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2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6FAC"/>
    <a:srgbClr val="646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1261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3538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4452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3028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4152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6393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7451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5153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9511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3136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3337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52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microsoft.com/office/2007/relationships/hdphoto" Target="../media/hdphoto7.wdp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microsoft.com/office/2007/relationships/hdphoto" Target="../media/hdphoto4.wdp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microsoft.com/office/2007/relationships/hdphoto" Target="../media/hdphoto5.wdp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microsoft.com/office/2007/relationships/hdphoto" Target="../media/hdphoto6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5D07B9-04CE-7991-7D41-473D0E79E8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7732" y="957715"/>
            <a:ext cx="5130798" cy="2750419"/>
          </a:xfrm>
        </p:spPr>
        <p:txBody>
          <a:bodyPr>
            <a:normAutofit/>
          </a:bodyPr>
          <a:lstStyle/>
          <a:p>
            <a:r>
              <a:rPr lang="en-US" dirty="0"/>
              <a:t>PHP CRUD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E8379-FF50-0D36-6D80-626A995E9D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7732" y="3800209"/>
            <a:ext cx="5130798" cy="2307022"/>
          </a:xfrm>
        </p:spPr>
        <p:txBody>
          <a:bodyPr>
            <a:normAutofit/>
          </a:bodyPr>
          <a:lstStyle/>
          <a:p>
            <a:r>
              <a:rPr lang="en-US" dirty="0"/>
              <a:t>CREATE </a:t>
            </a:r>
          </a:p>
          <a:p>
            <a:r>
              <a:rPr lang="en-US" dirty="0"/>
              <a:t>READ</a:t>
            </a:r>
          </a:p>
          <a:p>
            <a:r>
              <a:rPr lang="en-US" dirty="0"/>
              <a:t>UPDATE</a:t>
            </a:r>
          </a:p>
          <a:p>
            <a:r>
              <a:rPr lang="en-US" dirty="0"/>
              <a:t>DELETE</a:t>
            </a:r>
          </a:p>
        </p:txBody>
      </p:sp>
      <p:pic>
        <p:nvPicPr>
          <p:cNvPr id="4" name="Picture 3" descr="A blue abstract watercolor pattern on a white background">
            <a:extLst>
              <a:ext uri="{FF2B5EF4-FFF2-40B4-BE49-F238E27FC236}">
                <a16:creationId xmlns:a16="http://schemas.microsoft.com/office/drawing/2014/main" id="{2CF93970-EE15-1D94-F4E5-E4D6D7778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6434"/>
            <a:ext cx="5850384" cy="3905131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3136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810BCD-1DAC-F2DF-8E18-84327BD5A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0" y="-14748"/>
            <a:ext cx="10191135" cy="6884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443347-007F-090D-3872-77BF9396C896}"/>
              </a:ext>
            </a:extLst>
          </p:cNvPr>
          <p:cNvSpPr txBox="1"/>
          <p:nvPr/>
        </p:nvSpPr>
        <p:spPr>
          <a:xfrm>
            <a:off x="3486909" y="953911"/>
            <a:ext cx="5218183" cy="649724"/>
          </a:xfrm>
          <a:prstGeom prst="flowChartPunchedCard">
            <a:avLst/>
          </a:prstGeom>
          <a:solidFill>
            <a:srgbClr val="656FAC"/>
          </a:solidFill>
          <a:ln w="57150">
            <a:solidFill>
              <a:srgbClr val="646FA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spc="600" dirty="0">
                <a:solidFill>
                  <a:schemeClr val="bg1"/>
                </a:solidFill>
              </a:rPr>
              <a:t>2)CLOSE CONN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20A894-450F-7F18-B3D0-64F58D25B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83" y="2248340"/>
            <a:ext cx="11445334" cy="4838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D260D1-D63F-1F78-9426-9829C51B25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7282" y="2248340"/>
            <a:ext cx="11654718" cy="45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060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DB44C4-CA5C-BB02-F99B-ADAC7BE14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143" y="1811771"/>
            <a:ext cx="7279714" cy="21997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C8FE79-9EC8-39FF-3EF0-4BD7ABB0E2DF}"/>
              </a:ext>
            </a:extLst>
          </p:cNvPr>
          <p:cNvSpPr txBox="1"/>
          <p:nvPr/>
        </p:nvSpPr>
        <p:spPr>
          <a:xfrm>
            <a:off x="3486909" y="83761"/>
            <a:ext cx="5218183" cy="649724"/>
          </a:xfrm>
          <a:prstGeom prst="flowChartPunchedCard">
            <a:avLst/>
          </a:prstGeom>
          <a:solidFill>
            <a:srgbClr val="656FAC"/>
          </a:solidFill>
          <a:ln w="57150">
            <a:solidFill>
              <a:srgbClr val="646FA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spc="600" dirty="0">
                <a:solidFill>
                  <a:schemeClr val="bg1"/>
                </a:solidFill>
              </a:rPr>
              <a:t>CREATE DATABASE</a:t>
            </a:r>
          </a:p>
        </p:txBody>
      </p:sp>
    </p:spTree>
    <p:extLst>
      <p:ext uri="{BB962C8B-B14F-4D97-AF65-F5344CB8AC3E}">
        <p14:creationId xmlns:p14="http://schemas.microsoft.com/office/powerpoint/2010/main" val="3227229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60D7701-8035-E51F-9B5A-1CCE98D1B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1037"/>
            <a:ext cx="12192000" cy="43025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8738A7-CCB9-2421-4ED8-686ADAF876CC}"/>
              </a:ext>
            </a:extLst>
          </p:cNvPr>
          <p:cNvSpPr txBox="1"/>
          <p:nvPr/>
        </p:nvSpPr>
        <p:spPr>
          <a:xfrm>
            <a:off x="3486909" y="83761"/>
            <a:ext cx="5218183" cy="649724"/>
          </a:xfrm>
          <a:prstGeom prst="flowChartPunchedCard">
            <a:avLst/>
          </a:prstGeom>
          <a:solidFill>
            <a:srgbClr val="656FAC"/>
          </a:solidFill>
          <a:ln w="57150">
            <a:solidFill>
              <a:srgbClr val="646FA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spc="600" dirty="0">
                <a:solidFill>
                  <a:schemeClr val="bg1"/>
                </a:solidFill>
              </a:rPr>
              <a:t>CREATE TABLE</a:t>
            </a:r>
          </a:p>
        </p:txBody>
      </p:sp>
    </p:spTree>
    <p:extLst>
      <p:ext uri="{BB962C8B-B14F-4D97-AF65-F5344CB8AC3E}">
        <p14:creationId xmlns:p14="http://schemas.microsoft.com/office/powerpoint/2010/main" val="640285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F3D010-06A3-C28F-061B-CD79D3B88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5354"/>
            <a:ext cx="12192000" cy="45072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CF31251-ACB7-6981-C160-50FE570767E3}"/>
              </a:ext>
            </a:extLst>
          </p:cNvPr>
          <p:cNvSpPr txBox="1"/>
          <p:nvPr/>
        </p:nvSpPr>
        <p:spPr>
          <a:xfrm>
            <a:off x="3486909" y="83761"/>
            <a:ext cx="5218183" cy="649724"/>
          </a:xfrm>
          <a:prstGeom prst="flowChartPunchedCard">
            <a:avLst/>
          </a:prstGeom>
          <a:solidFill>
            <a:srgbClr val="656FAC"/>
          </a:solidFill>
          <a:ln w="57150">
            <a:solidFill>
              <a:srgbClr val="646FA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spc="600" dirty="0">
                <a:solidFill>
                  <a:schemeClr val="bg1"/>
                </a:solidFill>
              </a:rPr>
              <a:t>CREATE TABLE</a:t>
            </a:r>
          </a:p>
        </p:txBody>
      </p:sp>
    </p:spTree>
    <p:extLst>
      <p:ext uri="{BB962C8B-B14F-4D97-AF65-F5344CB8AC3E}">
        <p14:creationId xmlns:p14="http://schemas.microsoft.com/office/powerpoint/2010/main" val="2890375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F31251-ACB7-6981-C160-50FE570767E3}"/>
              </a:ext>
            </a:extLst>
          </p:cNvPr>
          <p:cNvSpPr txBox="1"/>
          <p:nvPr/>
        </p:nvSpPr>
        <p:spPr>
          <a:xfrm>
            <a:off x="3486909" y="83761"/>
            <a:ext cx="5218183" cy="649724"/>
          </a:xfrm>
          <a:prstGeom prst="flowChartPunchedCard">
            <a:avLst/>
          </a:prstGeom>
          <a:solidFill>
            <a:srgbClr val="656FAC"/>
          </a:solidFill>
          <a:ln w="57150">
            <a:solidFill>
              <a:srgbClr val="646FA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spc="600" dirty="0">
                <a:solidFill>
                  <a:schemeClr val="bg1"/>
                </a:solidFill>
              </a:rPr>
              <a:t>CREATE TABLE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0C8D12-F17A-2AD4-5368-1D994FD83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124" y="1128391"/>
            <a:ext cx="10221751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42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1F695D-7D30-38F1-841C-D1B4CA627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720" y="1948005"/>
            <a:ext cx="11393141" cy="256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248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AA3C22-A176-CD00-6BE2-CEDDF285A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21" y="2900288"/>
            <a:ext cx="6677957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288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8E0D27-B76C-4010-93C7-51F69ADA1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627" y="2342998"/>
            <a:ext cx="6058746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584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2686B7-9CB7-4DA3-4870-776F6A451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283" y="2595446"/>
            <a:ext cx="8297433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2677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2C2C58-2B72-D469-2D30-A3F4A8C23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677" y="820023"/>
            <a:ext cx="9278645" cy="7049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88F8A7-D788-3E92-EA4C-DE9EE71B3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677" y="1896765"/>
            <a:ext cx="7363853" cy="13241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178700-EBA4-A113-847A-2C8874C924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6677" y="3465871"/>
            <a:ext cx="7440063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419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88481B-F2B4-00FB-8EF2-0031776DC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1" y="-29497"/>
            <a:ext cx="10318895" cy="6912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C44C61-9C85-D5C2-6334-E6BDCA902C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71179" y="1416319"/>
            <a:ext cx="9849642" cy="250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11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F4C830-F364-F6F4-6194-C72C8C248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617" y="408554"/>
            <a:ext cx="5287113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494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C8A012-D370-DEAA-2CE4-7E3B28120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523" y="656838"/>
            <a:ext cx="4686954" cy="554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2184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2A935E-40F0-9382-089A-52225CAEB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101" y="1547550"/>
            <a:ext cx="5353797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4944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5D6E89-25D8-CF3C-04E2-D53ED5D4C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127" y="1561839"/>
            <a:ext cx="5515745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0614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99CDAC-3AE6-DC30-3300-12EFC8018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392" y="3124157"/>
            <a:ext cx="3877216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9598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3D6A37-67F8-5D34-B62B-80A113FEC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77259" y="1248167"/>
            <a:ext cx="8837481" cy="360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1968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991C6E-A7DE-BEB1-C173-8D531585E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35337" y="1189173"/>
            <a:ext cx="8502868" cy="373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8302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DB8AD8-7C53-3273-9DFB-962AD3E99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287" y="2004813"/>
            <a:ext cx="2867425" cy="284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0884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6F54F2-AFB5-82A7-1245-6A14BFC04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647" y="1452286"/>
            <a:ext cx="7401958" cy="35152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72298F-643E-B5F3-FD7F-CBA7DC4D7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37" y="1890498"/>
            <a:ext cx="2676899" cy="30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6785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119F80-9660-088A-AA32-954D5027E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126" y="2414446"/>
            <a:ext cx="7325747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5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88481B-F2B4-00FB-8EF2-0031776DC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1" y="-29497"/>
            <a:ext cx="10318895" cy="6912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E309860-57A3-4894-33C2-2E7E08A34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6237" y="948894"/>
            <a:ext cx="10079525" cy="412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1288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DFC83F-4DFC-20B1-C4C1-76D2754C9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731" y="2714525"/>
            <a:ext cx="8154538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981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D16B17-3F13-38D3-8A11-6D97BBD8C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2708" y="2190577"/>
            <a:ext cx="3286584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8426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2CB83E-DC62-92C9-34FB-F577E3A3D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55" y="1414181"/>
            <a:ext cx="10669489" cy="40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353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810BCD-1DAC-F2DF-8E18-84327BD5A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0" y="-14748"/>
            <a:ext cx="10191135" cy="6884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E54658-3503-2A4F-A233-473C004F51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98113" y="1757367"/>
            <a:ext cx="5434772" cy="25049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E5A1B8-DCD6-1E68-BC2C-816C5B47A6B2}"/>
              </a:ext>
            </a:extLst>
          </p:cNvPr>
          <p:cNvSpPr txBox="1"/>
          <p:nvPr/>
        </p:nvSpPr>
        <p:spPr>
          <a:xfrm>
            <a:off x="3486909" y="953911"/>
            <a:ext cx="5218183" cy="649724"/>
          </a:xfrm>
          <a:prstGeom prst="flowChartPunchedCard">
            <a:avLst/>
          </a:prstGeom>
          <a:noFill/>
          <a:ln w="57150">
            <a:solidFill>
              <a:srgbClr val="646FA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spc="600" dirty="0"/>
              <a:t>3 STEPS </a:t>
            </a:r>
          </a:p>
        </p:txBody>
      </p:sp>
    </p:spTree>
    <p:extLst>
      <p:ext uri="{BB962C8B-B14F-4D97-AF65-F5344CB8AC3E}">
        <p14:creationId xmlns:p14="http://schemas.microsoft.com/office/powerpoint/2010/main" val="2543089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810BCD-1DAC-F2DF-8E18-84327BD5A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0" y="-14748"/>
            <a:ext cx="10191135" cy="6884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E54658-3503-2A4F-A233-473C004F5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8113" y="1757367"/>
            <a:ext cx="5434772" cy="25049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1FBF225-AED0-B421-8982-240414052A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98113" y="1990049"/>
            <a:ext cx="5434772" cy="23692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A469D8-6338-663E-80DA-043DB5FA6767}"/>
              </a:ext>
            </a:extLst>
          </p:cNvPr>
          <p:cNvSpPr txBox="1"/>
          <p:nvPr/>
        </p:nvSpPr>
        <p:spPr>
          <a:xfrm>
            <a:off x="3486909" y="953911"/>
            <a:ext cx="5218183" cy="649724"/>
          </a:xfrm>
          <a:prstGeom prst="flowChartPunchedCard">
            <a:avLst/>
          </a:prstGeom>
          <a:noFill/>
          <a:ln w="57150">
            <a:solidFill>
              <a:srgbClr val="646FA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spc="600" dirty="0"/>
              <a:t>CONNECTION</a:t>
            </a:r>
          </a:p>
        </p:txBody>
      </p:sp>
    </p:spTree>
    <p:extLst>
      <p:ext uri="{BB962C8B-B14F-4D97-AF65-F5344CB8AC3E}">
        <p14:creationId xmlns:p14="http://schemas.microsoft.com/office/powerpoint/2010/main" val="3631208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810BCD-1DAC-F2DF-8E18-84327BD5A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0" y="-14748"/>
            <a:ext cx="10191135" cy="6884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E54658-3503-2A4F-A233-473C004F5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8113" y="1757367"/>
            <a:ext cx="5434772" cy="25049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1FBF225-AED0-B421-8982-240414052A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8113" y="1990049"/>
            <a:ext cx="5434772" cy="23692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468F35-E68D-9E2A-78F2-3B37897004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98113" y="1990049"/>
            <a:ext cx="5434772" cy="23842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EA95CC-29B7-6251-BFE8-A494EEC94D59}"/>
              </a:ext>
            </a:extLst>
          </p:cNvPr>
          <p:cNvSpPr txBox="1"/>
          <p:nvPr/>
        </p:nvSpPr>
        <p:spPr>
          <a:xfrm>
            <a:off x="3486909" y="953911"/>
            <a:ext cx="5218183" cy="649724"/>
          </a:xfrm>
          <a:prstGeom prst="flowChartPunchedCard">
            <a:avLst/>
          </a:prstGeom>
          <a:noFill/>
          <a:ln w="57150">
            <a:solidFill>
              <a:srgbClr val="646FA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spc="600" dirty="0"/>
              <a:t>RUN SQL QUERY</a:t>
            </a:r>
          </a:p>
        </p:txBody>
      </p:sp>
    </p:spTree>
    <p:extLst>
      <p:ext uri="{BB962C8B-B14F-4D97-AF65-F5344CB8AC3E}">
        <p14:creationId xmlns:p14="http://schemas.microsoft.com/office/powerpoint/2010/main" val="3067973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810BCD-1DAC-F2DF-8E18-84327BD5A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0" y="-14748"/>
            <a:ext cx="10191135" cy="6884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E54658-3503-2A4F-A233-473C004F5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8113" y="1757367"/>
            <a:ext cx="5434772" cy="25049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1FBF225-AED0-B421-8982-240414052A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8113" y="1990049"/>
            <a:ext cx="5434772" cy="23692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468F35-E68D-9E2A-78F2-3B37897004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8113" y="2038139"/>
            <a:ext cx="5434772" cy="23842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2F5A6D-BD2E-93E2-619E-E2767AA04A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98113" y="2028612"/>
            <a:ext cx="5434772" cy="23922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443347-007F-090D-3872-77BF9396C896}"/>
              </a:ext>
            </a:extLst>
          </p:cNvPr>
          <p:cNvSpPr txBox="1"/>
          <p:nvPr/>
        </p:nvSpPr>
        <p:spPr>
          <a:xfrm>
            <a:off x="3486909" y="953911"/>
            <a:ext cx="5218183" cy="649724"/>
          </a:xfrm>
          <a:prstGeom prst="flowChartPunchedCard">
            <a:avLst/>
          </a:prstGeom>
          <a:noFill/>
          <a:ln w="57150">
            <a:solidFill>
              <a:srgbClr val="646FA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spc="600" dirty="0"/>
              <a:t>CLOSE CONNECTION</a:t>
            </a:r>
          </a:p>
        </p:txBody>
      </p:sp>
    </p:spTree>
    <p:extLst>
      <p:ext uri="{BB962C8B-B14F-4D97-AF65-F5344CB8AC3E}">
        <p14:creationId xmlns:p14="http://schemas.microsoft.com/office/powerpoint/2010/main" val="3115046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810BCD-1DAC-F2DF-8E18-84327BD5A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0" y="-14748"/>
            <a:ext cx="10191135" cy="6884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443347-007F-090D-3872-77BF9396C896}"/>
              </a:ext>
            </a:extLst>
          </p:cNvPr>
          <p:cNvSpPr txBox="1"/>
          <p:nvPr/>
        </p:nvSpPr>
        <p:spPr>
          <a:xfrm>
            <a:off x="3486909" y="953911"/>
            <a:ext cx="5218183" cy="649724"/>
          </a:xfrm>
          <a:prstGeom prst="flowChartPunchedCard">
            <a:avLst/>
          </a:prstGeom>
          <a:solidFill>
            <a:srgbClr val="656FAC"/>
          </a:solidFill>
          <a:ln w="57150">
            <a:solidFill>
              <a:srgbClr val="646FA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spc="600" dirty="0">
                <a:solidFill>
                  <a:schemeClr val="bg1"/>
                </a:solidFill>
              </a:rPr>
              <a:t>1)CONNECTION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20A894-450F-7F18-B3D0-64F58D25B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83" y="2248340"/>
            <a:ext cx="11445334" cy="48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79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810BCD-1DAC-F2DF-8E18-84327BD5A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0" y="-14748"/>
            <a:ext cx="10191135" cy="6884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443347-007F-090D-3872-77BF9396C896}"/>
              </a:ext>
            </a:extLst>
          </p:cNvPr>
          <p:cNvSpPr txBox="1"/>
          <p:nvPr/>
        </p:nvSpPr>
        <p:spPr>
          <a:xfrm>
            <a:off x="3486909" y="953911"/>
            <a:ext cx="5218183" cy="649724"/>
          </a:xfrm>
          <a:prstGeom prst="flowChartPunchedCard">
            <a:avLst/>
          </a:prstGeom>
          <a:solidFill>
            <a:srgbClr val="656FAC"/>
          </a:solidFill>
          <a:ln w="57150">
            <a:solidFill>
              <a:srgbClr val="646FA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spc="600" dirty="0">
                <a:solidFill>
                  <a:schemeClr val="bg1"/>
                </a:solidFill>
              </a:rPr>
              <a:t>2)RUN SQL QUERY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20A894-450F-7F18-B3D0-64F58D25B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83" y="2248340"/>
            <a:ext cx="11445334" cy="4838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BAE2A1C-2371-C415-9B73-E59C6EF949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121" y="2218844"/>
            <a:ext cx="10822995" cy="5009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67ACDC-BCA3-B76F-1138-89785158A4A2}"/>
              </a:ext>
            </a:extLst>
          </p:cNvPr>
          <p:cNvSpPr txBox="1"/>
          <p:nvPr/>
        </p:nvSpPr>
        <p:spPr>
          <a:xfrm>
            <a:off x="7285703" y="3163551"/>
            <a:ext cx="3126658" cy="400110"/>
          </a:xfrm>
          <a:prstGeom prst="rect">
            <a:avLst/>
          </a:prstGeom>
          <a:noFill/>
          <a:ln w="38100">
            <a:solidFill>
              <a:srgbClr val="656FAC"/>
            </a:solidFill>
            <a:extLst>
              <a:ext uri="{C807C97D-BFC1-408E-A445-0C87EB9F89A2}">
                <ask:lineSketchStyleProps xmlns:ask="http://schemas.microsoft.com/office/drawing/2018/sketchyshapes" sd="3603678403">
                  <a:custGeom>
                    <a:avLst/>
                    <a:gdLst>
                      <a:gd name="connsiteX0" fmla="*/ 0 w 3126658"/>
                      <a:gd name="connsiteY0" fmla="*/ 0 h 400110"/>
                      <a:gd name="connsiteX1" fmla="*/ 3126658 w 3126658"/>
                      <a:gd name="connsiteY1" fmla="*/ 0 h 400110"/>
                      <a:gd name="connsiteX2" fmla="*/ 3126658 w 3126658"/>
                      <a:gd name="connsiteY2" fmla="*/ 400110 h 400110"/>
                      <a:gd name="connsiteX3" fmla="*/ 0 w 3126658"/>
                      <a:gd name="connsiteY3" fmla="*/ 400110 h 400110"/>
                      <a:gd name="connsiteX4" fmla="*/ 0 w 3126658"/>
                      <a:gd name="connsiteY4" fmla="*/ 0 h 4001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126658" h="400110" extrusionOk="0">
                        <a:moveTo>
                          <a:pt x="0" y="0"/>
                        </a:moveTo>
                        <a:cubicBezTo>
                          <a:pt x="1548333" y="-31362"/>
                          <a:pt x="2167634" y="126494"/>
                          <a:pt x="3126658" y="0"/>
                        </a:cubicBezTo>
                        <a:cubicBezTo>
                          <a:pt x="3142872" y="188640"/>
                          <a:pt x="3143179" y="343976"/>
                          <a:pt x="3126658" y="400110"/>
                        </a:cubicBezTo>
                        <a:cubicBezTo>
                          <a:pt x="2517423" y="563483"/>
                          <a:pt x="1334815" y="341911"/>
                          <a:pt x="0" y="400110"/>
                        </a:cubicBezTo>
                        <a:cubicBezTo>
                          <a:pt x="13110" y="336382"/>
                          <a:pt x="-12055" y="13813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sz="2000" b="1" dirty="0"/>
              <a:t>SELECT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7C0426-1449-CFE2-77D8-B536737AB8AA}"/>
              </a:ext>
            </a:extLst>
          </p:cNvPr>
          <p:cNvSpPr txBox="1"/>
          <p:nvPr/>
        </p:nvSpPr>
        <p:spPr>
          <a:xfrm>
            <a:off x="7320119" y="3714153"/>
            <a:ext cx="3126658" cy="400110"/>
          </a:xfrm>
          <a:prstGeom prst="rect">
            <a:avLst/>
          </a:prstGeom>
          <a:noFill/>
          <a:ln w="38100">
            <a:solidFill>
              <a:srgbClr val="656FAC"/>
            </a:solidFill>
            <a:extLst>
              <a:ext uri="{C807C97D-BFC1-408E-A445-0C87EB9F89A2}">
                <ask:lineSketchStyleProps xmlns:ask="http://schemas.microsoft.com/office/drawing/2018/sketchyshapes" sd="3603678403">
                  <a:custGeom>
                    <a:avLst/>
                    <a:gdLst>
                      <a:gd name="connsiteX0" fmla="*/ 0 w 3126658"/>
                      <a:gd name="connsiteY0" fmla="*/ 0 h 400110"/>
                      <a:gd name="connsiteX1" fmla="*/ 3126658 w 3126658"/>
                      <a:gd name="connsiteY1" fmla="*/ 0 h 400110"/>
                      <a:gd name="connsiteX2" fmla="*/ 3126658 w 3126658"/>
                      <a:gd name="connsiteY2" fmla="*/ 400110 h 400110"/>
                      <a:gd name="connsiteX3" fmla="*/ 0 w 3126658"/>
                      <a:gd name="connsiteY3" fmla="*/ 400110 h 400110"/>
                      <a:gd name="connsiteX4" fmla="*/ 0 w 3126658"/>
                      <a:gd name="connsiteY4" fmla="*/ 0 h 4001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126658" h="400110" extrusionOk="0">
                        <a:moveTo>
                          <a:pt x="0" y="0"/>
                        </a:moveTo>
                        <a:cubicBezTo>
                          <a:pt x="1548333" y="-31362"/>
                          <a:pt x="2167634" y="126494"/>
                          <a:pt x="3126658" y="0"/>
                        </a:cubicBezTo>
                        <a:cubicBezTo>
                          <a:pt x="3142872" y="188640"/>
                          <a:pt x="3143179" y="343976"/>
                          <a:pt x="3126658" y="400110"/>
                        </a:cubicBezTo>
                        <a:cubicBezTo>
                          <a:pt x="2517423" y="563483"/>
                          <a:pt x="1334815" y="341911"/>
                          <a:pt x="0" y="400110"/>
                        </a:cubicBezTo>
                        <a:cubicBezTo>
                          <a:pt x="13110" y="336382"/>
                          <a:pt x="-12055" y="13813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sz="2000" b="1" dirty="0"/>
              <a:t>UPDATE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8909E2-086F-7650-119B-2C31BC6D6B7E}"/>
              </a:ext>
            </a:extLst>
          </p:cNvPr>
          <p:cNvSpPr txBox="1"/>
          <p:nvPr/>
        </p:nvSpPr>
        <p:spPr>
          <a:xfrm>
            <a:off x="7325039" y="4264757"/>
            <a:ext cx="3126658" cy="400110"/>
          </a:xfrm>
          <a:prstGeom prst="rect">
            <a:avLst/>
          </a:prstGeom>
          <a:noFill/>
          <a:ln w="38100">
            <a:solidFill>
              <a:srgbClr val="656FAC"/>
            </a:solidFill>
            <a:extLst>
              <a:ext uri="{C807C97D-BFC1-408E-A445-0C87EB9F89A2}">
                <ask:lineSketchStyleProps xmlns:ask="http://schemas.microsoft.com/office/drawing/2018/sketchyshapes" sd="3603678403">
                  <a:custGeom>
                    <a:avLst/>
                    <a:gdLst>
                      <a:gd name="connsiteX0" fmla="*/ 0 w 3126658"/>
                      <a:gd name="connsiteY0" fmla="*/ 0 h 400110"/>
                      <a:gd name="connsiteX1" fmla="*/ 3126658 w 3126658"/>
                      <a:gd name="connsiteY1" fmla="*/ 0 h 400110"/>
                      <a:gd name="connsiteX2" fmla="*/ 3126658 w 3126658"/>
                      <a:gd name="connsiteY2" fmla="*/ 400110 h 400110"/>
                      <a:gd name="connsiteX3" fmla="*/ 0 w 3126658"/>
                      <a:gd name="connsiteY3" fmla="*/ 400110 h 400110"/>
                      <a:gd name="connsiteX4" fmla="*/ 0 w 3126658"/>
                      <a:gd name="connsiteY4" fmla="*/ 0 h 4001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126658" h="400110" extrusionOk="0">
                        <a:moveTo>
                          <a:pt x="0" y="0"/>
                        </a:moveTo>
                        <a:cubicBezTo>
                          <a:pt x="1548333" y="-31362"/>
                          <a:pt x="2167634" y="126494"/>
                          <a:pt x="3126658" y="0"/>
                        </a:cubicBezTo>
                        <a:cubicBezTo>
                          <a:pt x="3142872" y="188640"/>
                          <a:pt x="3143179" y="343976"/>
                          <a:pt x="3126658" y="400110"/>
                        </a:cubicBezTo>
                        <a:cubicBezTo>
                          <a:pt x="2517423" y="563483"/>
                          <a:pt x="1334815" y="341911"/>
                          <a:pt x="0" y="400110"/>
                        </a:cubicBezTo>
                        <a:cubicBezTo>
                          <a:pt x="13110" y="336382"/>
                          <a:pt x="-12055" y="13813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sz="2000" b="1" dirty="0"/>
              <a:t>DELETE</a:t>
            </a: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F70E5FB0-8398-A1BA-7C36-40178E4016F6}"/>
              </a:ext>
            </a:extLst>
          </p:cNvPr>
          <p:cNvCxnSpPr>
            <a:stCxn id="4" idx="2"/>
          </p:cNvCxnSpPr>
          <p:nvPr/>
        </p:nvCxnSpPr>
        <p:spPr>
          <a:xfrm rot="16200000" flipH="1">
            <a:off x="6273565" y="2593841"/>
            <a:ext cx="709213" cy="961104"/>
          </a:xfrm>
          <a:prstGeom prst="curvedConnector2">
            <a:avLst/>
          </a:prstGeom>
          <a:ln w="28575">
            <a:solidFill>
              <a:srgbClr val="656FAC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039506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Festiv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37</Words>
  <Application>Microsoft Office PowerPoint</Application>
  <PresentationFormat>Widescreen</PresentationFormat>
  <Paragraphs>19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Century Gothic</vt:lpstr>
      <vt:lpstr>ShapesVTI</vt:lpstr>
      <vt:lpstr>PHP CRUD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WAHAB  AMIR</dc:creator>
  <cp:lastModifiedBy>ABDUL WAHAB  AMIR</cp:lastModifiedBy>
  <cp:revision>64</cp:revision>
  <dcterms:created xsi:type="dcterms:W3CDTF">2022-12-04T09:01:54Z</dcterms:created>
  <dcterms:modified xsi:type="dcterms:W3CDTF">2022-12-04T19:16:38Z</dcterms:modified>
</cp:coreProperties>
</file>