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Shortest Path Algorithms and Steiner Tree Optimization for Emergency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 Comparative Analysis of Dijkstra's and Steiner Tree Algorithms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Presented By: [</a:t>
            </a:r>
            <a:r>
              <a:rPr lang="en-US" sz="3200" noProof="1"/>
              <a:t>ABDUL WASEY (22K-4172)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noProof="1"/>
              <a:t>SAAD ARSHAD (22K-4141)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noProof="1"/>
              <a:t>MUHAMMAD HAMZA (22K-4523)</a:t>
            </a:r>
            <a:r>
              <a:rPr dirty="0"/>
              <a:t>]</a:t>
            </a:r>
          </a:p>
          <a:p>
            <a:r>
              <a:rPr dirty="0"/>
              <a:t>Date: [</a:t>
            </a:r>
            <a:r>
              <a:rPr lang="en-US" dirty="0"/>
              <a:t>02/12/2024</a:t>
            </a:r>
            <a:r>
              <a:rPr dirty="0"/>
              <a:t>]</a:t>
            </a:r>
          </a:p>
          <a:p>
            <a:r>
              <a:rPr dirty="0"/>
              <a:t>Institution: [</a:t>
            </a:r>
            <a:r>
              <a:rPr lang="en-US" dirty="0"/>
              <a:t>FAST NUCES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Issues:</a:t>
            </a:r>
          </a:p>
          <a:p>
            <a:r>
              <a:rPr dirty="0"/>
              <a:t>- Debugging edge cases in graph traversal.</a:t>
            </a:r>
          </a:p>
          <a:p>
            <a:r>
              <a:rPr dirty="0"/>
              <a:t>- Handling large input files efficiently.</a:t>
            </a:r>
          </a:p>
          <a:p>
            <a:r>
              <a:rPr dirty="0"/>
              <a:t>Resolutions:</a:t>
            </a:r>
          </a:p>
          <a:p>
            <a:r>
              <a:rPr dirty="0"/>
              <a:t>- Added validation checks for inputs.</a:t>
            </a:r>
          </a:p>
          <a:p>
            <a:r>
              <a:rPr dirty="0"/>
              <a:t>- Optimized data structures for better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Use Cases:</a:t>
            </a:r>
          </a:p>
          <a:p>
            <a:r>
              <a:rPr dirty="0"/>
              <a:t>- Emergency route optimization.</a:t>
            </a:r>
          </a:p>
          <a:p>
            <a:r>
              <a:rPr dirty="0"/>
              <a:t>- Logistics and supply chain management.</a:t>
            </a:r>
          </a:p>
          <a:p>
            <a:r>
              <a:rPr dirty="0"/>
              <a:t>- Network infrastructure design.</a:t>
            </a:r>
          </a:p>
          <a:p>
            <a:r>
              <a:rPr dirty="0"/>
              <a:t>Potential Future Work:</a:t>
            </a:r>
          </a:p>
          <a:p>
            <a:r>
              <a:rPr dirty="0"/>
              <a:t>- Incorporate real-time traffic data.</a:t>
            </a:r>
          </a:p>
          <a:p>
            <a:r>
              <a:rPr dirty="0"/>
              <a:t>- Extend to dynamic graphs.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Summary:</a:t>
            </a:r>
          </a:p>
          <a:p>
            <a:r>
              <a:rPr dirty="0"/>
              <a:t>- Successfully implemented and compared algorithms.</a:t>
            </a:r>
          </a:p>
          <a:p>
            <a:r>
              <a:rPr dirty="0"/>
              <a:t>- Valuable insights into algorithm efficiency and application.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- Explore more advanced algorithms for dynamic routing.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“Questions?”</a:t>
            </a:r>
          </a:p>
          <a:p>
            <a:r>
              <a:rPr dirty="0"/>
              <a:t>Thank you fo</a:t>
            </a:r>
            <a:r>
              <a:rPr lang="en-US" dirty="0"/>
              <a:t>r</a:t>
            </a:r>
            <a:r>
              <a:rPr dirty="0"/>
              <a:t>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Objective:</a:t>
            </a:r>
          </a:p>
          <a:p>
            <a:r>
              <a:rPr dirty="0"/>
              <a:t>- To implement Dijkstra’s algorithm for shortest paths to multiple emergency sites.</a:t>
            </a:r>
          </a:p>
          <a:p>
            <a:r>
              <a:rPr dirty="0"/>
              <a:t>- To implement a Steiner Tree algorithm for connecting multiple target nodes efficiently.</a:t>
            </a:r>
          </a:p>
          <a:p>
            <a:r>
              <a:rPr dirty="0"/>
              <a:t>- To compare their performance based on execution time,</a:t>
            </a:r>
            <a:r>
              <a:rPr lang="en-US" dirty="0"/>
              <a:t> and</a:t>
            </a:r>
            <a:r>
              <a:rPr dirty="0"/>
              <a:t> memory usage.</a:t>
            </a:r>
          </a:p>
          <a:p>
            <a:endParaRPr dirty="0"/>
          </a:p>
          <a:p>
            <a:r>
              <a:rPr dirty="0"/>
              <a:t>Importance:</a:t>
            </a:r>
          </a:p>
          <a:p>
            <a:r>
              <a:rPr dirty="0"/>
              <a:t>- Emergency responses depend on fast, efficient route planning.</a:t>
            </a:r>
          </a:p>
          <a:p>
            <a:r>
              <a:rPr dirty="0"/>
              <a:t>- Reducing response time saves lives and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Dijkstra’s Algorithm:</a:t>
            </a:r>
          </a:p>
          <a:p>
            <a:r>
              <a:rPr dirty="0"/>
              <a:t>- Finds the shortest path from a source to all nodes in a weighted graph.</a:t>
            </a:r>
          </a:p>
          <a:p>
            <a:r>
              <a:rPr dirty="0"/>
              <a:t>- Efficient for graphs with non-negative weights.</a:t>
            </a:r>
          </a:p>
          <a:p>
            <a:r>
              <a:rPr dirty="0"/>
              <a:t>Steiner Tree Algorithm:</a:t>
            </a:r>
          </a:p>
          <a:p>
            <a:r>
              <a:rPr dirty="0"/>
              <a:t>- Connects multiple points (terminals) using the minimum combined edge weight.</a:t>
            </a:r>
          </a:p>
          <a:p>
            <a:r>
              <a:rPr dirty="0"/>
              <a:t>- Used in network design and logistics.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Input Structure:</a:t>
            </a:r>
          </a:p>
          <a:p>
            <a:r>
              <a:rPr dirty="0"/>
              <a:t>- Graph represented as nodes (locations) and edges (routes with weights).</a:t>
            </a:r>
          </a:p>
          <a:p>
            <a:r>
              <a:rPr dirty="0"/>
              <a:t>- START node, TARGETS, and edges in text file format.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Output Structure:</a:t>
            </a:r>
          </a:p>
          <a:p>
            <a:r>
              <a:rPr dirty="0"/>
              <a:t>- Shortest paths between the START node and TARGET nodes.</a:t>
            </a:r>
          </a:p>
          <a:p>
            <a:r>
              <a:rPr dirty="0"/>
              <a:t>- Steiner Tree connecting all required nodes.</a:t>
            </a:r>
          </a:p>
          <a:p>
            <a:endParaRPr dirty="0"/>
          </a:p>
          <a:p>
            <a:r>
              <a:rPr dirty="0"/>
              <a:t>Modular Design:</a:t>
            </a:r>
          </a:p>
          <a:p>
            <a:r>
              <a:rPr dirty="0"/>
              <a:t>- Components: Graph, Point, Edge, Algorithms, and Efficiency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Key Components:</a:t>
            </a:r>
          </a:p>
          <a:p>
            <a:r>
              <a:rPr dirty="0"/>
              <a:t>- Graph class: Manages nodes, edges, and algorithms.</a:t>
            </a:r>
          </a:p>
          <a:p>
            <a:r>
              <a:rPr dirty="0"/>
              <a:t>- Dijkstra’s algorithm implementation: Calculates shortest paths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Steiner Tree construction: Combines shortest paths into an optimized tree.</a:t>
            </a:r>
          </a:p>
          <a:p>
            <a:r>
              <a:rPr dirty="0"/>
              <a:t>Logic:</a:t>
            </a:r>
          </a:p>
          <a:p>
            <a:r>
              <a:rPr dirty="0"/>
              <a:t>- Modular functions ensure code reuse and clarity.</a:t>
            </a:r>
          </a:p>
          <a:p>
            <a:r>
              <a:rPr dirty="0"/>
              <a:t>- Efficiency measurement integrated into the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Format:</a:t>
            </a:r>
          </a:p>
          <a:p>
            <a:r>
              <a:rPr dirty="0"/>
              <a:t>- START: Specifies the starting point (e.g., START 0,0).</a:t>
            </a:r>
          </a:p>
          <a:p>
            <a:r>
              <a:rPr dirty="0"/>
              <a:t>- TARGETS: Lists multiple target nodes.</a:t>
            </a:r>
          </a:p>
          <a:p>
            <a:r>
              <a:rPr dirty="0"/>
              <a:t>- Graph edges with weights: X1,Y1 X2,Y2 Weight.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Example Input:</a:t>
            </a:r>
          </a:p>
          <a:p>
            <a:r>
              <a:rPr dirty="0"/>
              <a:t>START 0,0</a:t>
            </a:r>
          </a:p>
          <a:p>
            <a:r>
              <a:rPr dirty="0"/>
              <a:t>TARGETS 2 1,1 2,2</a:t>
            </a:r>
          </a:p>
          <a:p>
            <a:r>
              <a:rPr dirty="0"/>
              <a:t>0,0 1,1 4</a:t>
            </a:r>
          </a:p>
          <a:p>
            <a:r>
              <a:rPr dirty="0"/>
              <a:t>0,0 2,2 8</a:t>
            </a:r>
          </a:p>
          <a:p>
            <a:r>
              <a:rPr dirty="0"/>
              <a:t>1,1 2,2 2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Dijkstra’s Output:</a:t>
            </a:r>
          </a:p>
          <a:p>
            <a:r>
              <a:rPr dirty="0"/>
              <a:t>- Lists the shortest path from START to each TARGET.</a:t>
            </a:r>
          </a:p>
          <a:p>
            <a:r>
              <a:rPr dirty="0"/>
              <a:t>- Example: (0,0) -&gt; (1,1) -&gt; (2,2) with total weight.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Steiner Tree Output:</a:t>
            </a:r>
          </a:p>
          <a:p>
            <a:r>
              <a:rPr dirty="0"/>
              <a:t>- Lists edges and their weights connecting all TARGETS.</a:t>
            </a:r>
          </a:p>
          <a:p>
            <a:r>
              <a:rPr dirty="0"/>
              <a:t>- Example: Steiner Tree weight and connections.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Metrics:</a:t>
            </a:r>
          </a:p>
          <a:p>
            <a:r>
              <a:rPr dirty="0"/>
              <a:t>- Execution time (milliseconds).</a:t>
            </a:r>
          </a:p>
          <a:p>
            <a:r>
              <a:rPr dirty="0"/>
              <a:t>- Memory usage (bytes).</a:t>
            </a:r>
          </a:p>
          <a:p>
            <a:r>
              <a:rPr dirty="0"/>
              <a:t>- Scalability with increasing graph size.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Comparison:</a:t>
            </a:r>
          </a:p>
          <a:p>
            <a:r>
              <a:rPr dirty="0"/>
              <a:t>- Dijkstra vs. Steiner Tree performance on small, medium, and large inputs.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Observations:</a:t>
            </a:r>
          </a:p>
          <a:p>
            <a:r>
              <a:rPr dirty="0"/>
              <a:t>- Dijkstra’s better for individual paths; Steiner Tree for group optimization.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Findings:</a:t>
            </a:r>
          </a:p>
          <a:p>
            <a:r>
              <a:rPr dirty="0"/>
              <a:t>- Dijkstra’s algorithm is fast for single-destination paths.</a:t>
            </a:r>
          </a:p>
          <a:p>
            <a:r>
              <a:rPr dirty="0"/>
              <a:t>- Steiner Tree optimizes multi-node routes but is computationally intensive.</a:t>
            </a:r>
          </a:p>
          <a:p>
            <a:r>
              <a:rPr dirty="0"/>
              <a:t>- Python’s ease of use vs. C#’s efficiency for this task.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- Modular design is reusable for other graph problems.</a:t>
            </a:r>
          </a:p>
          <a:p>
            <a:r>
              <a:rPr dirty="0"/>
              <a:t>- Both algorithms are valuable in real-world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652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Shortest Path Algorithms and Steiner Tree Optimization for Emergency Response</vt:lpstr>
      <vt:lpstr>Introduction</vt:lpstr>
      <vt:lpstr>Algorithms Overview</vt:lpstr>
      <vt:lpstr>System Design</vt:lpstr>
      <vt:lpstr>Code Implementation</vt:lpstr>
      <vt:lpstr>Input Files</vt:lpstr>
      <vt:lpstr>Output Explanation</vt:lpstr>
      <vt:lpstr>Efficiency Analysis</vt:lpstr>
      <vt:lpstr>Results and Insights</vt:lpstr>
      <vt:lpstr>Challenges Faced</vt:lpstr>
      <vt:lpstr>Applications</vt:lpstr>
      <vt:lpstr>Conclusion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k224172 Abdul Wasey</cp:lastModifiedBy>
  <cp:revision>2</cp:revision>
  <dcterms:created xsi:type="dcterms:W3CDTF">2013-01-27T09:14:16Z</dcterms:created>
  <dcterms:modified xsi:type="dcterms:W3CDTF">2024-12-01T12:51:55Z</dcterms:modified>
  <cp:category/>
</cp:coreProperties>
</file>