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9" r:id="rId2"/>
    <p:sldId id="283" r:id="rId3"/>
    <p:sldId id="282" r:id="rId4"/>
  </p:sldIdLst>
  <p:sldSz cx="10693400" cy="7562850"/>
  <p:notesSz cx="6858000" cy="9144000"/>
  <p:custDataLst>
    <p:tags r:id="rId6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4423">
          <p15:clr>
            <a:srgbClr val="A4A3A4"/>
          </p15:clr>
        </p15:guide>
        <p15:guide id="3" orient="horz" pos="3380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432">
          <p15:clr>
            <a:srgbClr val="A4A3A4"/>
          </p15:clr>
        </p15:guide>
        <p15:guide id="6" orient="horz" pos="4196">
          <p15:clr>
            <a:srgbClr val="A4A3A4"/>
          </p15:clr>
        </p15:guide>
        <p15:guide id="7" pos="3368">
          <p15:clr>
            <a:srgbClr val="A4A3A4"/>
          </p15:clr>
        </p15:guide>
        <p15:guide id="8" pos="1236">
          <p15:clr>
            <a:srgbClr val="A4A3A4"/>
          </p15:clr>
        </p15:guide>
        <p15:guide id="9" pos="329">
          <p15:clr>
            <a:srgbClr val="A4A3A4"/>
          </p15:clr>
        </p15:guide>
        <p15:guide id="10" pos="4865">
          <p15:clr>
            <a:srgbClr val="A4A3A4"/>
          </p15:clr>
        </p15:guide>
        <p15:guide id="11" pos="6407">
          <p15:clr>
            <a:srgbClr val="A4A3A4"/>
          </p15:clr>
        </p15:guide>
        <p15:guide id="12" pos="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5"/>
    <a:srgbClr val="96BE00"/>
    <a:srgbClr val="46B48C"/>
    <a:srgbClr val="D23C96"/>
    <a:srgbClr val="1EBEEB"/>
    <a:srgbClr val="FFD200"/>
    <a:srgbClr val="FFA500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C619A-D1A4-4307-B4A2-9FAEFF225983}" v="16" dt="2022-11-23T19:20:08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6" autoAdjust="0"/>
    <p:restoredTop sz="97215" autoAdjust="0"/>
  </p:normalViewPr>
  <p:slideViewPr>
    <p:cSldViewPr showGuides="1">
      <p:cViewPr>
        <p:scale>
          <a:sx n="125" d="100"/>
          <a:sy n="125" d="100"/>
        </p:scale>
        <p:origin x="894" y="-510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3368"/>
        <p:guide pos="1236"/>
        <p:guide pos="329"/>
        <p:guide pos="4865"/>
        <p:guide pos="6407"/>
        <p:guide pos="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" y="684995"/>
            <a:ext cx="1374362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4718050"/>
            <a:ext cx="6985000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2288" y="5294313"/>
            <a:ext cx="6985000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9700" y="671513"/>
            <a:ext cx="2411413" cy="598963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2288" y="671513"/>
            <a:ext cx="7085012" cy="59896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22288" y="2138363"/>
            <a:ext cx="8424862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70" y="5365645"/>
            <a:ext cx="72010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71513"/>
            <a:ext cx="96488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7165975"/>
            <a:ext cx="12239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9EA8C07-EA1E-4A55-873B-B297E2C8BA1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12763" y="7165975"/>
            <a:ext cx="77136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/>
              <a:t>Hochschule Hannover</a:t>
            </a:r>
            <a:r>
              <a:rPr lang="de-DE" sz="1000"/>
              <a:t>   </a:t>
            </a:r>
            <a:r>
              <a:rPr lang="de-DE" sz="1000" i="1"/>
              <a:t>OE/Name   </a:t>
            </a:r>
            <a:r>
              <a:rPr lang="de-DE" sz="1000"/>
              <a:t>Präsentationstitel   Datum bitte auf dem obersten Folienmaster eintragen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522288" y="7021513"/>
            <a:ext cx="9648825" cy="0"/>
          </a:xfrm>
          <a:prstGeom prst="line">
            <a:avLst/>
          </a:prstGeom>
          <a:noFill/>
          <a:ln w="50800">
            <a:solidFill>
              <a:srgbClr val="DC3C0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fontAlgn="base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4EB88-4D49-7FFC-9577-A7828E43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DB12B-7836-10AE-843F-98C607A8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Foren-DB erstellt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3A6B5-3936-5D01-A25D-BC2AB2137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1B189BCE-72B6-4347-8C11-17284F861EDC}" type="slidenum">
              <a:rPr lang="de-DE" smtClean="0"/>
              <a:pPr/>
              <a:t>1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96D3DC-8FBC-6D52-F10D-4F2F5FA01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0" y="2557255"/>
            <a:ext cx="10319979" cy="278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9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33A57-85C8-F27A-86BD-E0E5F8BA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5DB9C4-81A6-EDFC-8D73-23EBFD5C4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Synchronisieren der Matrix-DB mit der Foren-DB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F7EAF4-E6F3-25DF-372F-25F86DFB3D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1B189BCE-72B6-4347-8C11-17284F861EDC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5E8273-04B1-3B9A-AAFA-787841782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90" y="540975"/>
            <a:ext cx="6311851" cy="52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9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4EB88-4D49-7FFC-9577-A7828E43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DB12B-7836-10AE-843F-98C607A8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Forenstruktur implementiert: Thema -&gt; Diskussionen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3A6B5-3936-5D01-A25D-BC2AB2137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1B189BCE-72B6-4347-8C11-17284F861EDC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26" name="Picture 2" descr="Bild">
            <a:extLst>
              <a:ext uri="{FF2B5EF4-FFF2-40B4-BE49-F238E27FC236}">
                <a16:creationId xmlns:a16="http://schemas.microsoft.com/office/drawing/2014/main" id="{B259B535-31C6-04C0-6432-3144E3C46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96" b="30194"/>
          <a:stretch/>
        </p:blipFill>
        <p:spPr bwMode="auto">
          <a:xfrm>
            <a:off x="450019" y="2773285"/>
            <a:ext cx="4500623" cy="288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02DE1E1-DC2F-8267-8A42-B044C6EF81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38"/>
          <a:stretch/>
        </p:blipFill>
        <p:spPr>
          <a:xfrm>
            <a:off x="5196660" y="2773285"/>
            <a:ext cx="3776248" cy="28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01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Benutzerdefiniert</PresentationFormat>
  <Paragraphs>25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Arial</vt:lpstr>
      <vt:lpstr>Standarddesign</vt:lpstr>
      <vt:lpstr>Backend</vt:lpstr>
      <vt:lpstr>Backend</vt:lpstr>
      <vt:lpstr>Backend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p.wania</dc:creator>
  <cp:lastModifiedBy>ree-8pe-ms@stud.hs-h.de</cp:lastModifiedBy>
  <cp:revision>35</cp:revision>
  <dcterms:created xsi:type="dcterms:W3CDTF">2012-10-15T09:49:53Z</dcterms:created>
  <dcterms:modified xsi:type="dcterms:W3CDTF">2022-11-23T19:24:23Z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135f6fc-f593-4d2c-8b6a-7fbdcee84359_Enabled">
    <vt:lpwstr>true</vt:lpwstr>
  </property>
  <property fmtid="{D5CDD505-2E9C-101B-9397-08002B2CF9AE}" pid="3" name="MSIP_Label_c135f6fc-f593-4d2c-8b6a-7fbdcee84359_SetDate">
    <vt:lpwstr>2022-11-02T11:23:19Z</vt:lpwstr>
  </property>
  <property fmtid="{D5CDD505-2E9C-101B-9397-08002B2CF9AE}" pid="4" name="MSIP_Label_c135f6fc-f593-4d2c-8b6a-7fbdcee84359_Method">
    <vt:lpwstr>Standard</vt:lpwstr>
  </property>
  <property fmtid="{D5CDD505-2E9C-101B-9397-08002B2CF9AE}" pid="5" name="MSIP_Label_c135f6fc-f593-4d2c-8b6a-7fbdcee84359_Name">
    <vt:lpwstr>Intern</vt:lpwstr>
  </property>
  <property fmtid="{D5CDD505-2E9C-101B-9397-08002B2CF9AE}" pid="6" name="MSIP_Label_c135f6fc-f593-4d2c-8b6a-7fbdcee84359_SiteId">
    <vt:lpwstr>9dc897e1-f790-4158-a7fb-4301825cd7fb</vt:lpwstr>
  </property>
  <property fmtid="{D5CDD505-2E9C-101B-9397-08002B2CF9AE}" pid="7" name="MSIP_Label_c135f6fc-f593-4d2c-8b6a-7fbdcee84359_ActionId">
    <vt:lpwstr>7bfb0520-4408-4159-9138-9d34a6296c66</vt:lpwstr>
  </property>
  <property fmtid="{D5CDD505-2E9C-101B-9397-08002B2CF9AE}" pid="8" name="MSIP_Label_c135f6fc-f593-4d2c-8b6a-7fbdcee84359_ContentBits">
    <vt:lpwstr>0</vt:lpwstr>
  </property>
</Properties>
</file>