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56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</p:sldIdLst>
  <p:sldSz cx="10693400" cy="7562850"/>
  <p:notesSz cx="6858000" cy="9144000"/>
  <p:custDataLst>
    <p:tags r:id="rId19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97" d="100"/>
          <a:sy n="97" d="100"/>
        </p:scale>
        <p:origin x="1836" y="78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4828897338399E-2"/>
          <c:y val="2.5806451612903201E-2"/>
          <c:w val="0.95437262357414498"/>
          <c:h val="0.78709677419354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  <c:extLst>
              <c:ext xmlns:c16="http://schemas.microsoft.com/office/drawing/2014/chart" uri="{C3380CC4-5D6E-409C-BE32-E72D297353CC}">
                <c16:uniqueId val="{00000001-CFC3-4B5F-93D6-926F97946E3E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C3-4B5F-93D6-926F97946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01"/>
          <c:y val="7.0731707317073206E-2"/>
          <c:w val="0.44170984455958501"/>
          <c:h val="0.831707317073171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953-44A4-999E-ADDABF494920}"/>
              </c:ext>
            </c:extLst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2-2953-44A4-999E-ADDABF494920}"/>
              </c:ext>
            </c:extLst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4-2953-44A4-999E-ADDABF494920}"/>
              </c:ext>
            </c:extLst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6-2953-44A4-999E-ADDABF494920}"/>
              </c:ext>
            </c:extLst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8-2953-44A4-999E-ADDABF494920}"/>
              </c:ext>
            </c:extLst>
          </c:dPt>
          <c:dLbls>
            <c:dLbl>
              <c:idx val="0"/>
              <c:layout>
                <c:manualLayout>
                  <c:x val="0.124523222306247"/>
                  <c:y val="5.3179977592178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53-44A4-999E-ADDABF494920}"/>
                </c:ext>
              </c:extLst>
            </c:dLbl>
            <c:dLbl>
              <c:idx val="1"/>
              <c:layout>
                <c:manualLayout>
                  <c:x val="4.81137357486957E-2"/>
                  <c:y val="6.0252998187731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53-44A4-999E-ADDABF494920}"/>
                </c:ext>
              </c:extLst>
            </c:dLbl>
            <c:dLbl>
              <c:idx val="2"/>
              <c:layout>
                <c:manualLayout>
                  <c:x val="-0.13656124355586299"/>
                  <c:y val="-0.131947122046305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53-44A4-999E-ADDABF494920}"/>
                </c:ext>
              </c:extLst>
            </c:dLbl>
            <c:dLbl>
              <c:idx val="3"/>
              <c:layout>
                <c:manualLayout>
                  <c:x val="-1.39162467854683E-2"/>
                  <c:y val="1.32001208596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53-44A4-999E-ADDABF494920}"/>
                </c:ext>
              </c:extLst>
            </c:dLbl>
            <c:dLbl>
              <c:idx val="4"/>
              <c:layout>
                <c:manualLayout>
                  <c:x val="-0.142280529193855"/>
                  <c:y val="4.437746981794119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53-44A4-999E-ADDABF494920}"/>
                </c:ext>
              </c:extLst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3-44A4-999E-ADDABF494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195"/>
          <c:y val="4.3902439024390297E-2"/>
          <c:w val="0.15673575129533701"/>
          <c:h val="0.40243902439024398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27494456762804E-2"/>
          <c:y val="0.11138014527845"/>
          <c:w val="0.71175166297117498"/>
          <c:h val="0.78450363196125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1-E884-489B-A256-5FD0E6CB9DE7}"/>
              </c:ext>
            </c:extLst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3-E884-489B-A256-5FD0E6CB9DE7}"/>
              </c:ext>
            </c:extLst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5-E884-489B-A256-5FD0E6CB9DE7}"/>
              </c:ext>
            </c:extLst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7-E884-489B-A256-5FD0E6CB9DE7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84-489B-A256-5FD0E6CB9D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45</c:v>
                </c:pt>
                <c:pt idx="3">
                  <c:v>65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884-489B-A256-5FD0E6CB9DE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23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884-489B-A256-5FD0E6CB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7.5060532687651296E-2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/>
              <a:t>Hochschule Hannover</a:t>
            </a:r>
            <a:r>
              <a:rPr lang="de-DE" sz="1000"/>
              <a:t>   </a:t>
            </a:r>
            <a:r>
              <a:rPr lang="de-DE" sz="1000" i="1"/>
              <a:t>OE/Name   </a:t>
            </a:r>
            <a:r>
              <a:rPr lang="de-DE" sz="100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C612A1-1877-B649-4EED-C5300F37DA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9283700" y="0"/>
            <a:ext cx="14319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unternehmensinternes Dokument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 – Heise Matrix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7855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Lasse Dörjer, 18.10.2022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959A76B-4404-45BA-8D74-04ED350576FE}" type="slidenum">
              <a:rPr lang="de-DE"/>
              <a:pPr/>
              <a:t>10</a:t>
            </a:fld>
            <a:endParaRPr lang="de-DE"/>
          </a:p>
        </p:txBody>
      </p:sp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2288" y="5564188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BA64F84-B00F-4D7A-8D8C-DC84E8EED2A7}" type="slidenum">
              <a:rPr lang="de-DE"/>
              <a:pPr/>
              <a:t>11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228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041650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15125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228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962150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40201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63403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21836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62150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22513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4187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5175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025525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051300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5130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1023938" y="3341688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628332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283325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A0EDEF5-E59B-4A43-9F3E-607B2630313C}" type="slidenum">
              <a:rPr lang="de-DE"/>
              <a:pPr/>
              <a:t>12</a:t>
            </a:fld>
            <a:endParaRPr lang="de-DE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42545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2895600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99D31D1-3FF4-4E67-B8C1-69D719F87091}" type="slidenum">
              <a:rPr lang="de-DE"/>
              <a:pPr/>
              <a:t>13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31273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522288" y="6157755"/>
            <a:ext cx="7200900" cy="5762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E0DD92A3-CD9C-40B8-AD16-A19D054E677B}" type="slidenum">
              <a:rPr lang="de-DE"/>
              <a:pPr/>
              <a:t>14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280988" y="1827213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6DDC716-8D86-4CF3-9BE2-6F1AC9FA8D8A}" type="slidenum">
              <a:rPr lang="de-DE"/>
              <a:pPr/>
              <a:t>15</a:t>
            </a:fld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522288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16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b="0" i="1"/>
              <a:t>Hier steht die Subheadline</a:t>
            </a:r>
            <a:endParaRPr lang="en-US" b="0" i="1"/>
          </a:p>
        </p:txBody>
      </p:sp>
      <p:sp>
        <p:nvSpPr>
          <p:cNvPr id="14357" name="Content Placeholder 2">
            <a:extLst>
              <a:ext uri="{FF2B5EF4-FFF2-40B4-BE49-F238E27FC236}">
                <a16:creationId xmlns:a16="http://schemas.microsoft.com/office/drawing/2014/main" id="{345A9DBC-2BAD-2097-E603-59A5BB7B1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5141294" cy="4522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Relationale</a:t>
            </a:r>
            <a:r>
              <a:rPr lang="en-US" dirty="0"/>
              <a:t>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GUI: 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UI: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SDK: MySQL Connector für Java, node.js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OR-Mapping Hibernate?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Indexing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Performance?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4912EA-6632-DBB7-2130-08F9C11F3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6700" y="1146175"/>
            <a:ext cx="5141294" cy="3564764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CAEED438-B660-4C04-BC25-4C23CCFBC7F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  <a:pPr/>
              <a:t>4</a:t>
            </a:fld>
            <a:endParaRPr lang="de-DE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49872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aktuelle Kapitel wird durch ein Rechteck hervorgehoben, das Sie links anklicken können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</a:t>
            </a:r>
            <a:br>
              <a:rPr lang="de-DE"/>
            </a:br>
            <a:r>
              <a:rPr lang="de-DE" sz="2400" b="0" i="1"/>
              <a:t>Hier steht die Subheadline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Fließtext ohne Aufzählung und Einrückung. </a:t>
            </a:r>
            <a:r>
              <a:rPr lang="en-US" b="1"/>
              <a:t>Hervorhebung</a:t>
            </a:r>
            <a:r>
              <a:rPr lang="en-US"/>
              <a:t> ist in allen Ebenen fett.</a:t>
            </a:r>
          </a:p>
          <a:p>
            <a:pPr lvl="1"/>
            <a:r>
              <a:rPr lang="en-US"/>
              <a:t>Zweite Ebene mit Einrückung und Aufzählungszeichen</a:t>
            </a:r>
          </a:p>
          <a:p>
            <a:pPr lvl="2"/>
            <a:r>
              <a:rPr lang="en-US"/>
              <a:t>Dritte Ebene mit Einrückung und Aufzählungszeichen</a:t>
            </a:r>
          </a:p>
          <a:p>
            <a:pPr lvl="3"/>
            <a:r>
              <a:rPr lang="en-US"/>
              <a:t>Vierte Ebene kursiv mit Einrückung und Aufzählungszeichen</a:t>
            </a:r>
          </a:p>
          <a:p>
            <a:pPr lvl="4"/>
            <a:r>
              <a:rPr lang="en-US"/>
              <a:t>Fünfte Ebene mit Einrückung und Aufzählungszeichen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D35A6D1-10F6-44CF-9111-9D0A7E046229}" type="slidenum">
              <a:rPr lang="de-DE"/>
              <a:pPr/>
              <a:t>7</a:t>
            </a:fld>
            <a:endParaRPr lang="de-DE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2138363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5130800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  <a:pPr/>
              <a:t>8</a:t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229350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522288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8255D18-0AF0-4429-A96E-59C5FC24C8FC}" type="slidenum">
              <a:rPr lang="de-DE"/>
              <a:pPr/>
              <a:t>9</a:t>
            </a:fld>
            <a:endParaRPr lang="de-DE"/>
          </a:p>
        </p:txBody>
      </p:sp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4986338" y="2125663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52228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9363" y="4789488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Benutzerdefiniert</PresentationFormat>
  <Paragraphs>107</Paragraphs>
  <Slides>16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Standarddesign</vt:lpstr>
      <vt:lpstr>MySQL</vt:lpstr>
      <vt:lpstr>Textfolie zweispaltig Hier steht die Subheadline</vt:lpstr>
      <vt:lpstr>Inhaltsverzeichnis</vt:lpstr>
      <vt:lpstr>Kapitel 1</vt:lpstr>
      <vt:lpstr>Textfolie Hier steht die Subheadline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Lasse Dörjer</cp:lastModifiedBy>
  <cp:revision>33</cp:revision>
  <dcterms:created xsi:type="dcterms:W3CDTF">2012-10-15T09:49:53Z</dcterms:created>
  <dcterms:modified xsi:type="dcterms:W3CDTF">2022-10-11T14:51:59Z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35f6fc-f593-4d2c-8b6a-7fbdcee84359_Enabled">
    <vt:lpwstr>true</vt:lpwstr>
  </property>
  <property fmtid="{D5CDD505-2E9C-101B-9397-08002B2CF9AE}" pid="3" name="MSIP_Label_c135f6fc-f593-4d2c-8b6a-7fbdcee84359_SetDate">
    <vt:lpwstr>2022-10-11T14:37:26Z</vt:lpwstr>
  </property>
  <property fmtid="{D5CDD505-2E9C-101B-9397-08002B2CF9AE}" pid="4" name="MSIP_Label_c135f6fc-f593-4d2c-8b6a-7fbdcee84359_Method">
    <vt:lpwstr>Standard</vt:lpwstr>
  </property>
  <property fmtid="{D5CDD505-2E9C-101B-9397-08002B2CF9AE}" pid="5" name="MSIP_Label_c135f6fc-f593-4d2c-8b6a-7fbdcee84359_Name">
    <vt:lpwstr>Intern</vt:lpwstr>
  </property>
  <property fmtid="{D5CDD505-2E9C-101B-9397-08002B2CF9AE}" pid="6" name="MSIP_Label_c135f6fc-f593-4d2c-8b6a-7fbdcee84359_SiteId">
    <vt:lpwstr>9dc897e1-f790-4158-a7fb-4301825cd7fb</vt:lpwstr>
  </property>
  <property fmtid="{D5CDD505-2E9C-101B-9397-08002B2CF9AE}" pid="7" name="MSIP_Label_c135f6fc-f593-4d2c-8b6a-7fbdcee84359_ActionId">
    <vt:lpwstr>db28473d-1199-4ad0-83bf-87510dc8bbde</vt:lpwstr>
  </property>
  <property fmtid="{D5CDD505-2E9C-101B-9397-08002B2CF9AE}" pid="8" name="MSIP_Label_c135f6fc-f593-4d2c-8b6a-7fbdcee84359_ContentBits">
    <vt:lpwstr>1</vt:lpwstr>
  </property>
  <property fmtid="{D5CDD505-2E9C-101B-9397-08002B2CF9AE}" pid="9" name="ClassificationContentMarkingHeaderLocations">
    <vt:lpwstr>Standarddesign:4</vt:lpwstr>
  </property>
  <property fmtid="{D5CDD505-2E9C-101B-9397-08002B2CF9AE}" pid="10" name="ClassificationContentMarkingHeaderText">
    <vt:lpwstr>unternehmensinternes Dokument</vt:lpwstr>
  </property>
</Properties>
</file>