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3" r:id="rId5"/>
    <p:sldMasterId id="2147483698" r:id="rId6"/>
    <p:sldMasterId id="2147483713" r:id="rId7"/>
  </p:sldMasterIdLst>
  <p:notesMasterIdLst>
    <p:notesMasterId r:id="rId13"/>
  </p:notesMasterIdLst>
  <p:handoutMasterIdLst>
    <p:handoutMasterId r:id="rId14"/>
  </p:handoutMasterIdLst>
  <p:sldIdLst>
    <p:sldId id="263" r:id="rId8"/>
    <p:sldId id="268" r:id="rId9"/>
    <p:sldId id="485" r:id="rId10"/>
    <p:sldId id="269" r:id="rId11"/>
    <p:sldId id="2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D63E4-AFA7-4E8E-9379-1EE21C7DBBEB}" v="11" dt="2023-09-27T14:11:37.339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85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-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41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ECKER" userId="b1fa4071-52e3-4917-8e38-e0f7e985a3ac" providerId="ADAL" clId="{8FAD63E4-AFA7-4E8E-9379-1EE21C7DBBEB}"/>
    <pc:docChg chg="undo custSel delSld modSld">
      <pc:chgData name="Adam WECKER" userId="b1fa4071-52e3-4917-8e38-e0f7e985a3ac" providerId="ADAL" clId="{8FAD63E4-AFA7-4E8E-9379-1EE21C7DBBEB}" dt="2023-10-02T13:36:51.623" v="597" actId="47"/>
      <pc:docMkLst>
        <pc:docMk/>
      </pc:docMkLst>
      <pc:sldChg chg="modSp mod">
        <pc:chgData name="Adam WECKER" userId="b1fa4071-52e3-4917-8e38-e0f7e985a3ac" providerId="ADAL" clId="{8FAD63E4-AFA7-4E8E-9379-1EE21C7DBBEB}" dt="2023-09-27T14:12:05.989" v="497" actId="20577"/>
        <pc:sldMkLst>
          <pc:docMk/>
          <pc:sldMk cId="2323970613" sldId="268"/>
        </pc:sldMkLst>
        <pc:graphicFrameChg chg="mod modGraphic">
          <ac:chgData name="Adam WECKER" userId="b1fa4071-52e3-4917-8e38-e0f7e985a3ac" providerId="ADAL" clId="{8FAD63E4-AFA7-4E8E-9379-1EE21C7DBBEB}" dt="2023-09-27T14:12:05.989" v="497" actId="20577"/>
          <ac:graphicFrameMkLst>
            <pc:docMk/>
            <pc:sldMk cId="2323970613" sldId="268"/>
            <ac:graphicFrameMk id="6" creationId="{F6EE372A-90E0-3B0A-7BEE-698A2416D8E1}"/>
          </ac:graphicFrameMkLst>
        </pc:graphicFrameChg>
      </pc:sldChg>
      <pc:sldChg chg="modSp mod">
        <pc:chgData name="Adam WECKER" userId="b1fa4071-52e3-4917-8e38-e0f7e985a3ac" providerId="ADAL" clId="{8FAD63E4-AFA7-4E8E-9379-1EE21C7DBBEB}" dt="2023-09-27T14:05:19.747" v="170" actId="20577"/>
        <pc:sldMkLst>
          <pc:docMk/>
          <pc:sldMk cId="3811155734" sldId="269"/>
        </pc:sldMkLst>
        <pc:spChg chg="mod">
          <ac:chgData name="Adam WECKER" userId="b1fa4071-52e3-4917-8e38-e0f7e985a3ac" providerId="ADAL" clId="{8FAD63E4-AFA7-4E8E-9379-1EE21C7DBBEB}" dt="2023-09-27T14:05:19.747" v="170" actId="20577"/>
          <ac:spMkLst>
            <pc:docMk/>
            <pc:sldMk cId="3811155734" sldId="269"/>
            <ac:spMk id="5" creationId="{AFE99949-C017-DA34-CB9C-5BD9D44856A2}"/>
          </ac:spMkLst>
        </pc:spChg>
        <pc:spChg chg="mod">
          <ac:chgData name="Adam WECKER" userId="b1fa4071-52e3-4917-8e38-e0f7e985a3ac" providerId="ADAL" clId="{8FAD63E4-AFA7-4E8E-9379-1EE21C7DBBEB}" dt="2023-09-25T07:56:03.769" v="3" actId="20577"/>
          <ac:spMkLst>
            <pc:docMk/>
            <pc:sldMk cId="3811155734" sldId="269"/>
            <ac:spMk id="97" creationId="{862450C2-B28E-F758-CE81-5E55413632BE}"/>
          </ac:spMkLst>
        </pc:spChg>
        <pc:graphicFrameChg chg="modGraphic">
          <ac:chgData name="Adam WECKER" userId="b1fa4071-52e3-4917-8e38-e0f7e985a3ac" providerId="ADAL" clId="{8FAD63E4-AFA7-4E8E-9379-1EE21C7DBBEB}" dt="2023-09-25T07:57:14.004" v="4" actId="12"/>
          <ac:graphicFrameMkLst>
            <pc:docMk/>
            <pc:sldMk cId="3811155734" sldId="269"/>
            <ac:graphicFrameMk id="98" creationId="{7932A0FC-2A29-25C5-E65D-74A52B6DE8CD}"/>
          </ac:graphicFrameMkLst>
        </pc:graphicFrameChg>
      </pc:sldChg>
      <pc:sldChg chg="modSp mod">
        <pc:chgData name="Adam WECKER" userId="b1fa4071-52e3-4917-8e38-e0f7e985a3ac" providerId="ADAL" clId="{8FAD63E4-AFA7-4E8E-9379-1EE21C7DBBEB}" dt="2023-09-27T14:05:24.811" v="171"/>
        <pc:sldMkLst>
          <pc:docMk/>
          <pc:sldMk cId="3241707527" sldId="270"/>
        </pc:sldMkLst>
        <pc:spChg chg="mod">
          <ac:chgData name="Adam WECKER" userId="b1fa4071-52e3-4917-8e38-e0f7e985a3ac" providerId="ADAL" clId="{8FAD63E4-AFA7-4E8E-9379-1EE21C7DBBEB}" dt="2023-09-27T14:05:24.811" v="171"/>
          <ac:spMkLst>
            <pc:docMk/>
            <pc:sldMk cId="3241707527" sldId="270"/>
            <ac:spMk id="5" creationId="{AFE99949-C017-DA34-CB9C-5BD9D44856A2}"/>
          </ac:spMkLst>
        </pc:spChg>
      </pc:sldChg>
      <pc:sldChg chg="del">
        <pc:chgData name="Adam WECKER" userId="b1fa4071-52e3-4917-8e38-e0f7e985a3ac" providerId="ADAL" clId="{8FAD63E4-AFA7-4E8E-9379-1EE21C7DBBEB}" dt="2023-10-02T13:36:51.623" v="597" actId="47"/>
        <pc:sldMkLst>
          <pc:docMk/>
          <pc:sldMk cId="3495563091" sldId="484"/>
        </pc:sldMkLst>
      </pc:sldChg>
      <pc:sldChg chg="modSp mod">
        <pc:chgData name="Adam WECKER" userId="b1fa4071-52e3-4917-8e38-e0f7e985a3ac" providerId="ADAL" clId="{8FAD63E4-AFA7-4E8E-9379-1EE21C7DBBEB}" dt="2023-09-27T14:22:58.719" v="596" actId="33524"/>
        <pc:sldMkLst>
          <pc:docMk/>
          <pc:sldMk cId="1378254578" sldId="485"/>
        </pc:sldMkLst>
        <pc:spChg chg="mod">
          <ac:chgData name="Adam WECKER" userId="b1fa4071-52e3-4917-8e38-e0f7e985a3ac" providerId="ADAL" clId="{8FAD63E4-AFA7-4E8E-9379-1EE21C7DBBEB}" dt="2023-09-27T14:22:50.838" v="594" actId="1076"/>
          <ac:spMkLst>
            <pc:docMk/>
            <pc:sldMk cId="1378254578" sldId="485"/>
            <ac:spMk id="2" creationId="{96CB1921-51C7-C48B-CD13-DEC7BAECF626}"/>
          </ac:spMkLst>
        </pc:spChg>
        <pc:spChg chg="mod">
          <ac:chgData name="Adam WECKER" userId="b1fa4071-52e3-4917-8e38-e0f7e985a3ac" providerId="ADAL" clId="{8FAD63E4-AFA7-4E8E-9379-1EE21C7DBBEB}" dt="2023-09-27T14:22:58.719" v="596" actId="33524"/>
          <ac:spMkLst>
            <pc:docMk/>
            <pc:sldMk cId="1378254578" sldId="485"/>
            <ac:spMk id="3" creationId="{E66CF912-846A-9A73-9F31-CD7B9E9FC6C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4CD9C85-81F8-4A03-ADC1-783979F3F6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8CC7B9-4A25-4138-9351-4D215138BA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1A1C0-71C0-4673-A028-0F23E057E89E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63976E-865B-4648-924B-A5BA91FC04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0CA9B5-F01F-42DD-B489-4DB0D7457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DAB29-D58E-4F5F-B93C-BF90304CA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800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49E9D-AF7B-45D0-B389-3AE92F6B3F8A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DE3DE-59D0-436E-9643-2C33BA4042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46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8000" indent="-144000" algn="l" defTabSz="914400" rtl="0" eaLnBrk="1" latinLnBrk="0" hangingPunct="1">
      <a:buFont typeface="Arial" panose="020B0604020202020204" pitchFamily="34" charset="0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32000" indent="-144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6000" indent="-144000" algn="l" defTabSz="914400" rtl="0" eaLnBrk="1" latinLnBrk="0" hangingPunct="1">
      <a:buFont typeface="Arial" panose="020B0604020202020204" pitchFamily="34" charset="0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N°1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40DC9AC8-422B-445F-B045-79F986D08E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2288392"/>
            <a:ext cx="8640000" cy="216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4400" y="4520416"/>
            <a:ext cx="8640000" cy="46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458929-8E1A-4632-B75F-4975DF8FBB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400" y="5084504"/>
            <a:ext cx="864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0397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6684C25F-7F00-41C3-A7CD-0A38D6BB6A4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9879" y="15012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NN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FEA4E96-A4C5-404E-84EB-0DA2FDAD3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40699" y="15012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431124CF-D305-4637-B02D-7916DC40094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69879" y="26568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NN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F7F54A8A-B912-4DCA-A7A6-D2FE7A31E0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40699" y="26568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F9ED843-C44A-45CC-9B1D-C837E4DDCE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322CE313-0A26-4E99-9C93-6C3FC888A8DE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69879" y="38124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NN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EB31187B-F91F-44EB-9CB5-1BF3730F76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40699" y="38124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6FD92059-A22C-433B-8494-343CBC88AD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601913" y="18094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2" name="Espace réservé du texte 21">
            <a:extLst>
              <a:ext uri="{FF2B5EF4-FFF2-40B4-BE49-F238E27FC236}">
                <a16:creationId xmlns:a16="http://schemas.microsoft.com/office/drawing/2014/main" id="{2487A579-BB10-4B9C-8037-89848E4EB31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01913" y="29650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C0B0C0AB-7256-484A-8EF0-3BC6851D748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01913" y="41206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997647-8494-4CC4-948F-29A8D49CBC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16ED0-16E2-49B1-A2A9-48CA385F7D6C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B4AC02-49D4-4738-A9B4-B3DA90016A7F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EE574D-092E-4259-81EB-81EA91E97CDA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8598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1BBE8-1E54-415C-B10D-F6342B80F0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830942-5133-4F54-8414-98EC08DA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A4DBCC-4C61-4607-A643-B87F7C33AB10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3D30D6-5712-44A8-87A9-67750D40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2F511C-AE30-47A8-8C9B-F0B33753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86156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B47C71-F46D-4EA0-AF6A-4962453C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F6AD28-1DF9-4595-A8EE-7C8D52D7172F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495B091-68ED-45A4-957C-92BBA754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4361BE1-6536-48FB-BC11-166BC54B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1387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742" y="2845977"/>
            <a:ext cx="11160000" cy="144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E24192-EBCA-4782-93A3-6134ECDB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41FF52-7089-4D5A-A6B3-2EBA85C75CB6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27768F-E755-49AE-BDD4-F22B941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9213C8-C608-4F8F-B3E7-6893ECEE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13946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FB4134C-1D6E-45C5-A0CB-6875E698A7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50C95A-056C-429F-A1B6-8B1CDC140D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6000" y="2845977"/>
            <a:ext cx="7560000" cy="828000"/>
          </a:xfrm>
        </p:spPr>
        <p:txBody>
          <a:bodyPr anchor="t">
            <a:noAutofit/>
          </a:bodyPr>
          <a:lstStyle>
            <a:lvl1pPr algn="ctr">
              <a:defRPr sz="43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2804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4811-D15C-974C-5B23-B2042E29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20D1B-1591-ACA5-136F-2BE8B39A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7AA3F-E498-35C8-61B5-27EA3702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4705-759D-4575-B4D8-792D065EA182}" type="datetimeFigureOut">
              <a:rPr lang="da-DK" smtClean="0"/>
              <a:t>04-12-2023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CF627-A712-1D01-9E79-103A96D0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2EA7-044C-869F-8E53-658EF8C6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1BE5-6648-4B9C-87D7-77CD28E65B1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75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N°1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40DC9AC8-422B-445F-B045-79F986D08E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2288392"/>
            <a:ext cx="8640000" cy="216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4400" y="4520416"/>
            <a:ext cx="8640000" cy="46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458929-8E1A-4632-B75F-4975DF8FBB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400" y="5084504"/>
            <a:ext cx="864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0818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N°2 Cov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>
            <a:extLst>
              <a:ext uri="{FF2B5EF4-FFF2-40B4-BE49-F238E27FC236}">
                <a16:creationId xmlns:a16="http://schemas.microsoft.com/office/drawing/2014/main" id="{3161ED2A-2241-4A52-8E2E-B973EB0C4E4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Photo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AAE4607-2A2E-45AF-81C6-9691F876AD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1200" y="2469600"/>
            <a:ext cx="5400000" cy="198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61200" y="4521600"/>
            <a:ext cx="5400000" cy="82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BF23DB5D-4428-47C6-AAAD-CF435EDAD1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1200" y="5446800"/>
            <a:ext cx="540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528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BCD4C5B-CD44-4B48-93FD-F44EED8D1E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400" y="1987200"/>
            <a:ext cx="5400000" cy="720000"/>
          </a:xfrm>
        </p:spPr>
        <p:txBody>
          <a:bodyPr>
            <a:noAutofit/>
          </a:bodyPr>
          <a:lstStyle>
            <a:lvl1pPr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the title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6F1D12-C6FB-4ED9-B1EA-2AF1415447D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400" y="2876400"/>
            <a:ext cx="5400000" cy="3240000"/>
          </a:xfrm>
        </p:spPr>
        <p:txBody>
          <a:bodyPr>
            <a:noAutofit/>
          </a:bodyPr>
          <a:lstStyle>
            <a:lvl1pPr marL="432000" indent="-432000">
              <a:spcBef>
                <a:spcPts val="600"/>
              </a:spcBef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1764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1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742" y="3430800"/>
            <a:ext cx="1116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9741" y="4662000"/>
            <a:ext cx="11160000" cy="504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742" y="1490400"/>
            <a:ext cx="396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NN.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4489D0-046B-4DA8-828E-D1EDDC72FA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FC0A0F-83F5-490C-ACBB-C970001296AF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7B8392-9F0D-47B8-8F1D-D057C53A97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EDA01-DE85-4E9D-A6E0-28AA131E78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5959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N°2 Cov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>
            <a:extLst>
              <a:ext uri="{FF2B5EF4-FFF2-40B4-BE49-F238E27FC236}">
                <a16:creationId xmlns:a16="http://schemas.microsoft.com/office/drawing/2014/main" id="{3161ED2A-2241-4A52-8E2E-B973EB0C4E4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Photo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AAE4607-2A2E-45AF-81C6-9691F876AD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1200" y="2469600"/>
            <a:ext cx="5400000" cy="198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61200" y="4521600"/>
            <a:ext cx="5400000" cy="82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BF23DB5D-4428-47C6-AAAD-CF435EDAD1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1200" y="5446800"/>
            <a:ext cx="540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5575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2 Chapt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2">
            <a:extLst>
              <a:ext uri="{FF2B5EF4-FFF2-40B4-BE49-F238E27FC236}">
                <a16:creationId xmlns:a16="http://schemas.microsoft.com/office/drawing/2014/main" id="{DEC6A7FF-A1FA-4490-9CC7-51078FF8435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1200" y="3430800"/>
            <a:ext cx="540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1200" y="4662000"/>
            <a:ext cx="5400000" cy="900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490400"/>
            <a:ext cx="540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NN.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FE5F0F-1A19-4580-B09D-11BAB25954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82D43-4E1B-4274-AC55-C533B8C0465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FB794B-97B6-4224-99A3-4E9DD22FD9B0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AF283-CD1F-4E50-9456-6BD3B772A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2A83F9-605B-451F-81C4-4DB3BD64BF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96070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92072E-287F-4875-8FDB-C22CF0436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DE2FB5-2CE4-44D5-9167-5E9A54E4AAB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E37521-2124-43AD-BCFE-327E4C215D22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ED68ED-4BAB-426E-AC8B-79F072DDCF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8ECF392-ABEC-45C0-9399-5BB17B364A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96677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2">
            <a:extLst>
              <a:ext uri="{FF2B5EF4-FFF2-40B4-BE49-F238E27FC236}">
                <a16:creationId xmlns:a16="http://schemas.microsoft.com/office/drawing/2014/main" id="{3FA18DAD-43C7-439C-AEB4-182FDEF42A9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371600"/>
            <a:ext cx="5472000" cy="48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90C7237F-FD39-40C9-B915-D4BC62A3BE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5F48EF-CBAD-4F80-B069-72AECAEC07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1199" y="242844"/>
            <a:ext cx="396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5A3821-9C55-4E10-844A-98E6FB07D68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F4412A-911D-4221-931A-9F30562EF696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6B9FA6-E4DB-4B15-BD57-BEC5F537E3A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6001F-97CC-4008-B22A-EFA29A1377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336240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3820350"/>
            <a:ext cx="11133952" cy="241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Espace réservé du tableau 2">
            <a:extLst>
              <a:ext uri="{FF2B5EF4-FFF2-40B4-BE49-F238E27FC236}">
                <a16:creationId xmlns:a16="http://schemas.microsoft.com/office/drawing/2014/main" id="{3EADC01A-12BC-4330-8A1C-A4DCE63F4D5F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589752" y="1372349"/>
            <a:ext cx="11014079" cy="230400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7BED8F5-8DF4-41F4-9FBF-3FC3EFF478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A5DB8F-F9F5-4D34-AD2B-20A401276C3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9FCDEE-46C0-44EB-9F82-0E6FB5B12C2D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448ABE-6518-42E7-86CB-17EBD972C8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F92594-638F-42B7-B983-EDCA45116F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1959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1371600"/>
            <a:ext cx="5472000" cy="48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3" name="Espace réservé du graphique 2">
            <a:extLst>
              <a:ext uri="{FF2B5EF4-FFF2-40B4-BE49-F238E27FC236}">
                <a16:creationId xmlns:a16="http://schemas.microsoft.com/office/drawing/2014/main" id="{36B54297-76AA-4A3B-A34F-53F1E4289CC7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6229879" y="1371600"/>
            <a:ext cx="5508000" cy="486000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Chart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AE7569B-B080-4146-A11F-1E61AF63D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879" y="242844"/>
            <a:ext cx="972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A8B2399-CA73-45EA-BE18-9A20282E60B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BB1233-005F-4158-B468-E3AAA0BFE367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8D64F63-31B3-46AB-8995-E4EAED1967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B398A68-6D32-4A8D-8EF8-C3BF7CEF61A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933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6684C25F-7F00-41C3-A7CD-0A38D6BB6A4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9879" y="15012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NN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FEA4E96-A4C5-404E-84EB-0DA2FDAD3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40699" y="15012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431124CF-D305-4637-B02D-7916DC40094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69879" y="26568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NN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F7F54A8A-B912-4DCA-A7A6-D2FE7A31E0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40699" y="26568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F9ED843-C44A-45CC-9B1D-C837E4DDCE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322CE313-0A26-4E99-9C93-6C3FC888A8DE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69879" y="38124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NN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EB31187B-F91F-44EB-9CB5-1BF3730F76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40699" y="38124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6FD92059-A22C-433B-8494-343CBC88AD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601913" y="18094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2" name="Espace réservé du texte 21">
            <a:extLst>
              <a:ext uri="{FF2B5EF4-FFF2-40B4-BE49-F238E27FC236}">
                <a16:creationId xmlns:a16="http://schemas.microsoft.com/office/drawing/2014/main" id="{2487A579-BB10-4B9C-8037-89848E4EB31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01913" y="29650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C0B0C0AB-7256-484A-8EF0-3BC6851D748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01913" y="41206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997647-8494-4CC4-948F-29A8D49CBC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16ED0-16E2-49B1-A2A9-48CA385F7D6C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B4AC02-49D4-4738-A9B4-B3DA90016A7F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EE574D-092E-4259-81EB-81EA91E97CDA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608210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1BBE8-1E54-415C-B10D-F6342B80F0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830942-5133-4F54-8414-98EC08DA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A4DBCC-4C61-4607-A643-B87F7C33AB10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3D30D6-5712-44A8-87A9-67750D40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2F511C-AE30-47A8-8C9B-F0B33753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34048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B47C71-F46D-4EA0-AF6A-4962453C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F6AD28-1DF9-4595-A8EE-7C8D52D7172F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495B091-68ED-45A4-957C-92BBA754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4361BE1-6536-48FB-BC11-166BC54B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046664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742" y="2845977"/>
            <a:ext cx="11160000" cy="144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E24192-EBCA-4782-93A3-6134ECDB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41FF52-7089-4D5A-A6B3-2EBA85C75CB6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27768F-E755-49AE-BDD4-F22B941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9213C8-C608-4F8F-B3E7-6893ECEE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4298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FB4134C-1D6E-45C5-A0CB-6875E698A7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50C95A-056C-429F-A1B6-8B1CDC140D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6000" y="2845977"/>
            <a:ext cx="7560000" cy="828000"/>
          </a:xfrm>
        </p:spPr>
        <p:txBody>
          <a:bodyPr anchor="t">
            <a:noAutofit/>
          </a:bodyPr>
          <a:lstStyle>
            <a:lvl1pPr algn="ctr">
              <a:defRPr sz="43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060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BCD4C5B-CD44-4B48-93FD-F44EED8D1E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400" y="1987200"/>
            <a:ext cx="5400000" cy="720000"/>
          </a:xfrm>
        </p:spPr>
        <p:txBody>
          <a:bodyPr>
            <a:noAutofit/>
          </a:bodyPr>
          <a:lstStyle>
            <a:lvl1pPr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the title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6F1D12-C6FB-4ED9-B1EA-2AF1415447D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400" y="2876400"/>
            <a:ext cx="5400000" cy="3240000"/>
          </a:xfrm>
        </p:spPr>
        <p:txBody>
          <a:bodyPr>
            <a:noAutofit/>
          </a:bodyPr>
          <a:lstStyle>
            <a:lvl1pPr marL="432000" indent="-432000">
              <a:spcBef>
                <a:spcPts val="600"/>
              </a:spcBef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8464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N°1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40DC9AC8-422B-445F-B045-79F986D08E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2288392"/>
            <a:ext cx="8640000" cy="216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4400" y="4520416"/>
            <a:ext cx="8640000" cy="46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458929-8E1A-4632-B75F-4975DF8FBB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400" y="5084504"/>
            <a:ext cx="864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6477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N°2 Cov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>
            <a:extLst>
              <a:ext uri="{FF2B5EF4-FFF2-40B4-BE49-F238E27FC236}">
                <a16:creationId xmlns:a16="http://schemas.microsoft.com/office/drawing/2014/main" id="{3161ED2A-2241-4A52-8E2E-B973EB0C4E4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Photo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AAE4607-2A2E-45AF-81C6-9691F876AD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1200" y="2469600"/>
            <a:ext cx="5400000" cy="198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61200" y="4521600"/>
            <a:ext cx="5400000" cy="82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BF23DB5D-4428-47C6-AAAD-CF435EDAD1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1200" y="5446800"/>
            <a:ext cx="540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908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BCD4C5B-CD44-4B48-93FD-F44EED8D1E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400" y="1987200"/>
            <a:ext cx="5400000" cy="720000"/>
          </a:xfrm>
        </p:spPr>
        <p:txBody>
          <a:bodyPr>
            <a:noAutofit/>
          </a:bodyPr>
          <a:lstStyle>
            <a:lvl1pPr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the title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6F1D12-C6FB-4ED9-B1EA-2AF1415447D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400" y="2876400"/>
            <a:ext cx="5400000" cy="3240000"/>
          </a:xfrm>
        </p:spPr>
        <p:txBody>
          <a:bodyPr>
            <a:noAutofit/>
          </a:bodyPr>
          <a:lstStyle>
            <a:lvl1pPr marL="432000" indent="-432000">
              <a:spcBef>
                <a:spcPts val="600"/>
              </a:spcBef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1871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1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742" y="3430800"/>
            <a:ext cx="1116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9741" y="4662000"/>
            <a:ext cx="11160000" cy="504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742" y="1490400"/>
            <a:ext cx="396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NN.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4489D0-046B-4DA8-828E-D1EDDC72FA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FC0A0F-83F5-490C-ACBB-C970001296AF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7B8392-9F0D-47B8-8F1D-D057C53A97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EDA01-DE85-4E9D-A6E0-28AA131E78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6332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2 Chapt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2">
            <a:extLst>
              <a:ext uri="{FF2B5EF4-FFF2-40B4-BE49-F238E27FC236}">
                <a16:creationId xmlns:a16="http://schemas.microsoft.com/office/drawing/2014/main" id="{DEC6A7FF-A1FA-4490-9CC7-51078FF8435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1200" y="3430800"/>
            <a:ext cx="540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1200" y="4662000"/>
            <a:ext cx="5400000" cy="900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490400"/>
            <a:ext cx="540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NN.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FE5F0F-1A19-4580-B09D-11BAB25954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82D43-4E1B-4274-AC55-C533B8C0465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FB794B-97B6-4224-99A3-4E9DD22FD9B0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AF283-CD1F-4E50-9456-6BD3B772A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2A83F9-605B-451F-81C4-4DB3BD64BF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76718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92072E-287F-4875-8FDB-C22CF0436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DE2FB5-2CE4-44D5-9167-5E9A54E4AAB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E37521-2124-43AD-BCFE-327E4C215D22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ED68ED-4BAB-426E-AC8B-79F072DDCF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8ECF392-ABEC-45C0-9399-5BB17B364A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418371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2">
            <a:extLst>
              <a:ext uri="{FF2B5EF4-FFF2-40B4-BE49-F238E27FC236}">
                <a16:creationId xmlns:a16="http://schemas.microsoft.com/office/drawing/2014/main" id="{3FA18DAD-43C7-439C-AEB4-182FDEF42A9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371600"/>
            <a:ext cx="5472000" cy="48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90C7237F-FD39-40C9-B915-D4BC62A3BE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5F48EF-CBAD-4F80-B069-72AECAEC07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1199" y="242844"/>
            <a:ext cx="396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5A3821-9C55-4E10-844A-98E6FB07D68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F4412A-911D-4221-931A-9F30562EF696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6B9FA6-E4DB-4B15-BD57-BEC5F537E3A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6001F-97CC-4008-B22A-EFA29A1377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4605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3820350"/>
            <a:ext cx="11133952" cy="241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Espace réservé du tableau 2">
            <a:extLst>
              <a:ext uri="{FF2B5EF4-FFF2-40B4-BE49-F238E27FC236}">
                <a16:creationId xmlns:a16="http://schemas.microsoft.com/office/drawing/2014/main" id="{3EADC01A-12BC-4330-8A1C-A4DCE63F4D5F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589752" y="1372349"/>
            <a:ext cx="11014079" cy="230400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7BED8F5-8DF4-41F4-9FBF-3FC3EFF478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A5DB8F-F9F5-4D34-AD2B-20A401276C3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9FCDEE-46C0-44EB-9F82-0E6FB5B12C2D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448ABE-6518-42E7-86CB-17EBD972C8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F92594-638F-42B7-B983-EDCA45116F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67151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1371600"/>
            <a:ext cx="5472000" cy="48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3" name="Espace réservé du graphique 2">
            <a:extLst>
              <a:ext uri="{FF2B5EF4-FFF2-40B4-BE49-F238E27FC236}">
                <a16:creationId xmlns:a16="http://schemas.microsoft.com/office/drawing/2014/main" id="{36B54297-76AA-4A3B-A34F-53F1E4289CC7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6229879" y="1371600"/>
            <a:ext cx="5508000" cy="486000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Chart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AE7569B-B080-4146-A11F-1E61AF63D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879" y="242844"/>
            <a:ext cx="972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A8B2399-CA73-45EA-BE18-9A20282E60B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BB1233-005F-4158-B468-E3AAA0BFE367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8D64F63-31B3-46AB-8995-E4EAED1967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B398A68-6D32-4A8D-8EF8-C3BF7CEF61A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420087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6684C25F-7F00-41C3-A7CD-0A38D6BB6A4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9879" y="15012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NN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FEA4E96-A4C5-404E-84EB-0DA2FDAD3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40699" y="15012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431124CF-D305-4637-B02D-7916DC40094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69879" y="26568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NN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F7F54A8A-B912-4DCA-A7A6-D2FE7A31E0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40699" y="26568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F9ED843-C44A-45CC-9B1D-C837E4DDCE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322CE313-0A26-4E99-9C93-6C3FC888A8DE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69879" y="38124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NN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EB31187B-F91F-44EB-9CB5-1BF3730F76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40699" y="38124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6FD92059-A22C-433B-8494-343CBC88AD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601913" y="18094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2" name="Espace réservé du texte 21">
            <a:extLst>
              <a:ext uri="{FF2B5EF4-FFF2-40B4-BE49-F238E27FC236}">
                <a16:creationId xmlns:a16="http://schemas.microsoft.com/office/drawing/2014/main" id="{2487A579-BB10-4B9C-8037-89848E4EB31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01913" y="29650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C0B0C0AB-7256-484A-8EF0-3BC6851D748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01913" y="41206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997647-8494-4CC4-948F-29A8D49CBC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16ED0-16E2-49B1-A2A9-48CA385F7D6C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B4AC02-49D4-4738-A9B4-B3DA90016A7F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EE574D-092E-4259-81EB-81EA91E97CDA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0099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1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742" y="3430800"/>
            <a:ext cx="1116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9741" y="4662000"/>
            <a:ext cx="11160000" cy="504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742" y="1490400"/>
            <a:ext cx="396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NN.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4489D0-046B-4DA8-828E-D1EDDC72FA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FC0A0F-83F5-490C-ACBB-C970001296AF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7B8392-9F0D-47B8-8F1D-D057C53A97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EDA01-DE85-4E9D-A6E0-28AA131E78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20491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1BBE8-1E54-415C-B10D-F6342B80F0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830942-5133-4F54-8414-98EC08DA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A4DBCC-4C61-4607-A643-B87F7C33AB10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3D30D6-5712-44A8-87A9-67750D40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2F511C-AE30-47A8-8C9B-F0B33753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08490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B47C71-F46D-4EA0-AF6A-4962453C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F6AD28-1DF9-4595-A8EE-7C8D52D7172F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495B091-68ED-45A4-957C-92BBA754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4361BE1-6536-48FB-BC11-166BC54B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94953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742" y="2845977"/>
            <a:ext cx="11160000" cy="144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E24192-EBCA-4782-93A3-6134ECDB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41FF52-7089-4D5A-A6B3-2EBA85C75CB6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27768F-E755-49AE-BDD4-F22B941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9213C8-C608-4F8F-B3E7-6893ECEE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91276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FB4134C-1D6E-45C5-A0CB-6875E698A7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50C95A-056C-429F-A1B6-8B1CDC140D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6000" y="2845977"/>
            <a:ext cx="7560000" cy="828000"/>
          </a:xfrm>
        </p:spPr>
        <p:txBody>
          <a:bodyPr anchor="t">
            <a:noAutofit/>
          </a:bodyPr>
          <a:lstStyle>
            <a:lvl1pPr algn="ctr">
              <a:defRPr sz="43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24486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N°1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40DC9AC8-422B-445F-B045-79F986D08E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2288392"/>
            <a:ext cx="8640000" cy="216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4400" y="4520416"/>
            <a:ext cx="8640000" cy="46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458929-8E1A-4632-B75F-4975DF8FBB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400" y="5084504"/>
            <a:ext cx="864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2685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N°2 Cov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>
            <a:extLst>
              <a:ext uri="{FF2B5EF4-FFF2-40B4-BE49-F238E27FC236}">
                <a16:creationId xmlns:a16="http://schemas.microsoft.com/office/drawing/2014/main" id="{3161ED2A-2241-4A52-8E2E-B973EB0C4E4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Photo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AAE4607-2A2E-45AF-81C6-9691F876AD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1200" y="2469600"/>
            <a:ext cx="5400000" cy="198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61200" y="4521600"/>
            <a:ext cx="5400000" cy="82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BF23DB5D-4428-47C6-AAAD-CF435EDAD1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1200" y="5446800"/>
            <a:ext cx="540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82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BCD4C5B-CD44-4B48-93FD-F44EED8D1E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400" y="1987200"/>
            <a:ext cx="5400000" cy="720000"/>
          </a:xfrm>
        </p:spPr>
        <p:txBody>
          <a:bodyPr>
            <a:noAutofit/>
          </a:bodyPr>
          <a:lstStyle>
            <a:lvl1pPr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the title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6F1D12-C6FB-4ED9-B1EA-2AF1415447D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400" y="2876400"/>
            <a:ext cx="5400000" cy="3240000"/>
          </a:xfrm>
        </p:spPr>
        <p:txBody>
          <a:bodyPr>
            <a:noAutofit/>
          </a:bodyPr>
          <a:lstStyle>
            <a:lvl1pPr marL="432000" indent="-432000">
              <a:spcBef>
                <a:spcPts val="600"/>
              </a:spcBef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970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1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742" y="3430800"/>
            <a:ext cx="1116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9741" y="4662000"/>
            <a:ext cx="11160000" cy="504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742" y="1490400"/>
            <a:ext cx="396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NN.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4489D0-046B-4DA8-828E-D1EDDC72FA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FC0A0F-83F5-490C-ACBB-C970001296AF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7B8392-9F0D-47B8-8F1D-D057C53A97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EDA01-DE85-4E9D-A6E0-28AA131E78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72452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2 Chapt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2">
            <a:extLst>
              <a:ext uri="{FF2B5EF4-FFF2-40B4-BE49-F238E27FC236}">
                <a16:creationId xmlns:a16="http://schemas.microsoft.com/office/drawing/2014/main" id="{DEC6A7FF-A1FA-4490-9CC7-51078FF8435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1200" y="3430800"/>
            <a:ext cx="540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1200" y="4662000"/>
            <a:ext cx="5400000" cy="900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490400"/>
            <a:ext cx="540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NN.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FE5F0F-1A19-4580-B09D-11BAB25954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82D43-4E1B-4274-AC55-C533B8C0465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FB794B-97B6-4224-99A3-4E9DD22FD9B0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AF283-CD1F-4E50-9456-6BD3B772A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2A83F9-605B-451F-81C4-4DB3BD64BF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7416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92072E-287F-4875-8FDB-C22CF0436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DE2FB5-2CE4-44D5-9167-5E9A54E4AAB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E37521-2124-43AD-BCFE-327E4C215D22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ED68ED-4BAB-426E-AC8B-79F072DDCF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8ECF392-ABEC-45C0-9399-5BB17B364A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2277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2 Chapt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2">
            <a:extLst>
              <a:ext uri="{FF2B5EF4-FFF2-40B4-BE49-F238E27FC236}">
                <a16:creationId xmlns:a16="http://schemas.microsoft.com/office/drawing/2014/main" id="{DEC6A7FF-A1FA-4490-9CC7-51078FF8435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1200" y="3430800"/>
            <a:ext cx="540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1200" y="4662000"/>
            <a:ext cx="5400000" cy="900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490400"/>
            <a:ext cx="540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NN.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FE5F0F-1A19-4580-B09D-11BAB25954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82D43-4E1B-4274-AC55-C533B8C0465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FB794B-97B6-4224-99A3-4E9DD22FD9B0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AF283-CD1F-4E50-9456-6BD3B772A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2A83F9-605B-451F-81C4-4DB3BD64BF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0456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2">
            <a:extLst>
              <a:ext uri="{FF2B5EF4-FFF2-40B4-BE49-F238E27FC236}">
                <a16:creationId xmlns:a16="http://schemas.microsoft.com/office/drawing/2014/main" id="{3FA18DAD-43C7-439C-AEB4-182FDEF42A9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371600"/>
            <a:ext cx="5472000" cy="48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90C7237F-FD39-40C9-B915-D4BC62A3BE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5F48EF-CBAD-4F80-B069-72AECAEC07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1199" y="242844"/>
            <a:ext cx="396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5A3821-9C55-4E10-844A-98E6FB07D68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F4412A-911D-4221-931A-9F30562EF696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6B9FA6-E4DB-4B15-BD57-BEC5F537E3A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6001F-97CC-4008-B22A-EFA29A1377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1078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3820350"/>
            <a:ext cx="11133952" cy="241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Espace réservé du tableau 2">
            <a:extLst>
              <a:ext uri="{FF2B5EF4-FFF2-40B4-BE49-F238E27FC236}">
                <a16:creationId xmlns:a16="http://schemas.microsoft.com/office/drawing/2014/main" id="{3EADC01A-12BC-4330-8A1C-A4DCE63F4D5F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589752" y="1372349"/>
            <a:ext cx="11014079" cy="230400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7BED8F5-8DF4-41F4-9FBF-3FC3EFF478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A5DB8F-F9F5-4D34-AD2B-20A401276C3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9FCDEE-46C0-44EB-9F82-0E6FB5B12C2D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448ABE-6518-42E7-86CB-17EBD972C8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F92594-638F-42B7-B983-EDCA45116F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01759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1371600"/>
            <a:ext cx="5472000" cy="48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3" name="Espace réservé du graphique 2">
            <a:extLst>
              <a:ext uri="{FF2B5EF4-FFF2-40B4-BE49-F238E27FC236}">
                <a16:creationId xmlns:a16="http://schemas.microsoft.com/office/drawing/2014/main" id="{36B54297-76AA-4A3B-A34F-53F1E4289CC7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6229879" y="1371600"/>
            <a:ext cx="5508000" cy="486000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Chart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AE7569B-B080-4146-A11F-1E61AF63D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879" y="242844"/>
            <a:ext cx="972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A8B2399-CA73-45EA-BE18-9A20282E60B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BB1233-005F-4158-B468-E3AAA0BFE367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8D64F63-31B3-46AB-8995-E4EAED1967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B398A68-6D32-4A8D-8EF8-C3BF7CEF61A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83177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6684C25F-7F00-41C3-A7CD-0A38D6BB6A4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9879" y="15012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NN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FEA4E96-A4C5-404E-84EB-0DA2FDAD3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40699" y="15012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431124CF-D305-4637-B02D-7916DC40094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69879" y="26568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NN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F7F54A8A-B912-4DCA-A7A6-D2FE7A31E0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40699" y="26568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F9ED843-C44A-45CC-9B1D-C837E4DDCE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322CE313-0A26-4E99-9C93-6C3FC888A8DE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69879" y="38124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NN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EB31187B-F91F-44EB-9CB5-1BF3730F76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40699" y="38124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6FD92059-A22C-433B-8494-343CBC88AD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601913" y="18094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2" name="Espace réservé du texte 21">
            <a:extLst>
              <a:ext uri="{FF2B5EF4-FFF2-40B4-BE49-F238E27FC236}">
                <a16:creationId xmlns:a16="http://schemas.microsoft.com/office/drawing/2014/main" id="{2487A579-BB10-4B9C-8037-89848E4EB31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01913" y="29650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C0B0C0AB-7256-484A-8EF0-3BC6851D748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01913" y="41206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997647-8494-4CC4-948F-29A8D49CBC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16ED0-16E2-49B1-A2A9-48CA385F7D6C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B4AC02-49D4-4738-A9B4-B3DA90016A7F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EE574D-092E-4259-81EB-81EA91E97CDA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1458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1BBE8-1E54-415C-B10D-F6342B80F0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830942-5133-4F54-8414-98EC08DA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A4DBCC-4C61-4607-A643-B87F7C33AB10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3D30D6-5712-44A8-87A9-67750D40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2F511C-AE30-47A8-8C9B-F0B33753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776101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B47C71-F46D-4EA0-AF6A-4962453C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F6AD28-1DF9-4595-A8EE-7C8D52D7172F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495B091-68ED-45A4-957C-92BBA754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4361BE1-6536-48FB-BC11-166BC54B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42864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742" y="2845977"/>
            <a:ext cx="11160000" cy="144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E24192-EBCA-4782-93A3-6134ECDB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41FF52-7089-4D5A-A6B3-2EBA85C75CB6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27768F-E755-49AE-BDD4-F22B941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9213C8-C608-4F8F-B3E7-6893ECEE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4519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FB4134C-1D6E-45C5-A0CB-6875E698A7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50C95A-056C-429F-A1B6-8B1CDC140D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6000" y="2845977"/>
            <a:ext cx="7560000" cy="828000"/>
          </a:xfrm>
        </p:spPr>
        <p:txBody>
          <a:bodyPr anchor="t">
            <a:noAutofit/>
          </a:bodyPr>
          <a:lstStyle>
            <a:lvl1pPr algn="ctr">
              <a:defRPr sz="43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577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92072E-287F-4875-8FDB-C22CF0436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DE2FB5-2CE4-44D5-9167-5E9A54E4AAB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E37521-2124-43AD-BCFE-327E4C215D22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ED68ED-4BAB-426E-AC8B-79F072DDCF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8ECF392-ABEC-45C0-9399-5BB17B364A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95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2">
            <a:extLst>
              <a:ext uri="{FF2B5EF4-FFF2-40B4-BE49-F238E27FC236}">
                <a16:creationId xmlns:a16="http://schemas.microsoft.com/office/drawing/2014/main" id="{3FA18DAD-43C7-439C-AEB4-182FDEF42A9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371600"/>
            <a:ext cx="5472000" cy="48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90C7237F-FD39-40C9-B915-D4BC62A3BE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5F48EF-CBAD-4F80-B069-72AECAEC07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1199" y="242844"/>
            <a:ext cx="396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5A3821-9C55-4E10-844A-98E6FB07D68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F4412A-911D-4221-931A-9F30562EF696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6B9FA6-E4DB-4B15-BD57-BEC5F537E3A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6001F-97CC-4008-B22A-EFA29A1377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32417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3820350"/>
            <a:ext cx="11133952" cy="241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Espace réservé du tableau 2">
            <a:extLst>
              <a:ext uri="{FF2B5EF4-FFF2-40B4-BE49-F238E27FC236}">
                <a16:creationId xmlns:a16="http://schemas.microsoft.com/office/drawing/2014/main" id="{3EADC01A-12BC-4330-8A1C-A4DCE63F4D5F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589752" y="1372349"/>
            <a:ext cx="11014079" cy="230400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7BED8F5-8DF4-41F4-9FBF-3FC3EFF478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A5DB8F-F9F5-4D34-AD2B-20A401276C3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9FCDEE-46C0-44EB-9F82-0E6FB5B12C2D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448ABE-6518-42E7-86CB-17EBD972C8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F92594-638F-42B7-B983-EDCA45116F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7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1371600"/>
            <a:ext cx="5472000" cy="48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3" name="Espace réservé du graphique 2">
            <a:extLst>
              <a:ext uri="{FF2B5EF4-FFF2-40B4-BE49-F238E27FC236}">
                <a16:creationId xmlns:a16="http://schemas.microsoft.com/office/drawing/2014/main" id="{36B54297-76AA-4A3B-A34F-53F1E4289CC7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6229879" y="1371600"/>
            <a:ext cx="5508000" cy="486000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Chart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AE7569B-B080-4146-A11F-1E61AF63D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879" y="242844"/>
            <a:ext cx="972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A8B2399-CA73-45EA-BE18-9A20282E60B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BB1233-005F-4158-B468-E3AAA0BFE367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8D64F63-31B3-46AB-8995-E4EAED1967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B398A68-6D32-4A8D-8EF8-C3BF7CEF61A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919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B1118175-1072-407B-A6EC-436CFF5BD94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5939" y="150003"/>
            <a:ext cx="1474442" cy="1165838"/>
          </a:xfrm>
          <a:prstGeom prst="rect">
            <a:avLst/>
          </a:prstGeom>
          <a:ln>
            <a:noFill/>
          </a:ln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82D8575-B917-4E3D-B2EB-ADC2EF0D7594}"/>
              </a:ext>
            </a:extLst>
          </p:cNvPr>
          <p:cNvCxnSpPr>
            <a:cxnSpLocks/>
          </p:cNvCxnSpPr>
          <p:nvPr userDrawn="1"/>
        </p:nvCxnSpPr>
        <p:spPr>
          <a:xfrm>
            <a:off x="825578" y="6524419"/>
            <a:ext cx="0" cy="100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798E53-107F-468D-A86A-B9E27C8F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9720000" cy="100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116353-A2DB-400D-836D-10B770C8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79" y="1372351"/>
            <a:ext cx="11268000" cy="48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4A65FE1E-2200-449D-88E8-D8D4A09B8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1695" y="6449983"/>
            <a:ext cx="14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70F6DC0-4531-4B89-80D5-49F153A8694C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3BAFF6D6-D321-4A5A-B742-C1924762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6680" y="6449983"/>
            <a:ext cx="360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21051C9B-F9F2-4B86-849F-4391216C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9008" y="6449983"/>
            <a:ext cx="576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07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66" r:id="rId6"/>
    <p:sldLayoutId id="2147483680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1" r:id="rId13"/>
    <p:sldLayoutId id="2147483682" r:id="rId14"/>
    <p:sldLayoutId id="2147483728" r:id="rId15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0" indent="0" algn="l" defTabSz="914400" rtl="0" eaLnBrk="1" latinLnBrk="0" hangingPunct="1">
        <a:lnSpc>
          <a:spcPct val="100000"/>
        </a:lnSpc>
        <a:spcBef>
          <a:spcPts val="1300"/>
        </a:spcBef>
        <a:buFont typeface="Arial" panose="020B0604020202020204" pitchFamily="34" charset="0"/>
        <a:buNone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B1118175-1072-407B-A6EC-436CFF5BD94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5939" y="150003"/>
            <a:ext cx="1474442" cy="1165838"/>
          </a:xfrm>
          <a:prstGeom prst="rect">
            <a:avLst/>
          </a:prstGeom>
          <a:ln>
            <a:noFill/>
          </a:ln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82D8575-B917-4E3D-B2EB-ADC2EF0D7594}"/>
              </a:ext>
            </a:extLst>
          </p:cNvPr>
          <p:cNvCxnSpPr>
            <a:cxnSpLocks/>
          </p:cNvCxnSpPr>
          <p:nvPr userDrawn="1"/>
        </p:nvCxnSpPr>
        <p:spPr>
          <a:xfrm>
            <a:off x="825578" y="6524419"/>
            <a:ext cx="0" cy="100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798E53-107F-468D-A86A-B9E27C8F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9720000" cy="100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116353-A2DB-400D-836D-10B770C8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79" y="1372351"/>
            <a:ext cx="11268000" cy="48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4A65FE1E-2200-449D-88E8-D8D4A09B8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1695" y="6449983"/>
            <a:ext cx="14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70F6DC0-4531-4B89-80D5-49F153A8694C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3BAFF6D6-D321-4A5A-B742-C1924762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6680" y="6449983"/>
            <a:ext cx="360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21051C9B-F9F2-4B86-849F-4391216C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9008" y="6449983"/>
            <a:ext cx="576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9218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0" indent="0" algn="l" defTabSz="914400" rtl="0" eaLnBrk="1" latinLnBrk="0" hangingPunct="1">
        <a:lnSpc>
          <a:spcPct val="100000"/>
        </a:lnSpc>
        <a:spcBef>
          <a:spcPts val="1300"/>
        </a:spcBef>
        <a:buFont typeface="Arial" panose="020B0604020202020204" pitchFamily="34" charset="0"/>
        <a:buNone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B1118175-1072-407B-A6EC-436CFF5BD94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5939" y="150003"/>
            <a:ext cx="1474442" cy="1165838"/>
          </a:xfrm>
          <a:prstGeom prst="rect">
            <a:avLst/>
          </a:prstGeom>
          <a:ln>
            <a:noFill/>
          </a:ln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82D8575-B917-4E3D-B2EB-ADC2EF0D7594}"/>
              </a:ext>
            </a:extLst>
          </p:cNvPr>
          <p:cNvCxnSpPr>
            <a:cxnSpLocks/>
          </p:cNvCxnSpPr>
          <p:nvPr userDrawn="1"/>
        </p:nvCxnSpPr>
        <p:spPr>
          <a:xfrm>
            <a:off x="825578" y="6524419"/>
            <a:ext cx="0" cy="100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798E53-107F-468D-A86A-B9E27C8F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9720000" cy="100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116353-A2DB-400D-836D-10B770C8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79" y="1372351"/>
            <a:ext cx="11268000" cy="48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4A65FE1E-2200-449D-88E8-D8D4A09B8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1695" y="6449983"/>
            <a:ext cx="14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70F6DC0-4531-4B89-80D5-49F153A8694C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3BAFF6D6-D321-4A5A-B742-C1924762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6680" y="6449983"/>
            <a:ext cx="360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21051C9B-F9F2-4B86-849F-4391216C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9008" y="6449983"/>
            <a:ext cx="576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9099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0" indent="0" algn="l" defTabSz="914400" rtl="0" eaLnBrk="1" latinLnBrk="0" hangingPunct="1">
        <a:lnSpc>
          <a:spcPct val="100000"/>
        </a:lnSpc>
        <a:spcBef>
          <a:spcPts val="1300"/>
        </a:spcBef>
        <a:buFont typeface="Arial" panose="020B0604020202020204" pitchFamily="34" charset="0"/>
        <a:buNone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B1118175-1072-407B-A6EC-436CFF5BD94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5939" y="150003"/>
            <a:ext cx="1474442" cy="1165838"/>
          </a:xfrm>
          <a:prstGeom prst="rect">
            <a:avLst/>
          </a:prstGeom>
          <a:ln>
            <a:noFill/>
          </a:ln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82D8575-B917-4E3D-B2EB-ADC2EF0D7594}"/>
              </a:ext>
            </a:extLst>
          </p:cNvPr>
          <p:cNvCxnSpPr>
            <a:cxnSpLocks/>
          </p:cNvCxnSpPr>
          <p:nvPr userDrawn="1"/>
        </p:nvCxnSpPr>
        <p:spPr>
          <a:xfrm>
            <a:off x="825578" y="6524419"/>
            <a:ext cx="0" cy="100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798E53-107F-468D-A86A-B9E27C8F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9720000" cy="100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116353-A2DB-400D-836D-10B770C8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79" y="1372351"/>
            <a:ext cx="11268000" cy="48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4A65FE1E-2200-449D-88E8-D8D4A09B8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1695" y="6449983"/>
            <a:ext cx="14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70F6DC0-4531-4B89-80D5-49F153A8694C}" type="datetime1">
              <a:rPr lang="en-US" noProof="0" smtClean="0"/>
              <a:t>12/4/2023</a:t>
            </a:fld>
            <a:endParaRPr lang="en-US" noProof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3BAFF6D6-D321-4A5A-B742-C1924762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6680" y="6449983"/>
            <a:ext cx="360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21051C9B-F9F2-4B86-849F-4391216C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9008" y="6449983"/>
            <a:ext cx="576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0052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0" indent="0" algn="l" defTabSz="914400" rtl="0" eaLnBrk="1" latinLnBrk="0" hangingPunct="1">
        <a:lnSpc>
          <a:spcPct val="100000"/>
        </a:lnSpc>
        <a:spcBef>
          <a:spcPts val="1300"/>
        </a:spcBef>
        <a:buFont typeface="Arial" panose="020B0604020202020204" pitchFamily="34" charset="0"/>
        <a:buNone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FCF5-2D42-F2C4-7E00-BE8826DA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State of </a:t>
            </a:r>
            <a:r>
              <a:rPr lang="da-DK" dirty="0" err="1"/>
              <a:t>project</a:t>
            </a:r>
            <a:r>
              <a:rPr lang="da-DK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6E17-1B2B-BBAB-F313-207B059F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>
                <a:latin typeface="Söhne"/>
              </a:rPr>
              <a:t>Input:</a:t>
            </a:r>
          </a:p>
          <a:p>
            <a:pPr lvl="1"/>
            <a:r>
              <a:rPr lang="da-DK" dirty="0">
                <a:latin typeface="Söhne"/>
              </a:rPr>
              <a:t>Waiting for API (DAVINCI) (</a:t>
            </a:r>
            <a:r>
              <a:rPr lang="da-DK" dirty="0">
                <a:solidFill>
                  <a:srgbClr val="FF0000"/>
                </a:solidFill>
                <a:latin typeface="Söhne"/>
              </a:rPr>
              <a:t>VERY SOON</a:t>
            </a:r>
            <a:r>
              <a:rPr lang="da-DK" dirty="0">
                <a:latin typeface="Söhne"/>
              </a:rPr>
              <a:t>)</a:t>
            </a:r>
          </a:p>
          <a:p>
            <a:pPr lvl="1"/>
            <a:r>
              <a:rPr lang="da-DK" dirty="0" err="1">
                <a:latin typeface="Söhne"/>
              </a:rPr>
              <a:t>Currently</a:t>
            </a:r>
            <a:r>
              <a:rPr lang="da-DK" dirty="0">
                <a:latin typeface="Söhne"/>
              </a:rPr>
              <a:t> on </a:t>
            </a:r>
            <a:r>
              <a:rPr lang="da-DK" dirty="0" err="1">
                <a:latin typeface="Söhne"/>
              </a:rPr>
              <a:t>cold</a:t>
            </a:r>
            <a:r>
              <a:rPr lang="da-DK" dirty="0">
                <a:latin typeface="Söhne"/>
              </a:rPr>
              <a:t> </a:t>
            </a:r>
            <a:r>
              <a:rPr lang="da-DK" dirty="0" err="1">
                <a:latin typeface="Söhne"/>
              </a:rPr>
              <a:t>extract</a:t>
            </a:r>
            <a:r>
              <a:rPr lang="da-DK" dirty="0">
                <a:latin typeface="Söhne"/>
              </a:rPr>
              <a:t>(2018-2020 &amp; 03-2023) </a:t>
            </a:r>
          </a:p>
          <a:p>
            <a:r>
              <a:rPr lang="da-DK" dirty="0" err="1">
                <a:latin typeface="Söhne"/>
              </a:rPr>
              <a:t>Preprocessing</a:t>
            </a:r>
            <a:r>
              <a:rPr lang="da-DK" dirty="0">
                <a:latin typeface="Söhne"/>
              </a:rPr>
              <a:t> :</a:t>
            </a:r>
          </a:p>
          <a:p>
            <a:pPr lvl="1"/>
            <a:r>
              <a:rPr lang="da-DK" b="0" i="0" dirty="0">
                <a:effectLst/>
                <a:latin typeface="Söhne"/>
              </a:rPr>
              <a:t>Data model </a:t>
            </a:r>
            <a:r>
              <a:rPr lang="da-DK" b="0" i="0" dirty="0" err="1">
                <a:effectLst/>
                <a:latin typeface="Söhne"/>
              </a:rPr>
              <a:t>creation</a:t>
            </a:r>
            <a:r>
              <a:rPr lang="da-DK" b="0" i="0" dirty="0">
                <a:effectLst/>
                <a:latin typeface="Söhne"/>
              </a:rPr>
              <a:t> script input</a:t>
            </a:r>
            <a:r>
              <a:rPr lang="da-DK" dirty="0">
                <a:latin typeface="Söhne"/>
              </a:rPr>
              <a:t>/</a:t>
            </a:r>
            <a:r>
              <a:rPr lang="da-DK" dirty="0" err="1">
                <a:latin typeface="Söhne"/>
              </a:rPr>
              <a:t>excel</a:t>
            </a:r>
            <a:r>
              <a:rPr lang="da-DK" dirty="0">
                <a:latin typeface="Söhne"/>
              </a:rPr>
              <a:t> to </a:t>
            </a:r>
            <a:r>
              <a:rPr lang="da-DK" dirty="0" err="1">
                <a:latin typeface="Söhne"/>
              </a:rPr>
              <a:t>json</a:t>
            </a:r>
            <a:endParaRPr lang="da-DK" dirty="0">
              <a:latin typeface="Söhne"/>
            </a:endParaRPr>
          </a:p>
          <a:p>
            <a:pPr lvl="1"/>
            <a:r>
              <a:rPr lang="da-DK" b="0" i="0" dirty="0" err="1">
                <a:effectLst/>
                <a:latin typeface="Söhne"/>
              </a:rPr>
              <a:t>Passagener</a:t>
            </a:r>
            <a:r>
              <a:rPr lang="da-DK" b="0" i="0" dirty="0">
                <a:effectLst/>
                <a:latin typeface="Söhne"/>
              </a:rPr>
              <a:t> </a:t>
            </a:r>
            <a:r>
              <a:rPr lang="da-DK" b="0" i="0" dirty="0" err="1">
                <a:effectLst/>
                <a:latin typeface="Söhne"/>
              </a:rPr>
              <a:t>group</a:t>
            </a:r>
            <a:r>
              <a:rPr lang="da-DK" b="0" i="0" dirty="0">
                <a:effectLst/>
                <a:latin typeface="Söhne"/>
              </a:rPr>
              <a:t> </a:t>
            </a:r>
            <a:r>
              <a:rPr lang="da-DK" b="0" i="0" dirty="0" err="1">
                <a:effectLst/>
                <a:latin typeface="Söhne"/>
              </a:rPr>
              <a:t>managenment</a:t>
            </a:r>
            <a:endParaRPr lang="da-DK" b="0" i="0" dirty="0">
              <a:effectLst/>
              <a:latin typeface="Söhne"/>
            </a:endParaRPr>
          </a:p>
          <a:p>
            <a:pPr lvl="2"/>
            <a:r>
              <a:rPr lang="da-DK" dirty="0" err="1">
                <a:latin typeface="Söhne"/>
              </a:rPr>
              <a:t>S</a:t>
            </a:r>
            <a:r>
              <a:rPr lang="da-DK" b="0" i="0" dirty="0" err="1">
                <a:effectLst/>
                <a:latin typeface="Söhne"/>
              </a:rPr>
              <a:t>licing</a:t>
            </a:r>
            <a:r>
              <a:rPr lang="da-DK" b="0" i="0" dirty="0">
                <a:effectLst/>
                <a:latin typeface="Söhne"/>
              </a:rPr>
              <a:t>, </a:t>
            </a:r>
            <a:r>
              <a:rPr lang="da-DK" b="0" i="0" dirty="0" err="1">
                <a:effectLst/>
                <a:latin typeface="Söhne"/>
              </a:rPr>
              <a:t>symmetry-less</a:t>
            </a:r>
            <a:r>
              <a:rPr lang="da-DK" dirty="0">
                <a:latin typeface="Söhne"/>
              </a:rPr>
              <a:t> </a:t>
            </a:r>
            <a:endParaRPr lang="da-DK" b="0" i="0" dirty="0">
              <a:effectLst/>
              <a:latin typeface="Söhne"/>
            </a:endParaRPr>
          </a:p>
          <a:p>
            <a:pPr lvl="1"/>
            <a:r>
              <a:rPr lang="da-DK" dirty="0">
                <a:latin typeface="Söhne"/>
              </a:rPr>
              <a:t>Helideck</a:t>
            </a:r>
            <a:r>
              <a:rPr lang="da-DK" b="0" i="0" dirty="0">
                <a:effectLst/>
                <a:latin typeface="Söhne"/>
              </a:rPr>
              <a:t> position </a:t>
            </a:r>
            <a:r>
              <a:rPr lang="da-DK" b="0" i="0" dirty="0" err="1">
                <a:effectLst/>
                <a:latin typeface="Söhne"/>
              </a:rPr>
              <a:t>modificable</a:t>
            </a:r>
            <a:r>
              <a:rPr lang="da-DK" b="0" i="0" dirty="0">
                <a:effectLst/>
                <a:latin typeface="Söhne"/>
              </a:rPr>
              <a:t> (rigs..)</a:t>
            </a:r>
          </a:p>
          <a:p>
            <a:r>
              <a:rPr lang="da-DK" b="0" i="0" dirty="0">
                <a:effectLst/>
                <a:latin typeface="Söhne"/>
              </a:rPr>
              <a:t>Main </a:t>
            </a:r>
            <a:r>
              <a:rPr lang="da-DK" b="0" i="0" dirty="0" err="1">
                <a:effectLst/>
                <a:latin typeface="Söhne"/>
              </a:rPr>
              <a:t>process</a:t>
            </a:r>
            <a:r>
              <a:rPr lang="da-DK" b="0" i="0" dirty="0">
                <a:effectLst/>
                <a:latin typeface="Söhne"/>
              </a:rPr>
              <a:t>:</a:t>
            </a:r>
          </a:p>
          <a:p>
            <a:pPr lvl="1"/>
            <a:r>
              <a:rPr lang="da-DK" b="0" i="0" dirty="0" err="1">
                <a:effectLst/>
                <a:latin typeface="Söhne"/>
              </a:rPr>
              <a:t>Constraint</a:t>
            </a:r>
            <a:r>
              <a:rPr lang="da-DK" b="0" i="0" dirty="0">
                <a:effectLst/>
                <a:latin typeface="Söhne"/>
              </a:rPr>
              <a:t> </a:t>
            </a:r>
            <a:r>
              <a:rPr lang="da-DK" b="0" i="0" dirty="0" err="1">
                <a:effectLst/>
                <a:latin typeface="Söhne"/>
              </a:rPr>
              <a:t>Vehicle</a:t>
            </a:r>
            <a:r>
              <a:rPr lang="da-DK" b="0" i="0" dirty="0">
                <a:effectLst/>
                <a:latin typeface="Söhne"/>
              </a:rPr>
              <a:t> Routing Problem with Time Windows and </a:t>
            </a:r>
            <a:r>
              <a:rPr lang="da-DK" b="0" i="0" dirty="0" err="1">
                <a:effectLst/>
                <a:latin typeface="Söhne"/>
              </a:rPr>
              <a:t>Pick-up</a:t>
            </a:r>
            <a:r>
              <a:rPr lang="da-DK" b="0" i="0" dirty="0">
                <a:effectLst/>
                <a:latin typeface="Söhne"/>
              </a:rPr>
              <a:t> &amp; Delivery </a:t>
            </a:r>
            <a:r>
              <a:rPr lang="da-DK" b="0" i="0" dirty="0" err="1">
                <a:effectLst/>
                <a:latin typeface="Söhne"/>
              </a:rPr>
              <a:t>constraint</a:t>
            </a:r>
            <a:r>
              <a:rPr lang="da-DK" b="0" i="0" dirty="0">
                <a:effectLst/>
                <a:latin typeface="Söhne"/>
              </a:rPr>
              <a:t> (CVRPTWP&amp;D)</a:t>
            </a:r>
          </a:p>
          <a:p>
            <a:pPr lvl="2"/>
            <a:r>
              <a:rPr lang="da-DK" dirty="0">
                <a:latin typeface="Söhne"/>
              </a:rPr>
              <a:t>TW management : </a:t>
            </a:r>
            <a:r>
              <a:rPr lang="da-DK" dirty="0" err="1">
                <a:latin typeface="Söhne"/>
              </a:rPr>
              <a:t>seconds</a:t>
            </a:r>
            <a:endParaRPr lang="da-DK" dirty="0">
              <a:latin typeface="Söhne"/>
            </a:endParaRPr>
          </a:p>
          <a:p>
            <a:pPr lvl="2"/>
            <a:r>
              <a:rPr lang="da-DK" dirty="0">
                <a:latin typeface="Söhne"/>
              </a:rPr>
              <a:t>PD : multiple pseudo-node for same location.</a:t>
            </a:r>
          </a:p>
          <a:p>
            <a:pPr lvl="2"/>
            <a:r>
              <a:rPr lang="da-DK" b="0" i="0" dirty="0">
                <a:effectLst/>
                <a:latin typeface="Söhne"/>
              </a:rPr>
              <a:t>Full </a:t>
            </a:r>
            <a:r>
              <a:rPr lang="da-DK" b="0" i="0" dirty="0" err="1">
                <a:effectLst/>
                <a:latin typeface="Söhne"/>
              </a:rPr>
              <a:t>random</a:t>
            </a:r>
            <a:r>
              <a:rPr lang="da-DK" b="0" i="0" dirty="0">
                <a:effectLst/>
                <a:latin typeface="Söhne"/>
              </a:rPr>
              <a:t> or </a:t>
            </a:r>
            <a:r>
              <a:rPr lang="da-DK" b="0" i="0" dirty="0" err="1">
                <a:effectLst/>
                <a:latin typeface="Söhne"/>
              </a:rPr>
              <a:t>selected</a:t>
            </a:r>
            <a:r>
              <a:rPr lang="da-DK" b="0" i="0" dirty="0">
                <a:effectLst/>
                <a:latin typeface="Söhne"/>
              </a:rPr>
              <a:t> hyper parameters</a:t>
            </a:r>
          </a:p>
          <a:p>
            <a:r>
              <a:rPr lang="da-DK" b="0" i="0" dirty="0">
                <a:effectLst/>
                <a:latin typeface="Söhne"/>
              </a:rPr>
              <a:t>Output : </a:t>
            </a:r>
          </a:p>
          <a:p>
            <a:pPr lvl="1"/>
            <a:r>
              <a:rPr lang="da-DK" b="0" i="0" dirty="0">
                <a:effectLst/>
                <a:latin typeface="Söhne"/>
              </a:rPr>
              <a:t>Solution </a:t>
            </a:r>
            <a:r>
              <a:rPr lang="da-DK" b="0" i="0" dirty="0" err="1">
                <a:effectLst/>
                <a:latin typeface="Söhne"/>
              </a:rPr>
              <a:t>graphs</a:t>
            </a:r>
            <a:r>
              <a:rPr lang="da-DK" b="0" i="0" dirty="0">
                <a:effectLst/>
                <a:latin typeface="Söhne"/>
              </a:rPr>
              <a:t> MVP</a:t>
            </a:r>
          </a:p>
          <a:p>
            <a:pPr lvl="1"/>
            <a:r>
              <a:rPr lang="da-DK" dirty="0" err="1">
                <a:latin typeface="Söhne"/>
              </a:rPr>
              <a:t>Preproc</a:t>
            </a:r>
            <a:r>
              <a:rPr lang="da-DK" dirty="0">
                <a:latin typeface="Söhne"/>
              </a:rPr>
              <a:t>(TBD) (cf </a:t>
            </a:r>
            <a:r>
              <a:rPr lang="da-DK" dirty="0" err="1">
                <a:latin typeface="Söhne"/>
              </a:rPr>
              <a:t>poc</a:t>
            </a:r>
            <a:r>
              <a:rPr lang="da-DK" dirty="0">
                <a:latin typeface="Söhne"/>
              </a:rPr>
              <a:t> 2020) (list of top 100 routes)</a:t>
            </a:r>
            <a:endParaRPr lang="da-DK" b="0" i="0" dirty="0">
              <a:effectLst/>
              <a:latin typeface="Söhne"/>
            </a:endParaRPr>
          </a:p>
          <a:p>
            <a:r>
              <a:rPr lang="da-DK" dirty="0">
                <a:latin typeface="Söhne"/>
              </a:rPr>
              <a:t>Running version : Local (.py </a:t>
            </a:r>
            <a:r>
              <a:rPr lang="da-DK" dirty="0" err="1">
                <a:latin typeface="Söhne"/>
              </a:rPr>
              <a:t>only</a:t>
            </a:r>
            <a:r>
              <a:rPr lang="da-DK" dirty="0">
                <a:latin typeface="Söhne"/>
              </a:rPr>
              <a:t>), HPC, andev01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0639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6EE372A-90E0-3B0A-7BEE-698A2416D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292879"/>
              </p:ext>
            </p:extLst>
          </p:nvPr>
        </p:nvGraphicFramePr>
        <p:xfrm>
          <a:off x="787659" y="1367406"/>
          <a:ext cx="9997815" cy="47184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9563">
                  <a:extLst>
                    <a:ext uri="{9D8B030D-6E8A-4147-A177-3AD203B41FA5}">
                      <a16:colId xmlns:a16="http://schemas.microsoft.com/office/drawing/2014/main" val="603237953"/>
                    </a:ext>
                  </a:extLst>
                </a:gridCol>
                <a:gridCol w="1999563">
                  <a:extLst>
                    <a:ext uri="{9D8B030D-6E8A-4147-A177-3AD203B41FA5}">
                      <a16:colId xmlns:a16="http://schemas.microsoft.com/office/drawing/2014/main" val="500156088"/>
                    </a:ext>
                  </a:extLst>
                </a:gridCol>
                <a:gridCol w="1999563">
                  <a:extLst>
                    <a:ext uri="{9D8B030D-6E8A-4147-A177-3AD203B41FA5}">
                      <a16:colId xmlns:a16="http://schemas.microsoft.com/office/drawing/2014/main" val="104298545"/>
                    </a:ext>
                  </a:extLst>
                </a:gridCol>
                <a:gridCol w="1999563">
                  <a:extLst>
                    <a:ext uri="{9D8B030D-6E8A-4147-A177-3AD203B41FA5}">
                      <a16:colId xmlns:a16="http://schemas.microsoft.com/office/drawing/2014/main" val="2094858276"/>
                    </a:ext>
                  </a:extLst>
                </a:gridCol>
                <a:gridCol w="1999563">
                  <a:extLst>
                    <a:ext uri="{9D8B030D-6E8A-4147-A177-3AD203B41FA5}">
                      <a16:colId xmlns:a16="http://schemas.microsoft.com/office/drawing/2014/main" val="1760291955"/>
                    </a:ext>
                  </a:extLst>
                </a:gridCol>
              </a:tblGrid>
              <a:tr h="658596">
                <a:tc>
                  <a:txBody>
                    <a:bodyPr/>
                    <a:lstStyle/>
                    <a:p>
                      <a:endParaRPr lang="da-DK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100" b="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100" b="0" dirty="0" err="1"/>
                        <a:t>Preprocessing</a:t>
                      </a:r>
                      <a:endParaRPr lang="da-DK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100" b="0" dirty="0">
                          <a:effectLst/>
                        </a:rPr>
                        <a:t>Main processus</a:t>
                      </a:r>
                      <a:endParaRPr lang="da-DK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100" b="0" dirty="0">
                          <a:effectLst/>
                        </a:rPr>
                        <a:t>Output/post </a:t>
                      </a:r>
                      <a:r>
                        <a:rPr lang="da-DK" sz="1100" b="0" dirty="0" err="1">
                          <a:effectLst/>
                        </a:rPr>
                        <a:t>proc</a:t>
                      </a:r>
                      <a:endParaRPr lang="da-D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584744"/>
                  </a:ext>
                </a:extLst>
              </a:tr>
              <a:tr h="1948722">
                <a:tc>
                  <a:txBody>
                    <a:bodyPr/>
                    <a:lstStyle/>
                    <a:p>
                      <a:r>
                        <a:rPr lang="da-DK" sz="1100" dirty="0" err="1"/>
                        <a:t>Current</a:t>
                      </a:r>
                      <a:r>
                        <a:rPr lang="da-DK" sz="1100" dirty="0"/>
                        <a:t> </a:t>
                      </a:r>
                      <a:r>
                        <a:rPr lang="da-DK" sz="1100" dirty="0" err="1"/>
                        <a:t>state</a:t>
                      </a:r>
                      <a:r>
                        <a:rPr lang="da-DK" sz="1100" dirty="0"/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Cold database</a:t>
                      </a:r>
                    </a:p>
                    <a:p>
                      <a:endParaRPr lang="da-DK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 working, but still improvable, data model creator, with no symmetry in slicing (dividing by 2 problem complexity)</a:t>
                      </a:r>
                    </a:p>
                    <a:p>
                      <a:endParaRPr lang="da-DK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 working and fast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Slow mode : 0.25s per solve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Fast mode : 0.07</a:t>
                      </a:r>
                      <a:r>
                        <a:rPr lang="en-US" sz="1100" dirty="0"/>
                        <a:t>s per solve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NIGHT mode : 0.03</a:t>
                      </a:r>
                      <a:r>
                        <a:rPr lang="en-US" sz="1100" dirty="0"/>
                        <a:t>s per solve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CVRPTWP&amp;D solver</a:t>
                      </a:r>
                    </a:p>
                    <a:p>
                      <a:endParaRPr lang="da-DK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Some interesting graphs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Backend MVP (WIP)</a:t>
                      </a:r>
                      <a:endParaRPr lang="da-DK" sz="1100" dirty="0"/>
                    </a:p>
                    <a:p>
                      <a:endParaRPr lang="da-D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161288"/>
                  </a:ext>
                </a:extLst>
              </a:tr>
              <a:tr h="1055558">
                <a:tc>
                  <a:txBody>
                    <a:bodyPr/>
                    <a:lstStyle/>
                    <a:p>
                      <a:r>
                        <a:rPr lang="da-DK" sz="1100" dirty="0"/>
                        <a:t>Problems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How </a:t>
                      </a:r>
                      <a:r>
                        <a:rPr lang="da-DK" sz="1100" dirty="0" err="1"/>
                        <a:t>integrate</a:t>
                      </a:r>
                      <a:r>
                        <a:rPr lang="da-DK" sz="1100" dirty="0"/>
                        <a:t> API, </a:t>
                      </a:r>
                      <a:r>
                        <a:rPr lang="da-DK" sz="1100" dirty="0" err="1"/>
                        <a:t>When</a:t>
                      </a:r>
                      <a:r>
                        <a:rPr lang="da-DK" sz="1100" dirty="0"/>
                        <a:t>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100" dirty="0" err="1"/>
                        <a:t>Should</a:t>
                      </a:r>
                      <a:r>
                        <a:rPr lang="da-DK" sz="1100" dirty="0"/>
                        <a:t> </a:t>
                      </a:r>
                      <a:r>
                        <a:rPr lang="da-DK" sz="1100" dirty="0" err="1"/>
                        <a:t>we</a:t>
                      </a:r>
                      <a:r>
                        <a:rPr lang="da-DK" sz="1100" dirty="0"/>
                        <a:t> </a:t>
                      </a:r>
                      <a:r>
                        <a:rPr lang="da-DK" sz="1100" dirty="0" err="1"/>
                        <a:t>preproc</a:t>
                      </a:r>
                      <a:r>
                        <a:rPr lang="da-DK" sz="1100" dirty="0"/>
                        <a:t> ? Or </a:t>
                      </a:r>
                      <a:r>
                        <a:rPr lang="da-DK" sz="1100" dirty="0" err="1"/>
                        <a:t>create</a:t>
                      </a:r>
                      <a:r>
                        <a:rPr lang="da-DK" sz="1100" dirty="0"/>
                        <a:t> data model </a:t>
                      </a:r>
                      <a:r>
                        <a:rPr lang="da-DK" sz="1100" dirty="0" err="1"/>
                        <a:t>depending</a:t>
                      </a:r>
                      <a:r>
                        <a:rPr lang="da-DK" sz="1100" dirty="0"/>
                        <a:t> of </a:t>
                      </a:r>
                      <a:r>
                        <a:rPr lang="da-DK" sz="1100" dirty="0" err="1"/>
                        <a:t>main</a:t>
                      </a:r>
                      <a:r>
                        <a:rPr lang="da-DK" sz="1100" dirty="0"/>
                        <a:t> processus </a:t>
                      </a:r>
                      <a:r>
                        <a:rPr lang="da-DK" sz="1100" dirty="0" err="1"/>
                        <a:t>heuristic</a:t>
                      </a:r>
                      <a:r>
                        <a:rPr lang="da-DK" sz="1100" dirty="0"/>
                        <a:t>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What data model gives us better results?</a:t>
                      </a:r>
                      <a:endParaRPr lang="da-DK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User </a:t>
                      </a:r>
                      <a:r>
                        <a:rPr lang="da-DK" sz="1100" dirty="0" err="1"/>
                        <a:t>experience</a:t>
                      </a:r>
                      <a:r>
                        <a:rPr lang="da-DK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44850"/>
                  </a:ext>
                </a:extLst>
              </a:tr>
              <a:tr h="1055558">
                <a:tc>
                  <a:txBody>
                    <a:bodyPr/>
                    <a:lstStyle/>
                    <a:p>
                      <a:r>
                        <a:rPr lang="da-DK" sz="1100" dirty="0" err="1"/>
                        <a:t>What</a:t>
                      </a:r>
                      <a:r>
                        <a:rPr lang="da-DK" sz="1100" dirty="0"/>
                        <a:t> to do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100" dirty="0" err="1"/>
                        <a:t>Wait</a:t>
                      </a:r>
                      <a:r>
                        <a:rPr lang="da-DK" sz="1100" dirty="0"/>
                        <a:t> </a:t>
                      </a:r>
                      <a:r>
                        <a:rPr lang="da-DK" sz="1100" dirty="0" err="1"/>
                        <a:t>until</a:t>
                      </a:r>
                      <a:r>
                        <a:rPr lang="da-DK" sz="1100" dirty="0"/>
                        <a:t> API realase</a:t>
                      </a:r>
                    </a:p>
                    <a:p>
                      <a:r>
                        <a:rPr lang="da-DK" sz="1100" dirty="0" err="1"/>
                        <a:t>Then</a:t>
                      </a:r>
                      <a:r>
                        <a:rPr lang="da-DK" sz="1100" dirty="0"/>
                        <a:t> </a:t>
                      </a:r>
                      <a:r>
                        <a:rPr lang="da-DK" sz="1100" dirty="0" err="1"/>
                        <a:t>build</a:t>
                      </a:r>
                      <a:r>
                        <a:rPr lang="da-DK" sz="1100" dirty="0"/>
                        <a:t> a </a:t>
                      </a:r>
                      <a:r>
                        <a:rPr lang="da-DK" sz="1100" dirty="0" err="1"/>
                        <a:t>pipline</a:t>
                      </a:r>
                      <a:r>
                        <a:rPr lang="da-DK" sz="1100" dirty="0"/>
                        <a:t> API=&gt;</a:t>
                      </a:r>
                      <a:r>
                        <a:rPr lang="da-DK" sz="1100" dirty="0" err="1"/>
                        <a:t>Preprocessing</a:t>
                      </a:r>
                      <a:endParaRPr lang="da-DK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1100" dirty="0" err="1"/>
                        <a:t>Graphical</a:t>
                      </a:r>
                      <a:r>
                        <a:rPr lang="da-DK" sz="1100" dirty="0"/>
                        <a:t> </a:t>
                      </a:r>
                      <a:r>
                        <a:rPr lang="da-DK" sz="1100" dirty="0" err="1"/>
                        <a:t>study</a:t>
                      </a:r>
                      <a:r>
                        <a:rPr lang="da-DK" sz="1100" dirty="0"/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1100" dirty="0"/>
                        <a:t>LSTM NN, </a:t>
                      </a:r>
                      <a:r>
                        <a:rPr lang="da-DK" sz="1100" dirty="0" err="1"/>
                        <a:t>good</a:t>
                      </a:r>
                      <a:r>
                        <a:rPr lang="da-DK" sz="1100" dirty="0"/>
                        <a:t> to </a:t>
                      </a:r>
                      <a:r>
                        <a:rPr lang="da-DK" sz="1100" dirty="0" err="1"/>
                        <a:t>work</a:t>
                      </a:r>
                      <a:r>
                        <a:rPr lang="da-DK" sz="1100" dirty="0"/>
                        <a:t> with </a:t>
                      </a:r>
                      <a:r>
                        <a:rPr lang="da-DK" sz="1100" dirty="0" err="1"/>
                        <a:t>contextual</a:t>
                      </a:r>
                      <a:r>
                        <a:rPr lang="da-DK" sz="1100" dirty="0"/>
                        <a:t> </a:t>
                      </a:r>
                      <a:r>
                        <a:rPr lang="da-DK" sz="1100" dirty="0" err="1"/>
                        <a:t>vertor</a:t>
                      </a:r>
                      <a:endParaRPr lang="da-DK" sz="11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1100" dirty="0"/>
                        <a:t>Attention head ?</a:t>
                      </a:r>
                    </a:p>
                    <a:p>
                      <a:endParaRPr lang="da-DK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100" dirty="0" err="1"/>
                        <a:t>Slicing</a:t>
                      </a:r>
                      <a:r>
                        <a:rPr lang="da-DK" sz="1100" dirty="0"/>
                        <a:t>, </a:t>
                      </a:r>
                      <a:r>
                        <a:rPr lang="da-DK" sz="1100" dirty="0" err="1"/>
                        <a:t>caping</a:t>
                      </a:r>
                      <a:r>
                        <a:rPr lang="da-DK" sz="1100" dirty="0"/>
                        <a:t> </a:t>
                      </a:r>
                      <a:r>
                        <a:rPr lang="da-DK" sz="1100" dirty="0" err="1"/>
                        <a:t>study</a:t>
                      </a:r>
                      <a:r>
                        <a:rPr lang="da-DK" sz="1100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dirty="0" err="1"/>
                        <a:t>Integrate</a:t>
                      </a:r>
                      <a:r>
                        <a:rPr lang="da-DK" sz="1100" dirty="0"/>
                        <a:t> </a:t>
                      </a:r>
                      <a:r>
                        <a:rPr lang="da-DK" sz="1100" dirty="0" err="1"/>
                        <a:t>heuristic</a:t>
                      </a:r>
                      <a:endParaRPr lang="da-DK" sz="1100" dirty="0"/>
                    </a:p>
                    <a:p>
                      <a:endParaRPr lang="da-DK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100" dirty="0"/>
                        <a:t>MVP/FE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71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97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1921-51C7-C48B-CD13-DEC7BAEC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08" y="51762"/>
            <a:ext cx="9720000" cy="1008000"/>
          </a:xfrm>
        </p:spPr>
        <p:txBody>
          <a:bodyPr/>
          <a:lstStyle/>
          <a:p>
            <a:r>
              <a:rPr lang="da-DK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F912-846A-9A73-9F31-CD7B9E9FC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992" y="555762"/>
            <a:ext cx="11268000" cy="5450983"/>
          </a:xfrm>
        </p:spPr>
        <p:txBody>
          <a:bodyPr/>
          <a:lstStyle/>
          <a:p>
            <a:r>
              <a:rPr lang="en-US" sz="1300" b="1" dirty="0"/>
              <a:t>Passenger list: </a:t>
            </a:r>
            <a:r>
              <a:rPr lang="en-US" sz="1300" dirty="0"/>
              <a:t>raw input</a:t>
            </a:r>
          </a:p>
          <a:p>
            <a:r>
              <a:rPr lang="en-US" sz="1300" b="1" dirty="0"/>
              <a:t>Demand vector:</a:t>
            </a:r>
          </a:p>
          <a:p>
            <a:pPr lvl="1"/>
            <a:r>
              <a:rPr lang="en-US" sz="1100" dirty="0"/>
              <a:t>Conversion of the passenger list into a vector, associating nodes and demand between them.</a:t>
            </a:r>
          </a:p>
          <a:p>
            <a:pPr lvl="1"/>
            <a:r>
              <a:rPr lang="en-US" sz="1300" dirty="0"/>
              <a:t>This demand vector might not be feasible (e.g. maximum capacity) nor optimum (e.g. need to split medium-sized groups to accommodate passengers across different helicopters).</a:t>
            </a:r>
          </a:p>
          <a:p>
            <a:pPr lvl="1"/>
            <a:r>
              <a:rPr lang="en-US" sz="1300" dirty="0"/>
              <a:t>Demand vectors are NOT directly used in OR-tools.</a:t>
            </a:r>
          </a:p>
          <a:p>
            <a:r>
              <a:rPr lang="en-US" sz="1300" b="1" dirty="0"/>
              <a:t>Split Demand Vectors:</a:t>
            </a:r>
          </a:p>
          <a:p>
            <a:pPr lvl="1"/>
            <a:r>
              <a:rPr lang="en-US" sz="1300" dirty="0"/>
              <a:t>(this respects the helicopter capacity ('cap'), which can change based on distance and weather. Typically, 16, but can be as low as 14)</a:t>
            </a:r>
          </a:p>
          <a:p>
            <a:pPr lvl="1"/>
            <a:r>
              <a:rPr lang="en-US" sz="1300" dirty="0"/>
              <a:t>Vectors represent the split demand.</a:t>
            </a:r>
          </a:p>
          <a:p>
            <a:pPr lvl="2"/>
            <a:r>
              <a:rPr lang="en-US" sz="1100" dirty="0"/>
              <a:t>As we have multiple vehicles, we could show that the total demand D between Point A and Point B might be split into several sub-groups of passengers, on helicopters serving A to B during the time window, instead of this total demand D traveling together. D=D1+D2+D3+… for example, with D1, D2, D3, … &gt;=0</a:t>
            </a:r>
          </a:p>
          <a:p>
            <a:r>
              <a:rPr lang="en-US" sz="1300" b="1" dirty="0"/>
              <a:t>Capping:</a:t>
            </a:r>
          </a:p>
          <a:p>
            <a:pPr lvl="1"/>
            <a:r>
              <a:rPr lang="en-US" sz="1100" dirty="0"/>
              <a:t>Ensuring that in a split demand vector, demand does not exceed the variable passenger/weight capacity constraint (defined by the pilot, sometimes at the last minute). Capping must, therefore, sometimes be treated as a sensitivity, planning for the airport's need to adjust if capacity max is adjusted last minute.</a:t>
            </a:r>
          </a:p>
          <a:p>
            <a:r>
              <a:rPr lang="en-US" sz="1300" b="1" dirty="0"/>
              <a:t>Slicing</a:t>
            </a:r>
            <a:r>
              <a:rPr lang="en-US" sz="1300" dirty="0"/>
              <a:t>:</a:t>
            </a:r>
          </a:p>
          <a:p>
            <a:pPr lvl="1"/>
            <a:r>
              <a:rPr lang="en-US" sz="1100" dirty="0"/>
              <a:t>Process to create the Split demand vectors, from the (raw) demand vectors.</a:t>
            </a:r>
          </a:p>
          <a:p>
            <a:pPr lvl="1"/>
            <a:r>
              <a:rPr lang="en-US" sz="1300" dirty="0"/>
              <a:t>The method has been largely random, but it could benefit from heuristics and optimizations.</a:t>
            </a:r>
          </a:p>
          <a:p>
            <a:r>
              <a:rPr lang="en-US" sz="1300" b="1" dirty="0"/>
              <a:t>(Marginal) Passenger pricing:</a:t>
            </a:r>
          </a:p>
          <a:p>
            <a:pPr lvl="1"/>
            <a:r>
              <a:rPr lang="en-US" sz="1100" dirty="0"/>
              <a:t>Evaluation of the incremental cost of having 1 additional passenger added to one segment (origin to destination, with or without stops) of the Demand vector.</a:t>
            </a:r>
          </a:p>
          <a:p>
            <a:pPr lvl="1"/>
            <a:r>
              <a:rPr lang="en-US" sz="1300" dirty="0">
                <a:solidFill>
                  <a:srgbClr val="FF0000"/>
                </a:solidFill>
              </a:rPr>
              <a:t>Max Passenger pricing</a:t>
            </a:r>
            <a:r>
              <a:rPr lang="en-US" sz="1300" dirty="0"/>
              <a:t>:</a:t>
            </a:r>
          </a:p>
          <a:p>
            <a:pPr lvl="2"/>
            <a:r>
              <a:rPr lang="en-US" sz="1100" dirty="0"/>
              <a:t>The passenger is associated with a change only in one of the split demand values. All other splits are identical to the reference solution.</a:t>
            </a:r>
          </a:p>
          <a:p>
            <a:pPr lvl="2"/>
            <a:r>
              <a:rPr lang="en-US" sz="1300" dirty="0"/>
              <a:t>In that case, the passenger can end up costing much more than in the Min passenger pricing. But at the same time, from a computation perspective, it is much faster (as many additional runs as segment splits, i.e. typically 1 to 3 only).</a:t>
            </a:r>
          </a:p>
          <a:p>
            <a:pPr lvl="1"/>
            <a:r>
              <a:rPr lang="en-US" sz="1700" dirty="0">
                <a:solidFill>
                  <a:srgbClr val="FF0000"/>
                </a:solidFill>
              </a:rPr>
              <a:t>Min Passenger pricing</a:t>
            </a:r>
            <a:r>
              <a:rPr lang="en-US" sz="1700" dirty="0"/>
              <a:t>:</a:t>
            </a:r>
          </a:p>
          <a:p>
            <a:pPr lvl="2"/>
            <a:r>
              <a:rPr lang="en-US" sz="1100" dirty="0"/>
              <a:t>Split demand vectors are fully redefined in the search.</a:t>
            </a:r>
            <a:endParaRPr lang="da-DK" sz="1100" dirty="0"/>
          </a:p>
          <a:p>
            <a:pPr lvl="1"/>
            <a:endParaRPr lang="da-DK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7E3A7-3334-1328-BCA8-0AC59088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1BE5-6648-4B9C-87D7-77CD28E65B1B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825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FE99949-C017-DA34-CB9C-5BD9D44856A2}"/>
              </a:ext>
            </a:extLst>
          </p:cNvPr>
          <p:cNvSpPr/>
          <p:nvPr/>
        </p:nvSpPr>
        <p:spPr>
          <a:xfrm>
            <a:off x="222291" y="2524381"/>
            <a:ext cx="1870745" cy="1669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 </a:t>
            </a:r>
            <a:r>
              <a:rPr lang="da-DK" dirty="0" err="1"/>
              <a:t>day</a:t>
            </a:r>
            <a:r>
              <a:rPr lang="da-DK" dirty="0"/>
              <a:t> </a:t>
            </a:r>
            <a:r>
              <a:rPr lang="da-DK" dirty="0" err="1"/>
              <a:t>schedule</a:t>
            </a:r>
            <a:r>
              <a:rPr lang="da-DK" dirty="0"/>
              <a:t> </a:t>
            </a:r>
          </a:p>
          <a:p>
            <a:pPr algn="ctr"/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3DE5C8-1975-A3F0-F3FE-3749D4D42259}"/>
              </a:ext>
            </a:extLst>
          </p:cNvPr>
          <p:cNvSpPr txBox="1"/>
          <p:nvPr/>
        </p:nvSpPr>
        <p:spPr>
          <a:xfrm>
            <a:off x="3431099" y="1543574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Sub problem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9CCCB4-EB5E-EDFC-6FD4-D0E11F2F91CB}"/>
              </a:ext>
            </a:extLst>
          </p:cNvPr>
          <p:cNvSpPr/>
          <p:nvPr/>
        </p:nvSpPr>
        <p:spPr>
          <a:xfrm>
            <a:off x="6082020" y="3041007"/>
            <a:ext cx="1711355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SOLVER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78E917-D900-D686-F5EF-F765719D091E}"/>
              </a:ext>
            </a:extLst>
          </p:cNvPr>
          <p:cNvGrpSpPr/>
          <p:nvPr/>
        </p:nvGrpSpPr>
        <p:grpSpPr>
          <a:xfrm>
            <a:off x="3884054" y="2010211"/>
            <a:ext cx="251700" cy="2890004"/>
            <a:chOff x="2491480" y="1943099"/>
            <a:chExt cx="251700" cy="289000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DD67516-77E4-0969-4F79-AC7E6CECD6B5}"/>
                </a:ext>
              </a:extLst>
            </p:cNvPr>
            <p:cNvSpPr/>
            <p:nvPr/>
          </p:nvSpPr>
          <p:spPr>
            <a:xfrm>
              <a:off x="2491511" y="3188863"/>
              <a:ext cx="251669" cy="39847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FB1F13-5D58-BF8A-9875-AA4933B5DE7A}"/>
                </a:ext>
              </a:extLst>
            </p:cNvPr>
            <p:cNvSpPr/>
            <p:nvPr/>
          </p:nvSpPr>
          <p:spPr>
            <a:xfrm>
              <a:off x="2491480" y="2565981"/>
              <a:ext cx="251669" cy="39847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226AA82-0E62-A2ED-A021-92178B2E4B93}"/>
                </a:ext>
              </a:extLst>
            </p:cNvPr>
            <p:cNvSpPr/>
            <p:nvPr/>
          </p:nvSpPr>
          <p:spPr>
            <a:xfrm>
              <a:off x="2491480" y="1943099"/>
              <a:ext cx="251669" cy="39847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6947715-3919-E1E8-695E-B05657C01B4D}"/>
                </a:ext>
              </a:extLst>
            </p:cNvPr>
            <p:cNvSpPr/>
            <p:nvPr/>
          </p:nvSpPr>
          <p:spPr>
            <a:xfrm>
              <a:off x="2491480" y="4434627"/>
              <a:ext cx="251669" cy="39847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4872861-FDDC-6F7A-A1E9-B24281BFEC9D}"/>
                </a:ext>
              </a:extLst>
            </p:cNvPr>
            <p:cNvSpPr/>
            <p:nvPr/>
          </p:nvSpPr>
          <p:spPr>
            <a:xfrm>
              <a:off x="2491480" y="3811745"/>
              <a:ext cx="251669" cy="39847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BA39F1BE-1D3F-9605-CF96-B21019BF2667}"/>
              </a:ext>
            </a:extLst>
          </p:cNvPr>
          <p:cNvSpPr/>
          <p:nvPr/>
        </p:nvSpPr>
        <p:spPr>
          <a:xfrm>
            <a:off x="4504850" y="3113887"/>
            <a:ext cx="1157680" cy="558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Heuristic</a:t>
            </a:r>
            <a:endParaRPr lang="da-DK" dirty="0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ED78697E-74C8-3A3B-D6D7-AFAF0D9CA953}"/>
              </a:ext>
            </a:extLst>
          </p:cNvPr>
          <p:cNvSpPr/>
          <p:nvPr/>
        </p:nvSpPr>
        <p:spPr>
          <a:xfrm>
            <a:off x="5033396" y="3179429"/>
            <a:ext cx="1618995" cy="1048622"/>
          </a:xfrm>
          <a:prstGeom prst="arc">
            <a:avLst>
              <a:gd name="adj1" fmla="val 20768313"/>
              <a:gd name="adj2" fmla="val 117022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E2716F2-9CEF-865C-C7C7-55E3DEE76D23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5662530" y="3393344"/>
            <a:ext cx="4194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13B46F7-5387-93A2-F9A2-13D2AFCF1FAF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>
            <a:off x="4135723" y="2209449"/>
            <a:ext cx="369127" cy="118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DD4444C-6FAF-112E-AE41-39B2FDA8F7AD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4135723" y="2832331"/>
            <a:ext cx="369127" cy="56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048A289-CA18-9B10-D210-0B537F749257}"/>
              </a:ext>
            </a:extLst>
          </p:cNvPr>
          <p:cNvCxnSpPr>
            <a:cxnSpLocks/>
            <a:stCxn id="59" idx="3"/>
            <a:endCxn id="64" idx="1"/>
          </p:cNvCxnSpPr>
          <p:nvPr/>
        </p:nvCxnSpPr>
        <p:spPr>
          <a:xfrm flipV="1">
            <a:off x="4135754" y="3393344"/>
            <a:ext cx="369096" cy="6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09983ED-FDA6-2A24-E8EA-71AF21A1DBAA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 flipV="1">
            <a:off x="4135723" y="3393344"/>
            <a:ext cx="369127" cy="684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A393127-5DE3-7E83-DD53-6C3D2E0C6DB0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 flipV="1">
            <a:off x="4135723" y="3393344"/>
            <a:ext cx="369127" cy="130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B342C94-B7F1-64A4-9C6C-97381E5CD906}"/>
              </a:ext>
            </a:extLst>
          </p:cNvPr>
          <p:cNvSpPr/>
          <p:nvPr/>
        </p:nvSpPr>
        <p:spPr>
          <a:xfrm>
            <a:off x="2357309" y="3079630"/>
            <a:ext cx="1157680" cy="558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preproc</a:t>
            </a:r>
            <a:endParaRPr lang="da-DK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C9152A-5ECE-5112-1183-952DFA9FAEAA}"/>
              </a:ext>
            </a:extLst>
          </p:cNvPr>
          <p:cNvCxnSpPr>
            <a:cxnSpLocks/>
            <a:stCxn id="72" idx="3"/>
            <a:endCxn id="59" idx="1"/>
          </p:cNvCxnSpPr>
          <p:nvPr/>
        </p:nvCxnSpPr>
        <p:spPr>
          <a:xfrm>
            <a:off x="3514989" y="3359087"/>
            <a:ext cx="369096" cy="9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4FC28D7-FFBB-68FB-0623-81383EA722B4}"/>
              </a:ext>
            </a:extLst>
          </p:cNvPr>
          <p:cNvCxnSpPr>
            <a:cxnSpLocks/>
            <a:stCxn id="72" idx="3"/>
            <a:endCxn id="60" idx="1"/>
          </p:cNvCxnSpPr>
          <p:nvPr/>
        </p:nvCxnSpPr>
        <p:spPr>
          <a:xfrm flipV="1">
            <a:off x="3514989" y="2832331"/>
            <a:ext cx="369065" cy="52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92F5778-B407-D9C5-2A4F-F7588DF29E47}"/>
              </a:ext>
            </a:extLst>
          </p:cNvPr>
          <p:cNvCxnSpPr>
            <a:cxnSpLocks/>
            <a:stCxn id="72" idx="3"/>
            <a:endCxn id="61" idx="1"/>
          </p:cNvCxnSpPr>
          <p:nvPr/>
        </p:nvCxnSpPr>
        <p:spPr>
          <a:xfrm flipV="1">
            <a:off x="3514989" y="2209449"/>
            <a:ext cx="369065" cy="1149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84D6704-7559-E097-B471-1DD4F38D2862}"/>
              </a:ext>
            </a:extLst>
          </p:cNvPr>
          <p:cNvCxnSpPr>
            <a:cxnSpLocks/>
            <a:stCxn id="72" idx="3"/>
            <a:endCxn id="63" idx="1"/>
          </p:cNvCxnSpPr>
          <p:nvPr/>
        </p:nvCxnSpPr>
        <p:spPr>
          <a:xfrm>
            <a:off x="3514989" y="3359087"/>
            <a:ext cx="369065" cy="71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383196-84AA-82F9-1239-FBD2866572C4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>
            <a:off x="3514989" y="3359087"/>
            <a:ext cx="369065" cy="134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84456B8-75E5-328D-480C-400F5B7C1676}"/>
              </a:ext>
            </a:extLst>
          </p:cNvPr>
          <p:cNvCxnSpPr>
            <a:cxnSpLocks/>
            <a:stCxn id="5" idx="6"/>
            <a:endCxn id="72" idx="1"/>
          </p:cNvCxnSpPr>
          <p:nvPr/>
        </p:nvCxnSpPr>
        <p:spPr>
          <a:xfrm>
            <a:off x="2093036" y="3359086"/>
            <a:ext cx="2642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D1A6582-6D04-6021-8763-85EF4C98D9AA}"/>
              </a:ext>
            </a:extLst>
          </p:cNvPr>
          <p:cNvSpPr txBox="1"/>
          <p:nvPr/>
        </p:nvSpPr>
        <p:spPr>
          <a:xfrm>
            <a:off x="5270794" y="4181807"/>
            <a:ext cx="26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Solution of 1 sub problem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3BFB6C-7E73-5B37-9A0B-7B0CE97BDB64}"/>
              </a:ext>
            </a:extLst>
          </p:cNvPr>
          <p:cNvSpPr txBox="1"/>
          <p:nvPr/>
        </p:nvSpPr>
        <p:spPr>
          <a:xfrm>
            <a:off x="4420940" y="2524381"/>
            <a:ext cx="1421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Select a sub problem to </a:t>
            </a:r>
            <a:r>
              <a:rPr lang="da-DK" sz="1200" dirty="0" err="1"/>
              <a:t>solve</a:t>
            </a:r>
            <a:endParaRPr lang="da-DK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5F8CF7-B4BC-FED9-B394-BF43BDEAC78D}"/>
              </a:ext>
            </a:extLst>
          </p:cNvPr>
          <p:cNvSpPr txBox="1"/>
          <p:nvPr/>
        </p:nvSpPr>
        <p:spPr>
          <a:xfrm>
            <a:off x="5554985" y="3969244"/>
            <a:ext cx="1711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X TIMES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D16163-0459-49AC-0107-859229F2D2AA}"/>
              </a:ext>
            </a:extLst>
          </p:cNvPr>
          <p:cNvSpPr txBox="1"/>
          <p:nvPr/>
        </p:nvSpPr>
        <p:spPr>
          <a:xfrm>
            <a:off x="4971731" y="211123"/>
            <a:ext cx="2113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Current</a:t>
            </a:r>
            <a:r>
              <a:rPr lang="da-DK" dirty="0"/>
              <a:t> Architecture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2450C2-B28E-F758-CE81-5E55413632BE}"/>
              </a:ext>
            </a:extLst>
          </p:cNvPr>
          <p:cNvSpPr txBox="1"/>
          <p:nvPr/>
        </p:nvSpPr>
        <p:spPr>
          <a:xfrm>
            <a:off x="2306884" y="2296653"/>
            <a:ext cx="1542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/>
              <a:t>Create</a:t>
            </a:r>
            <a:r>
              <a:rPr lang="da-DK" sz="1200" dirty="0"/>
              <a:t> </a:t>
            </a:r>
            <a:r>
              <a:rPr lang="da-DK" sz="1200" dirty="0" err="1"/>
              <a:t>huge</a:t>
            </a:r>
            <a:r>
              <a:rPr lang="da-DK" sz="1200" dirty="0"/>
              <a:t> </a:t>
            </a:r>
            <a:r>
              <a:rPr lang="da-DK" sz="1200" dirty="0" err="1"/>
              <a:t>amount</a:t>
            </a:r>
            <a:r>
              <a:rPr lang="da-DK" sz="1200" dirty="0"/>
              <a:t> of problem </a:t>
            </a:r>
            <a:r>
              <a:rPr lang="da-DK" sz="1200" dirty="0" err="1"/>
              <a:t>then</a:t>
            </a:r>
            <a:r>
              <a:rPr lang="da-DK" sz="1200" dirty="0"/>
              <a:t> </a:t>
            </a:r>
            <a:r>
              <a:rPr lang="da-DK" sz="1200" dirty="0" err="1"/>
              <a:t>heuristic</a:t>
            </a:r>
            <a:r>
              <a:rPr lang="da-DK" sz="1200" dirty="0"/>
              <a:t> </a:t>
            </a:r>
            <a:r>
              <a:rPr lang="da-DK" sz="1200" dirty="0" err="1"/>
              <a:t>can</a:t>
            </a:r>
            <a:r>
              <a:rPr lang="da-DK" sz="1200" dirty="0"/>
              <a:t> </a:t>
            </a:r>
            <a:r>
              <a:rPr lang="da-DK" sz="1200" dirty="0" err="1"/>
              <a:t>chose</a:t>
            </a:r>
            <a:r>
              <a:rPr lang="da-DK" sz="1200" dirty="0"/>
              <a:t> </a:t>
            </a:r>
          </a:p>
        </p:txBody>
      </p:sp>
      <p:graphicFrame>
        <p:nvGraphicFramePr>
          <p:cNvPr id="98" name="Table 98">
            <a:extLst>
              <a:ext uri="{FF2B5EF4-FFF2-40B4-BE49-F238E27FC236}">
                <a16:creationId xmlns:a16="http://schemas.microsoft.com/office/drawing/2014/main" id="{7932A0FC-2A29-25C5-E65D-74A52B6DE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48358"/>
              </p:ext>
            </p:extLst>
          </p:nvPr>
        </p:nvGraphicFramePr>
        <p:xfrm>
          <a:off x="7880291" y="173760"/>
          <a:ext cx="430084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421">
                  <a:extLst>
                    <a:ext uri="{9D8B030D-6E8A-4147-A177-3AD203B41FA5}">
                      <a16:colId xmlns:a16="http://schemas.microsoft.com/office/drawing/2014/main" val="3926395934"/>
                    </a:ext>
                  </a:extLst>
                </a:gridCol>
                <a:gridCol w="2150421">
                  <a:extLst>
                    <a:ext uri="{9D8B030D-6E8A-4147-A177-3AD203B41FA5}">
                      <a16:colId xmlns:a16="http://schemas.microsoft.com/office/drawing/2014/main" val="1693423773"/>
                    </a:ext>
                  </a:extLst>
                </a:gridCol>
              </a:tblGrid>
              <a:tr h="352543">
                <a:tc>
                  <a:txBody>
                    <a:bodyPr/>
                    <a:lstStyle/>
                    <a:p>
                      <a:r>
                        <a:rPr lang="da-DK" dirty="0"/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68500"/>
                  </a:ext>
                </a:extLst>
              </a:tr>
              <a:tr h="35254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dirty="0" err="1"/>
                        <a:t>Preproc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heuristic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can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be</a:t>
                      </a:r>
                      <a:r>
                        <a:rPr lang="da-DK" dirty="0"/>
                        <a:t> run in parallel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dirty="0" err="1"/>
                        <a:t>Heuristic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don’t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need</a:t>
                      </a:r>
                      <a:r>
                        <a:rPr lang="da-DK" dirty="0"/>
                        <a:t> to </a:t>
                      </a:r>
                      <a:r>
                        <a:rPr lang="da-DK" dirty="0" err="1"/>
                        <a:t>wait</a:t>
                      </a:r>
                      <a:r>
                        <a:rPr lang="da-DK" dirty="0"/>
                        <a:t> sub problem do </a:t>
                      </a:r>
                      <a:r>
                        <a:rPr lang="da-DK" dirty="0" err="1"/>
                        <a:t>be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created</a:t>
                      </a:r>
                      <a:endParaRPr lang="da-DK" dirty="0"/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dirty="0" err="1"/>
                        <a:t>Huge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amount</a:t>
                      </a:r>
                      <a:r>
                        <a:rPr lang="da-DK" dirty="0"/>
                        <a:t> of </a:t>
                      </a:r>
                      <a:r>
                        <a:rPr lang="da-DK" dirty="0" err="1"/>
                        <a:t>memory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902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15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FE99949-C017-DA34-CB9C-5BD9D44856A2}"/>
              </a:ext>
            </a:extLst>
          </p:cNvPr>
          <p:cNvSpPr/>
          <p:nvPr/>
        </p:nvSpPr>
        <p:spPr>
          <a:xfrm>
            <a:off x="222291" y="2524381"/>
            <a:ext cx="1870745" cy="1669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 </a:t>
            </a:r>
            <a:r>
              <a:rPr lang="da-DK" dirty="0" err="1"/>
              <a:t>day</a:t>
            </a:r>
            <a:r>
              <a:rPr lang="da-DK" dirty="0"/>
              <a:t> </a:t>
            </a:r>
            <a:r>
              <a:rPr lang="da-DK" dirty="0" err="1"/>
              <a:t>schedule</a:t>
            </a:r>
            <a:r>
              <a:rPr lang="da-DK" dirty="0"/>
              <a:t> </a:t>
            </a:r>
          </a:p>
          <a:p>
            <a:pPr algn="ctr"/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3DE5C8-1975-A3F0-F3FE-3749D4D42259}"/>
              </a:ext>
            </a:extLst>
          </p:cNvPr>
          <p:cNvSpPr txBox="1"/>
          <p:nvPr/>
        </p:nvSpPr>
        <p:spPr>
          <a:xfrm>
            <a:off x="4700423" y="1477724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Sub problem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9CCCB4-EB5E-EDFC-6FD4-D0E11F2F91CB}"/>
              </a:ext>
            </a:extLst>
          </p:cNvPr>
          <p:cNvSpPr/>
          <p:nvPr/>
        </p:nvSpPr>
        <p:spPr>
          <a:xfrm>
            <a:off x="6096000" y="3006745"/>
            <a:ext cx="1711355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SOLVER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A39F1BE-1D3F-9605-CF96-B21019BF2667}"/>
              </a:ext>
            </a:extLst>
          </p:cNvPr>
          <p:cNvSpPr/>
          <p:nvPr/>
        </p:nvSpPr>
        <p:spPr>
          <a:xfrm>
            <a:off x="2357309" y="3079628"/>
            <a:ext cx="1157680" cy="558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Heuristic</a:t>
            </a:r>
            <a:endParaRPr lang="da-DK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84456B8-75E5-328D-480C-400F5B7C167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093036" y="3359086"/>
            <a:ext cx="2642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C3BFB6C-7E73-5B37-9A0B-7B0CE97BDB64}"/>
              </a:ext>
            </a:extLst>
          </p:cNvPr>
          <p:cNvSpPr txBox="1"/>
          <p:nvPr/>
        </p:nvSpPr>
        <p:spPr>
          <a:xfrm>
            <a:off x="2427604" y="2400599"/>
            <a:ext cx="142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Select a </a:t>
            </a:r>
            <a:r>
              <a:rPr lang="da-DK" sz="1200" dirty="0" err="1"/>
              <a:t>what</a:t>
            </a:r>
            <a:r>
              <a:rPr lang="da-DK" sz="1200" dirty="0"/>
              <a:t> problem to </a:t>
            </a:r>
            <a:r>
              <a:rPr lang="da-DK" sz="1200" dirty="0" err="1"/>
              <a:t>create</a:t>
            </a:r>
            <a:r>
              <a:rPr lang="da-DK" sz="1200" dirty="0"/>
              <a:t> and </a:t>
            </a:r>
            <a:r>
              <a:rPr lang="da-DK" sz="1200" dirty="0" err="1"/>
              <a:t>solve</a:t>
            </a:r>
            <a:r>
              <a:rPr lang="da-DK" sz="1200" dirty="0"/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D16163-0459-49AC-0107-859229F2D2AA}"/>
              </a:ext>
            </a:extLst>
          </p:cNvPr>
          <p:cNvSpPr txBox="1"/>
          <p:nvPr/>
        </p:nvSpPr>
        <p:spPr>
          <a:xfrm>
            <a:off x="4971731" y="211123"/>
            <a:ext cx="215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Possible</a:t>
            </a:r>
            <a:r>
              <a:rPr lang="da-DK" dirty="0"/>
              <a:t>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C671B0-D564-3181-73C2-C495B21EBB75}"/>
              </a:ext>
            </a:extLst>
          </p:cNvPr>
          <p:cNvSpPr/>
          <p:nvPr/>
        </p:nvSpPr>
        <p:spPr>
          <a:xfrm>
            <a:off x="3766660" y="3079627"/>
            <a:ext cx="1157680" cy="558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preproc</a:t>
            </a:r>
            <a:endParaRPr lang="da-DK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27957F-A671-1B56-37CA-844D9B8D8671}"/>
              </a:ext>
            </a:extLst>
          </p:cNvPr>
          <p:cNvGrpSpPr/>
          <p:nvPr/>
        </p:nvGrpSpPr>
        <p:grpSpPr>
          <a:xfrm>
            <a:off x="5391221" y="1914081"/>
            <a:ext cx="251700" cy="2890004"/>
            <a:chOff x="2491480" y="1943099"/>
            <a:chExt cx="251700" cy="28900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EFC305-EC3D-5695-CDCA-D0453EFCCDAB}"/>
                </a:ext>
              </a:extLst>
            </p:cNvPr>
            <p:cNvSpPr/>
            <p:nvPr/>
          </p:nvSpPr>
          <p:spPr>
            <a:xfrm>
              <a:off x="2491511" y="3188863"/>
              <a:ext cx="251669" cy="39847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831D8B-01E0-F81E-A4DD-87DC88F540E0}"/>
                </a:ext>
              </a:extLst>
            </p:cNvPr>
            <p:cNvSpPr/>
            <p:nvPr/>
          </p:nvSpPr>
          <p:spPr>
            <a:xfrm>
              <a:off x="2491480" y="2565981"/>
              <a:ext cx="251669" cy="39847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0B5474-E07B-566D-F8A8-BAD797F8ED19}"/>
                </a:ext>
              </a:extLst>
            </p:cNvPr>
            <p:cNvSpPr/>
            <p:nvPr/>
          </p:nvSpPr>
          <p:spPr>
            <a:xfrm>
              <a:off x="2491480" y="1943099"/>
              <a:ext cx="251669" cy="39847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85C2ED-5B96-23FA-28BF-646C48DA606C}"/>
                </a:ext>
              </a:extLst>
            </p:cNvPr>
            <p:cNvSpPr/>
            <p:nvPr/>
          </p:nvSpPr>
          <p:spPr>
            <a:xfrm>
              <a:off x="2491480" y="4434627"/>
              <a:ext cx="251669" cy="39847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2ACF91-EEA2-60BB-7B1E-91B8D4887A13}"/>
                </a:ext>
              </a:extLst>
            </p:cNvPr>
            <p:cNvSpPr/>
            <p:nvPr/>
          </p:nvSpPr>
          <p:spPr>
            <a:xfrm>
              <a:off x="2491480" y="3811745"/>
              <a:ext cx="251669" cy="39847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586A6A-18EC-D372-56CE-DFC0F9BF004A}"/>
              </a:ext>
            </a:extLst>
          </p:cNvPr>
          <p:cNvCxnSpPr>
            <a:cxnSpLocks/>
            <a:stCxn id="2" idx="1"/>
            <a:endCxn id="64" idx="3"/>
          </p:cNvCxnSpPr>
          <p:nvPr/>
        </p:nvCxnSpPr>
        <p:spPr>
          <a:xfrm flipH="1">
            <a:off x="3514989" y="3359084"/>
            <a:ext cx="2516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703AD1-5EC3-8823-0937-812CFEC45516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4924340" y="3359084"/>
            <a:ext cx="466881" cy="1245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0EDDE9-8D8B-CAB2-0502-68D86C401BB7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924340" y="3359084"/>
            <a:ext cx="466881" cy="62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E662E5-2475-91B4-EBBB-263C9F96DB9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924340" y="3359083"/>
            <a:ext cx="4669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441D3D-FF67-427C-9246-37018BC3B665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4924340" y="2736201"/>
            <a:ext cx="466881" cy="622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30E30D-3A83-25E3-0BF6-B998469C5AB2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4924340" y="2113319"/>
            <a:ext cx="466881" cy="124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392D97-1E0D-E0FC-C01B-0D615CE1AD5F}"/>
              </a:ext>
            </a:extLst>
          </p:cNvPr>
          <p:cNvCxnSpPr>
            <a:cxnSpLocks/>
            <a:stCxn id="57" idx="1"/>
            <a:endCxn id="7" idx="3"/>
          </p:cNvCxnSpPr>
          <p:nvPr/>
        </p:nvCxnSpPr>
        <p:spPr>
          <a:xfrm flipH="1" flipV="1">
            <a:off x="5642890" y="2113319"/>
            <a:ext cx="453110" cy="1245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5F378F-3BC9-EE47-3752-9909C5468063}"/>
              </a:ext>
            </a:extLst>
          </p:cNvPr>
          <p:cNvCxnSpPr>
            <a:cxnSpLocks/>
            <a:stCxn id="8" idx="3"/>
            <a:endCxn id="57" idx="1"/>
          </p:cNvCxnSpPr>
          <p:nvPr/>
        </p:nvCxnSpPr>
        <p:spPr>
          <a:xfrm flipV="1">
            <a:off x="5642890" y="3359083"/>
            <a:ext cx="453110" cy="1245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409C6E-3E9D-8B01-050D-D7CFD6D8E9CC}"/>
              </a:ext>
            </a:extLst>
          </p:cNvPr>
          <p:cNvCxnSpPr>
            <a:cxnSpLocks/>
            <a:stCxn id="9" idx="3"/>
            <a:endCxn id="57" idx="1"/>
          </p:cNvCxnSpPr>
          <p:nvPr/>
        </p:nvCxnSpPr>
        <p:spPr>
          <a:xfrm flipV="1">
            <a:off x="5642890" y="3359083"/>
            <a:ext cx="453110" cy="622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03EF63B-CF41-B766-8853-5CE9AF81D3A0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>
            <a:off x="5642921" y="3359083"/>
            <a:ext cx="4530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2E69A9-DF1B-A0F8-C655-66252E87D0CB}"/>
              </a:ext>
            </a:extLst>
          </p:cNvPr>
          <p:cNvCxnSpPr>
            <a:cxnSpLocks/>
            <a:stCxn id="6" idx="3"/>
            <a:endCxn id="57" idx="1"/>
          </p:cNvCxnSpPr>
          <p:nvPr/>
        </p:nvCxnSpPr>
        <p:spPr>
          <a:xfrm>
            <a:off x="5642890" y="2736201"/>
            <a:ext cx="453110" cy="622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B0D4B17-2B53-4112-F242-CB20182CC650}"/>
              </a:ext>
            </a:extLst>
          </p:cNvPr>
          <p:cNvCxnSpPr>
            <a:cxnSpLocks/>
            <a:stCxn id="57" idx="2"/>
            <a:endCxn id="64" idx="2"/>
          </p:cNvCxnSpPr>
          <p:nvPr/>
        </p:nvCxnSpPr>
        <p:spPr>
          <a:xfrm rot="5400000" flipH="1">
            <a:off x="4907474" y="1667217"/>
            <a:ext cx="72879" cy="4015529"/>
          </a:xfrm>
          <a:prstGeom prst="bentConnector3">
            <a:avLst>
              <a:gd name="adj1" fmla="val -1879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93DBBAC-917D-61AB-6D90-B7EF73EF5595}"/>
              </a:ext>
            </a:extLst>
          </p:cNvPr>
          <p:cNvSpPr txBox="1"/>
          <p:nvPr/>
        </p:nvSpPr>
        <p:spPr>
          <a:xfrm>
            <a:off x="3675972" y="2343224"/>
            <a:ext cx="142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/>
              <a:t>Create</a:t>
            </a:r>
            <a:r>
              <a:rPr lang="da-DK" sz="1200" dirty="0"/>
              <a:t> a problem </a:t>
            </a:r>
            <a:r>
              <a:rPr lang="da-DK" sz="1200" dirty="0" err="1"/>
              <a:t>based</a:t>
            </a:r>
            <a:r>
              <a:rPr lang="da-DK" sz="1200" dirty="0"/>
              <a:t> on </a:t>
            </a:r>
            <a:r>
              <a:rPr lang="da-DK" sz="1200" dirty="0" err="1"/>
              <a:t>heuristic</a:t>
            </a:r>
            <a:r>
              <a:rPr lang="da-DK" sz="1200" dirty="0"/>
              <a:t> parameter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14777A-8860-DC8C-E120-B516AC5D7675}"/>
              </a:ext>
            </a:extLst>
          </p:cNvPr>
          <p:cNvSpPr txBox="1"/>
          <p:nvPr/>
        </p:nvSpPr>
        <p:spPr>
          <a:xfrm>
            <a:off x="3666982" y="5195610"/>
            <a:ext cx="315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Solution of </a:t>
            </a:r>
            <a:r>
              <a:rPr lang="da-DK" dirty="0" err="1"/>
              <a:t>several</a:t>
            </a:r>
            <a:r>
              <a:rPr lang="da-DK" dirty="0"/>
              <a:t> sub problem</a:t>
            </a:r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85DB71C3-718E-82B8-9BDA-208BA6F8FD30}"/>
              </a:ext>
            </a:extLst>
          </p:cNvPr>
          <p:cNvGraphicFramePr>
            <a:graphicFrameLocks noGrp="1"/>
          </p:cNvGraphicFramePr>
          <p:nvPr/>
        </p:nvGraphicFramePr>
        <p:xfrm>
          <a:off x="7874383" y="268379"/>
          <a:ext cx="430084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421">
                  <a:extLst>
                    <a:ext uri="{9D8B030D-6E8A-4147-A177-3AD203B41FA5}">
                      <a16:colId xmlns:a16="http://schemas.microsoft.com/office/drawing/2014/main" val="582148285"/>
                    </a:ext>
                  </a:extLst>
                </a:gridCol>
                <a:gridCol w="2150421">
                  <a:extLst>
                    <a:ext uri="{9D8B030D-6E8A-4147-A177-3AD203B41FA5}">
                      <a16:colId xmlns:a16="http://schemas.microsoft.com/office/drawing/2014/main" val="22501381"/>
                    </a:ext>
                  </a:extLst>
                </a:gridCol>
              </a:tblGrid>
              <a:tr h="352543">
                <a:tc>
                  <a:txBody>
                    <a:bodyPr/>
                    <a:lstStyle/>
                    <a:p>
                      <a:r>
                        <a:rPr lang="da-DK" dirty="0"/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458298"/>
                  </a:ext>
                </a:extLst>
              </a:tr>
              <a:tr h="35254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dirty="0" err="1"/>
                        <a:t>Less</a:t>
                      </a:r>
                      <a:r>
                        <a:rPr lang="da-DK" dirty="0"/>
                        <a:t> ram </a:t>
                      </a:r>
                      <a:r>
                        <a:rPr lang="da-DK" dirty="0" err="1"/>
                        <a:t>used</a:t>
                      </a:r>
                      <a:endParaRPr lang="da-DK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dirty="0" err="1"/>
                        <a:t>Should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be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tested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dirty="0" err="1"/>
                        <a:t>Probably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slower</a:t>
                      </a:r>
                      <a:endParaRPr lang="da-DK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dirty="0"/>
                        <a:t>Solution </a:t>
                      </a:r>
                      <a:r>
                        <a:rPr lang="da-DK" dirty="0" err="1"/>
                        <a:t>come</a:t>
                      </a:r>
                      <a:r>
                        <a:rPr lang="da-DK" dirty="0"/>
                        <a:t> batch by batch</a:t>
                      </a:r>
                    </a:p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11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7527"/>
      </p:ext>
    </p:extLst>
  </p:cSld>
  <p:clrMapOvr>
    <a:masterClrMapping/>
  </p:clrMapOvr>
</p:sld>
</file>

<file path=ppt/theme/theme1.xml><?xml version="1.0" encoding="utf-8"?>
<a:theme xmlns:a="http://schemas.openxmlformats.org/drawingml/2006/main" name="TotalEnergies AA - Blue">
  <a:themeElements>
    <a:clrScheme name="TotalEnergies AA - Blue">
      <a:dk1>
        <a:srgbClr val="374649"/>
      </a:dk1>
      <a:lt1>
        <a:srgbClr val="FFFFFF"/>
      </a:lt1>
      <a:dk2>
        <a:srgbClr val="009CEA"/>
      </a:dk2>
      <a:lt2>
        <a:srgbClr val="FFFFFF"/>
      </a:lt2>
      <a:accent1>
        <a:srgbClr val="009CEA"/>
      </a:accent1>
      <a:accent2>
        <a:srgbClr val="ED0000"/>
      </a:accent2>
      <a:accent3>
        <a:srgbClr val="40A900"/>
      </a:accent3>
      <a:accent4>
        <a:srgbClr val="F66A00"/>
      </a:accent4>
      <a:accent5>
        <a:srgbClr val="009CEA"/>
      </a:accent5>
      <a:accent6>
        <a:srgbClr val="ED0000"/>
      </a:accent6>
      <a:hlink>
        <a:srgbClr val="374649"/>
      </a:hlink>
      <a:folHlink>
        <a:srgbClr val="009CE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6" id="{F223456F-FF02-BB43-92D5-B0C703CC74B7}" vid="{6FBBE143-A0D6-0541-8B4A-28676F52E157}"/>
    </a:ext>
  </a:extLst>
</a:theme>
</file>

<file path=ppt/theme/theme2.xml><?xml version="1.0" encoding="utf-8"?>
<a:theme xmlns:a="http://schemas.openxmlformats.org/drawingml/2006/main" name="TotalEnergies AA - Red">
  <a:themeElements>
    <a:clrScheme name="TotalEnergies AA - Red">
      <a:dk1>
        <a:srgbClr val="374649"/>
      </a:dk1>
      <a:lt1>
        <a:srgbClr val="FFFFFF"/>
      </a:lt1>
      <a:dk2>
        <a:srgbClr val="ED0000"/>
      </a:dk2>
      <a:lt2>
        <a:srgbClr val="FFFFFF"/>
      </a:lt2>
      <a:accent1>
        <a:srgbClr val="009CEA"/>
      </a:accent1>
      <a:accent2>
        <a:srgbClr val="ED0000"/>
      </a:accent2>
      <a:accent3>
        <a:srgbClr val="40A900"/>
      </a:accent3>
      <a:accent4>
        <a:srgbClr val="F66A00"/>
      </a:accent4>
      <a:accent5>
        <a:srgbClr val="009CEA"/>
      </a:accent5>
      <a:accent6>
        <a:srgbClr val="ED0000"/>
      </a:accent6>
      <a:hlink>
        <a:srgbClr val="374649"/>
      </a:hlink>
      <a:folHlink>
        <a:srgbClr val="ED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6" id="{F223456F-FF02-BB43-92D5-B0C703CC74B7}" vid="{36C83946-E379-594D-A54D-F2B2A8FE1033}"/>
    </a:ext>
  </a:extLst>
</a:theme>
</file>

<file path=ppt/theme/theme3.xml><?xml version="1.0" encoding="utf-8"?>
<a:theme xmlns:a="http://schemas.openxmlformats.org/drawingml/2006/main" name="TotalEnergies AA - Green">
  <a:themeElements>
    <a:clrScheme name="TotalEnergies AA - Green">
      <a:dk1>
        <a:srgbClr val="374649"/>
      </a:dk1>
      <a:lt1>
        <a:srgbClr val="FFFFFF"/>
      </a:lt1>
      <a:dk2>
        <a:srgbClr val="40A900"/>
      </a:dk2>
      <a:lt2>
        <a:srgbClr val="FFFFFF"/>
      </a:lt2>
      <a:accent1>
        <a:srgbClr val="009CEA"/>
      </a:accent1>
      <a:accent2>
        <a:srgbClr val="ED0000"/>
      </a:accent2>
      <a:accent3>
        <a:srgbClr val="40A900"/>
      </a:accent3>
      <a:accent4>
        <a:srgbClr val="F66A00"/>
      </a:accent4>
      <a:accent5>
        <a:srgbClr val="009CEA"/>
      </a:accent5>
      <a:accent6>
        <a:srgbClr val="ED0000"/>
      </a:accent6>
      <a:hlink>
        <a:srgbClr val="374649"/>
      </a:hlink>
      <a:folHlink>
        <a:srgbClr val="40A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6" id="{F223456F-FF02-BB43-92D5-B0C703CC74B7}" vid="{65ED2DB4-767E-0345-B4DE-60B180C6398A}"/>
    </a:ext>
  </a:extLst>
</a:theme>
</file>

<file path=ppt/theme/theme4.xml><?xml version="1.0" encoding="utf-8"?>
<a:theme xmlns:a="http://schemas.openxmlformats.org/drawingml/2006/main" name="TotalEnergies AA - Orange">
  <a:themeElements>
    <a:clrScheme name="TotalEnergies AA - Orange">
      <a:dk1>
        <a:srgbClr val="374649"/>
      </a:dk1>
      <a:lt1>
        <a:srgbClr val="FFFFFF"/>
      </a:lt1>
      <a:dk2>
        <a:srgbClr val="F66A00"/>
      </a:dk2>
      <a:lt2>
        <a:srgbClr val="FFFFFF"/>
      </a:lt2>
      <a:accent1>
        <a:srgbClr val="009CEA"/>
      </a:accent1>
      <a:accent2>
        <a:srgbClr val="ED0000"/>
      </a:accent2>
      <a:accent3>
        <a:srgbClr val="40A900"/>
      </a:accent3>
      <a:accent4>
        <a:srgbClr val="F66A00"/>
      </a:accent4>
      <a:accent5>
        <a:srgbClr val="009CEA"/>
      </a:accent5>
      <a:accent6>
        <a:srgbClr val="ED0000"/>
      </a:accent6>
      <a:hlink>
        <a:srgbClr val="374649"/>
      </a:hlink>
      <a:folHlink>
        <a:srgbClr val="F66A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6" id="{F223456F-FF02-BB43-92D5-B0C703CC74B7}" vid="{0C878B81-CD5A-C240-B8B9-9DDF767C1B52}"/>
    </a:ext>
  </a:extLst>
</a:theme>
</file>

<file path=ppt/theme/theme5.xml><?xml version="1.0" encoding="utf-8"?>
<a:theme xmlns:a="http://schemas.openxmlformats.org/drawingml/2006/main" name="Thème Office">
  <a:themeElements>
    <a:clrScheme name="TotalEnergies AA - Blue">
      <a:dk1>
        <a:srgbClr val="374649"/>
      </a:dk1>
      <a:lt1>
        <a:srgbClr val="FFFFFF"/>
      </a:lt1>
      <a:dk2>
        <a:srgbClr val="009CEA"/>
      </a:dk2>
      <a:lt2>
        <a:srgbClr val="FFFFFF"/>
      </a:lt2>
      <a:accent1>
        <a:srgbClr val="009CEA"/>
      </a:accent1>
      <a:accent2>
        <a:srgbClr val="ED0000"/>
      </a:accent2>
      <a:accent3>
        <a:srgbClr val="40A900"/>
      </a:accent3>
      <a:accent4>
        <a:srgbClr val="F66A00"/>
      </a:accent4>
      <a:accent5>
        <a:srgbClr val="009CEA"/>
      </a:accent5>
      <a:accent6>
        <a:srgbClr val="ED0000"/>
      </a:accent6>
      <a:hlink>
        <a:srgbClr val="374649"/>
      </a:hlink>
      <a:folHlink>
        <a:srgbClr val="009CE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TotalEnergies AA - Blue">
      <a:dk1>
        <a:srgbClr val="374649"/>
      </a:dk1>
      <a:lt1>
        <a:srgbClr val="FFFFFF"/>
      </a:lt1>
      <a:dk2>
        <a:srgbClr val="009CEA"/>
      </a:dk2>
      <a:lt2>
        <a:srgbClr val="FFFFFF"/>
      </a:lt2>
      <a:accent1>
        <a:srgbClr val="009CEA"/>
      </a:accent1>
      <a:accent2>
        <a:srgbClr val="ED0000"/>
      </a:accent2>
      <a:accent3>
        <a:srgbClr val="40A900"/>
      </a:accent3>
      <a:accent4>
        <a:srgbClr val="F66A00"/>
      </a:accent4>
      <a:accent5>
        <a:srgbClr val="009CEA"/>
      </a:accent5>
      <a:accent6>
        <a:srgbClr val="ED0000"/>
      </a:accent6>
      <a:hlink>
        <a:srgbClr val="374649"/>
      </a:hlink>
      <a:folHlink>
        <a:srgbClr val="009CE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17A65F932124591E07144EF3B1423" ma:contentTypeVersion="17" ma:contentTypeDescription="Crée un document." ma:contentTypeScope="" ma:versionID="44faecdd73e8d40742ade53c65af3d26">
  <xsd:schema xmlns:xsd="http://www.w3.org/2001/XMLSchema" xmlns:xs="http://www.w3.org/2001/XMLSchema" xmlns:p="http://schemas.microsoft.com/office/2006/metadata/properties" xmlns:ns2="077d6e28-188e-4212-a305-58109c06f9f9" xmlns:ns3="23a23054-44a5-4cc7-9736-40345e15c970" targetNamespace="http://schemas.microsoft.com/office/2006/metadata/properties" ma:root="true" ma:fieldsID="552939d3f68281d1893f81c449392327" ns2:_="" ns3:_="">
    <xsd:import namespace="077d6e28-188e-4212-a305-58109c06f9f9"/>
    <xsd:import namespace="23a23054-44a5-4cc7-9736-40345e15c9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d6e28-188e-4212-a305-58109c06f9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00000000-0000-0000-0000-000000000000" ma:termSetId="00000000-0000-0000-0000-0000000000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a23054-44a5-4cc7-9736-40345e15c97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7835d99-24e3-43dd-8a5b-f81bdd334a4c}" ma:internalName="TaxCatchAll" ma:showField="CatchAllData" ma:web="23a23054-44a5-4cc7-9736-40345e15c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77d6e28-188e-4212-a305-58109c06f9f9">
      <Terms xmlns="http://schemas.microsoft.com/office/infopath/2007/PartnerControls"/>
    </lcf76f155ced4ddcb4097134ff3c332f>
    <TaxCatchAll xmlns="23a23054-44a5-4cc7-9736-40345e15c970" xsi:nil="true"/>
  </documentManagement>
</p:properties>
</file>

<file path=customXml/itemProps1.xml><?xml version="1.0" encoding="utf-8"?>
<ds:datastoreItem xmlns:ds="http://schemas.openxmlformats.org/officeDocument/2006/customXml" ds:itemID="{B7DA28FA-D042-42E3-BD1F-A5BA6D1048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796573-EC80-40E2-9B48-68CB9CFECD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7d6e28-188e-4212-a305-58109c06f9f9"/>
    <ds:schemaRef ds:uri="23a23054-44a5-4cc7-9736-40345e15c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D3EFEA-10E5-49D0-8DB5-E737A40C0AA3}">
  <ds:schemaRefs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23a23054-44a5-4cc7-9736-40345e15c970"/>
    <ds:schemaRef ds:uri="http://schemas.microsoft.com/office/infopath/2007/PartnerControls"/>
    <ds:schemaRef ds:uri="http://schemas.openxmlformats.org/package/2006/metadata/core-properties"/>
    <ds:schemaRef ds:uri="077d6e28-188e-4212-a305-58109c06f9f9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3340</TotalTime>
  <Words>765</Words>
  <Application>Microsoft Office PowerPoint</Application>
  <PresentationFormat>Widescreen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Söhne</vt:lpstr>
      <vt:lpstr>TotalEnergies AA - Blue</vt:lpstr>
      <vt:lpstr>TotalEnergies AA - Red</vt:lpstr>
      <vt:lpstr>TotalEnergies AA - Green</vt:lpstr>
      <vt:lpstr>TotalEnergies AA - Orange</vt:lpstr>
      <vt:lpstr>State of project :</vt:lpstr>
      <vt:lpstr>PowerPoint Presentation</vt:lpstr>
      <vt:lpstr>Definitions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 in few lines [Arial 32 pt regular] lorem ipsum dolor sit amet</dc:title>
  <dc:creator>Adam WECKER</dc:creator>
  <cp:lastModifiedBy>Adam WECKER</cp:lastModifiedBy>
  <cp:revision>2</cp:revision>
  <dcterms:created xsi:type="dcterms:W3CDTF">2023-09-19T13:43:28Z</dcterms:created>
  <dcterms:modified xsi:type="dcterms:W3CDTF">2023-12-04T12:48:33Z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0x0101000D417A65F932124591E07144EF3B1423</vt:lpwstr>
  </property>
  <property fmtid="{D5CDD505-2E9C-101B-9397-08002B2CF9AE}" pid="3" name="MediaServiceImageTags">
    <vt:lpwstr/>
  </property>
</Properties>
</file>