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785B-3462-4087-A90D-A5FF766FDFCF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12A4-EB7D-435E-A25F-9E8C97109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785B-3462-4087-A90D-A5FF766FDFCF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12A4-EB7D-435E-A25F-9E8C97109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69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785B-3462-4087-A90D-A5FF766FDFCF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12A4-EB7D-435E-A25F-9E8C97109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72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785B-3462-4087-A90D-A5FF766FDFCF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12A4-EB7D-435E-A25F-9E8C97109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81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785B-3462-4087-A90D-A5FF766FDFCF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12A4-EB7D-435E-A25F-9E8C97109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02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785B-3462-4087-A90D-A5FF766FDFCF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12A4-EB7D-435E-A25F-9E8C97109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21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785B-3462-4087-A90D-A5FF766FDFCF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12A4-EB7D-435E-A25F-9E8C97109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95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785B-3462-4087-A90D-A5FF766FDFCF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12A4-EB7D-435E-A25F-9E8C97109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0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785B-3462-4087-A90D-A5FF766FDFCF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12A4-EB7D-435E-A25F-9E8C97109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0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785B-3462-4087-A90D-A5FF766FDFCF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12A4-EB7D-435E-A25F-9E8C97109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785B-3462-4087-A90D-A5FF766FDFCF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12A4-EB7D-435E-A25F-9E8C97109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45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8785B-3462-4087-A90D-A5FF766FDFCF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912A4-EB7D-435E-A25F-9E8C97109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03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Онлайн-портал сети библиотек </a:t>
            </a:r>
            <a:r>
              <a:rPr lang="en-US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LibOn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5126038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Выполнили: А. Ю. Протодьяконов,</a:t>
            </a:r>
          </a:p>
          <a:p>
            <a:pPr algn="r"/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А. Д. Дроботенко,</a:t>
            </a:r>
          </a:p>
          <a:p>
            <a:pPr algn="r"/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М. А. Ломакин</a:t>
            </a:r>
          </a:p>
          <a:p>
            <a:pPr algn="r"/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Руководитель: И. </a:t>
            </a:r>
            <a:r>
              <a:rPr lang="ru-RU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Ю.Иванов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0" y="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/>
              <a:t>Воронежский </a:t>
            </a: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Государственный</a:t>
            </a:r>
            <a:r>
              <a:rPr lang="ru-RU" dirty="0" smtClean="0"/>
              <a:t> Университет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682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Распределение обязанностей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9188" y="1325563"/>
            <a:ext cx="4167352" cy="49911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/>
              <a:t>Протодьяконов А. Ю.</a:t>
            </a:r>
          </a:p>
          <a:p>
            <a:pPr marL="0" indent="0">
              <a:buNone/>
            </a:pPr>
            <a:endParaRPr lang="ru-RU" b="1" dirty="0" smtClean="0"/>
          </a:p>
          <a:p>
            <a:r>
              <a:rPr lang="ru-RU" sz="2500" dirty="0">
                <a:latin typeface="Helvetica" panose="020B0604020202020204" pitchFamily="34" charset="0"/>
                <a:cs typeface="Helvetica" panose="020B0604020202020204" pitchFamily="34" charset="0"/>
              </a:rPr>
              <a:t>Техническое </a:t>
            </a:r>
            <a:r>
              <a:rPr lang="ru-RU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Задание </a:t>
            </a:r>
          </a:p>
          <a:p>
            <a:r>
              <a:rPr lang="ru-RU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Функциональные требования</a:t>
            </a:r>
          </a:p>
          <a:p>
            <a:r>
              <a:rPr lang="ru-RU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Описание предметной области</a:t>
            </a:r>
          </a:p>
          <a:p>
            <a:r>
              <a:rPr lang="ru-RU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Отчетный документ</a:t>
            </a:r>
          </a:p>
          <a:p>
            <a:r>
              <a:rPr lang="ru-RU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Объединение </a:t>
            </a:r>
            <a:r>
              <a:rPr lang="en-US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frontend </a:t>
            </a:r>
            <a:r>
              <a:rPr lang="ru-RU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и </a:t>
            </a:r>
            <a:r>
              <a:rPr lang="en-US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backend</a:t>
            </a:r>
          </a:p>
          <a:p>
            <a:r>
              <a:rPr lang="ru-RU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Запись </a:t>
            </a:r>
            <a:r>
              <a:rPr lang="ru-RU" sz="25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демо</a:t>
            </a:r>
            <a:r>
              <a:rPr lang="ru-RU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-видео</a:t>
            </a:r>
          </a:p>
          <a:p>
            <a:r>
              <a:rPr lang="ru-RU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Подготовка презентации</a:t>
            </a:r>
          </a:p>
          <a:p>
            <a:pPr marL="0" indent="0">
              <a:buNone/>
            </a:pPr>
            <a:endParaRPr lang="ru-RU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225159" y="1325562"/>
            <a:ext cx="3930869" cy="4833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Дроботенко А. Д.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b="1" dirty="0" smtClean="0"/>
          </a:p>
          <a:p>
            <a:r>
              <a:rPr lang="ru-RU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Макеты сайта</a:t>
            </a:r>
          </a:p>
          <a:p>
            <a:r>
              <a:rPr lang="ru-RU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Диаграммы взаимодействия</a:t>
            </a:r>
          </a:p>
          <a:p>
            <a:r>
              <a:rPr lang="ru-RU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Диаграммы последовательностей</a:t>
            </a:r>
          </a:p>
          <a:p>
            <a:r>
              <a:rPr lang="ru-RU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Диаграмма состояний</a:t>
            </a:r>
          </a:p>
          <a:p>
            <a:r>
              <a:rPr lang="ru-RU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Диаграммы </a:t>
            </a:r>
            <a:r>
              <a:rPr lang="en-US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IDEF0</a:t>
            </a:r>
            <a:endParaRPr lang="ru-RU" sz="25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Frontend</a:t>
            </a:r>
          </a:p>
          <a:p>
            <a:endParaRPr lang="ru-RU" sz="25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ru-RU" sz="25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ru-RU" sz="25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156027" y="1325562"/>
            <a:ext cx="4141075" cy="4644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Ломакин М. А.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b="1" dirty="0" smtClean="0"/>
          </a:p>
          <a:p>
            <a:r>
              <a:rPr lang="ru-RU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Схема базы данных</a:t>
            </a:r>
          </a:p>
          <a:p>
            <a:r>
              <a:rPr lang="ru-RU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Диаграмма классов</a:t>
            </a:r>
          </a:p>
          <a:p>
            <a:r>
              <a:rPr lang="ru-RU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Диаграмма развертывания</a:t>
            </a:r>
          </a:p>
          <a:p>
            <a:r>
              <a:rPr lang="ru-RU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Интерфейсная реализация классов</a:t>
            </a:r>
          </a:p>
          <a:p>
            <a:r>
              <a:rPr lang="en-US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Backend</a:t>
            </a:r>
          </a:p>
          <a:p>
            <a:r>
              <a:rPr lang="ru-RU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Тестирование</a:t>
            </a:r>
          </a:p>
          <a:p>
            <a:endParaRPr lang="en-US" sz="25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ru-RU" sz="25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ru-RU" sz="25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ru-RU" sz="25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535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56138"/>
          </a:xfrm>
        </p:spPr>
        <p:txBody>
          <a:bodyPr/>
          <a:lstStyle/>
          <a:p>
            <a:pPr algn="ctr"/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Введение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72055"/>
            <a:ext cx="10515600" cy="541282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60136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89</Words>
  <Application>Microsoft Office PowerPoint</Application>
  <PresentationFormat>Широкоэкранный</PresentationFormat>
  <Paragraphs>40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Тема Office</vt:lpstr>
      <vt:lpstr>Онлайн-портал сети библиотек LibOn</vt:lpstr>
      <vt:lpstr>Распределение обязанностей</vt:lpstr>
      <vt:lpstr>Введение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Онлайн-портал сети библиотек LibOn</dc:title>
  <dc:creator>Александра Дроботенко</dc:creator>
  <cp:lastModifiedBy>Александра Дроботенко</cp:lastModifiedBy>
  <cp:revision>4</cp:revision>
  <dcterms:created xsi:type="dcterms:W3CDTF">2019-06-04T05:15:20Z</dcterms:created>
  <dcterms:modified xsi:type="dcterms:W3CDTF">2019-06-04T05:29:23Z</dcterms:modified>
</cp:coreProperties>
</file>