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18FF5-7776-38E7-FF78-D8CA7E4E0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9E665A-6474-B397-E369-71A14DECE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347A49-97D8-F7B0-D8C0-B4F99133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D09B-E43D-4FD7-A2AD-24FD6F9397CB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F8A483-5598-711A-B3CA-E2D6D990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7B34FF-35CC-F60E-7A59-862E9A6C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9937-02C8-4019-A307-6BA76540A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17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43691-10F0-512C-0655-4551CB54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C796C5-F4C9-2946-D815-2ADC802E3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A8B248-B2BB-E966-8CAD-A69E7EAF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D09B-E43D-4FD7-A2AD-24FD6F9397CB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AA824F-63E4-85F0-8696-02067C49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A2B6BC-905D-D637-F0C9-AB74B6BB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9937-02C8-4019-A307-6BA76540A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94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E08A6C-1592-CD94-9128-6D414664C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F71531-0C1C-41CC-8C60-FC5A32BD4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56F179-0FCC-2D37-CB7D-742319F5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D09B-E43D-4FD7-A2AD-24FD6F9397CB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95D127-2D25-CF0F-CCDA-B1489FA1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A63724-D09B-CC73-D99C-F1AFCAB0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9937-02C8-4019-A307-6BA76540A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67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8526F-4CEA-7395-0CE5-B1FA1DCF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A8966E-08B1-7651-62D8-E3CE4CD91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5077B8-4318-B584-79DF-B5394C33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D09B-E43D-4FD7-A2AD-24FD6F9397CB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08D26B-6EF7-8E63-63ED-629B53E6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48119B-5441-A4BC-FB0D-18FDF331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9937-02C8-4019-A307-6BA76540A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71087-2E46-16E5-EE12-A4763F748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A106EB-F47A-48AE-B05A-3690E6F45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FF12DD-B49A-5272-FF37-2C3E52A5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D09B-E43D-4FD7-A2AD-24FD6F9397CB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15E826-BF14-F3BF-5678-0FC3F053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A1D37-FBA8-8D4C-6AFB-FA2FFEED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9937-02C8-4019-A307-6BA76540A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78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0C65A-4862-D929-3369-D858F2A2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9144B8-8B87-DE66-FCDE-0DDC9F3B0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2657FF-68B8-6DD4-1933-35C630C4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5EDDAA-87C1-72D9-F9A4-82E3C633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D09B-E43D-4FD7-A2AD-24FD6F9397CB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435662-F1BD-4F6A-1DDB-2C8B5B37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E5FDE2-E8E0-2D47-8076-D23BE203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9937-02C8-4019-A307-6BA76540A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15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5DFE1-0783-807F-1478-86F98462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20A79F-5369-95A1-DFCC-B0468D58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094AFC-1808-E1B5-5C9F-0AF7B4B02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4308ABF-9EB9-9F55-FA29-A7153B1C1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212DB81-63A7-AD5E-9042-059F8B149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532E1F-1B9F-D007-7305-6E0A79E3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D09B-E43D-4FD7-A2AD-24FD6F9397CB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2A6490-38F8-FB79-6886-3E967F4C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4DC134-F5FF-778A-D2DE-87B1FB2A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9937-02C8-4019-A307-6BA76540A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51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72418-D3F1-F171-83AB-A369D8EF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2E73AB-E148-9CAA-375C-9ECDF7E0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D09B-E43D-4FD7-A2AD-24FD6F9397CB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08DD0C1-8CF8-3DF8-686C-506E1A5A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045DC9-2264-FCB9-EA59-5A256C83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9937-02C8-4019-A307-6BA76540A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48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6BE306D-EEB6-3D72-9945-AFFEC3B8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D09B-E43D-4FD7-A2AD-24FD6F9397CB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303A12-6271-0C70-7E56-E07823FF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7D86A9-1E06-2700-D441-FCFE47BC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9937-02C8-4019-A307-6BA76540A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38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74F65-2EFD-1D7B-6C48-9E7B2764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5C187-ECE7-E879-DB70-B908C2C7C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7F898F-1A70-CAE4-3302-D50A0DFCF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388B44-2484-B1A0-F150-CFC6D391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D09B-E43D-4FD7-A2AD-24FD6F9397CB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768F64-B78B-5C4E-1428-1BBA94BC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046B1A-C84C-D117-3BAF-34EB2B01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9937-02C8-4019-A307-6BA76540A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65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B9BAE-72CB-4822-5211-C48C3630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3DE467-A568-9849-F4C7-DEBE1534E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D06DF5-044C-1F5F-002A-F03BBAB8F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4E2103-9B2D-BF8E-43B4-EFB99077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D09B-E43D-4FD7-A2AD-24FD6F9397CB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2E1942-5DAD-93D5-C284-90225ADF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D0280F-5352-FC95-345C-AB4EF100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99937-02C8-4019-A307-6BA76540A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27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9F267-D104-CB7C-FCAC-1D49454F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B4D07C-A7D5-31DE-0032-17D50A67E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BD7842-0C87-63AB-3A8B-D501A2555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1D09B-E43D-4FD7-A2AD-24FD6F9397CB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670310-0855-B2DC-6D93-2EBC43BF2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C3A9BB-D96A-A0CC-386D-6CC627BCD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9937-02C8-4019-A307-6BA76540A2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29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34CBB-CA71-2AC3-AC44-66E279FAF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Energy Spells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28770C-6D2B-4FB7-85E2-A60EC7B49D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Заикин А.</a:t>
            </a:r>
          </a:p>
          <a:p>
            <a:r>
              <a:rPr lang="ru-RU" dirty="0"/>
              <a:t>РИ-400012</a:t>
            </a:r>
          </a:p>
        </p:txBody>
      </p:sp>
    </p:spTree>
    <p:extLst>
      <p:ext uri="{BB962C8B-B14F-4D97-AF65-F5344CB8AC3E}">
        <p14:creationId xmlns:p14="http://schemas.microsoft.com/office/powerpoint/2010/main" val="141981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B161F-DDB1-CBDF-EA9F-1D4CB6B6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pic>
        <p:nvPicPr>
          <p:cNvPr id="1028" name="Picture 4" descr="Sword - User Interface &amp; Gesture Icons">
            <a:extLst>
              <a:ext uri="{FF2B5EF4-FFF2-40B4-BE49-F238E27FC236}">
                <a16:creationId xmlns:a16="http://schemas.microsoft.com/office/drawing/2014/main" id="{3E0225D3-B1F4-0610-B4CD-E68345E35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709" y="1770207"/>
            <a:ext cx="1166091" cy="116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D2015AE-1104-2EF8-1B9B-3B48E71F1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708" y="3338657"/>
            <a:ext cx="1166091" cy="116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ritical, damage, game, play, stat, stats icon - Download on Iconfinder">
            <a:extLst>
              <a:ext uri="{FF2B5EF4-FFF2-40B4-BE49-F238E27FC236}">
                <a16:creationId xmlns:a16="http://schemas.microsoft.com/office/drawing/2014/main" id="{EDE79464-1858-5830-7E9D-F2E2BD374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16" y="4786316"/>
            <a:ext cx="1517073" cy="151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F6B0DF-B5B8-934D-18AA-FF241DE6CFFD}"/>
              </a:ext>
            </a:extLst>
          </p:cNvPr>
          <p:cNvSpPr txBox="1"/>
          <p:nvPr/>
        </p:nvSpPr>
        <p:spPr>
          <a:xfrm>
            <a:off x="1365284" y="2125235"/>
            <a:ext cx="2089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Сила атаки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2B83E9-9823-92FC-B8EE-3634EA25C07C}"/>
              </a:ext>
            </a:extLst>
          </p:cNvPr>
          <p:cNvSpPr txBox="1"/>
          <p:nvPr/>
        </p:nvSpPr>
        <p:spPr>
          <a:xfrm>
            <a:off x="764346" y="3606949"/>
            <a:ext cx="281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Скорость атаки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8415C-3C73-2576-F13E-A0E7610A1B22}"/>
              </a:ext>
            </a:extLst>
          </p:cNvPr>
          <p:cNvSpPr txBox="1"/>
          <p:nvPr/>
        </p:nvSpPr>
        <p:spPr>
          <a:xfrm>
            <a:off x="1196781" y="5262635"/>
            <a:ext cx="2207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Шанс </a:t>
            </a:r>
            <a:r>
              <a:rPr lang="ru-RU" sz="3200" dirty="0" err="1"/>
              <a:t>крита</a:t>
            </a:r>
            <a:endParaRPr lang="ru-RU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FF8DD-A1D6-E5F5-04A5-01E78B73BFDC}"/>
              </a:ext>
            </a:extLst>
          </p:cNvPr>
          <p:cNvSpPr txBox="1"/>
          <p:nvPr/>
        </p:nvSpPr>
        <p:spPr>
          <a:xfrm>
            <a:off x="9988131" y="3136611"/>
            <a:ext cx="1039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Урон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3976AC2-2B0E-E417-7C61-4354D3E2490D}"/>
              </a:ext>
            </a:extLst>
          </p:cNvPr>
          <p:cNvCxnSpPr/>
          <p:nvPr/>
        </p:nvCxnSpPr>
        <p:spPr>
          <a:xfrm>
            <a:off x="4925289" y="2353252"/>
            <a:ext cx="3183083" cy="10757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078AD45-6BE1-F58F-1E5E-FB4479A1A650}"/>
              </a:ext>
            </a:extLst>
          </p:cNvPr>
          <p:cNvCxnSpPr>
            <a:cxnSpLocks/>
          </p:cNvCxnSpPr>
          <p:nvPr/>
        </p:nvCxnSpPr>
        <p:spPr>
          <a:xfrm flipV="1">
            <a:off x="5013034" y="3606949"/>
            <a:ext cx="3063315" cy="2366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B4E1F9E-0C30-4C88-D2B2-758C083D9887}"/>
              </a:ext>
            </a:extLst>
          </p:cNvPr>
          <p:cNvCxnSpPr>
            <a:cxnSpLocks/>
          </p:cNvCxnSpPr>
          <p:nvPr/>
        </p:nvCxnSpPr>
        <p:spPr>
          <a:xfrm flipV="1">
            <a:off x="5045057" y="3786911"/>
            <a:ext cx="3063315" cy="17681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6" descr="Damage - Free gaming icons">
            <a:extLst>
              <a:ext uri="{FF2B5EF4-FFF2-40B4-BE49-F238E27FC236}">
                <a16:creationId xmlns:a16="http://schemas.microsoft.com/office/drawing/2014/main" id="{E20B86B2-C6A5-3CDC-B85D-C57D817B8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148" y="2714408"/>
            <a:ext cx="1429182" cy="142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2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87353-89BE-CCF5-677F-9A17411C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Решение?</a:t>
            </a:r>
          </a:p>
        </p:txBody>
      </p:sp>
      <p:pic>
        <p:nvPicPr>
          <p:cNvPr id="2050" name="Picture 2" descr="Fire Icon PNG Images, Vectors Free Download - Pngtree">
            <a:extLst>
              <a:ext uri="{FF2B5EF4-FFF2-40B4-BE49-F238E27FC236}">
                <a16:creationId xmlns:a16="http://schemas.microsoft.com/office/drawing/2014/main" id="{125201D5-1CC1-03BF-B350-BAA129A9B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463" y="2073953"/>
            <a:ext cx="1280912" cy="128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4F0DFD-426C-3F74-AF92-51AD1A073549}"/>
              </a:ext>
            </a:extLst>
          </p:cNvPr>
          <p:cNvSpPr txBox="1"/>
          <p:nvPr/>
        </p:nvSpPr>
        <p:spPr>
          <a:xfrm>
            <a:off x="838200" y="2268564"/>
            <a:ext cx="31109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Источник 1</a:t>
            </a:r>
          </a:p>
          <a:p>
            <a:r>
              <a:rPr lang="ru-RU" dirty="0"/>
              <a:t>- скорость генерации энергии</a:t>
            </a:r>
          </a:p>
          <a:p>
            <a:r>
              <a:rPr lang="ru-RU" dirty="0"/>
              <a:t>- напор</a:t>
            </a:r>
          </a:p>
          <a:p>
            <a:r>
              <a:rPr lang="ru-RU" dirty="0"/>
              <a:t>- состав энергии</a:t>
            </a:r>
            <a:endParaRPr lang="en-US" dirty="0"/>
          </a:p>
          <a:p>
            <a:r>
              <a:rPr lang="ru-RU" dirty="0"/>
              <a:t>(80% огонь, 20% молнии)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6D6D7-63A0-DB6A-A360-689CA7FE6B99}"/>
              </a:ext>
            </a:extLst>
          </p:cNvPr>
          <p:cNvSpPr txBox="1"/>
          <p:nvPr/>
        </p:nvSpPr>
        <p:spPr>
          <a:xfrm>
            <a:off x="838200" y="4710822"/>
            <a:ext cx="163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Источник </a:t>
            </a:r>
            <a:r>
              <a:rPr lang="en-US" sz="2400" dirty="0"/>
              <a:t>2</a:t>
            </a:r>
            <a:endParaRPr lang="ru-RU" sz="2400" dirty="0"/>
          </a:p>
        </p:txBody>
      </p:sp>
      <p:pic>
        <p:nvPicPr>
          <p:cNvPr id="2054" name="Picture 6" descr="Lightning bolt - Free weather icons">
            <a:extLst>
              <a:ext uri="{FF2B5EF4-FFF2-40B4-BE49-F238E27FC236}">
                <a16:creationId xmlns:a16="http://schemas.microsoft.com/office/drawing/2014/main" id="{BB9BDE68-54F3-C77D-7826-E264F6483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83" y="3279213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Damage - Free gaming icons">
            <a:extLst>
              <a:ext uri="{FF2B5EF4-FFF2-40B4-BE49-F238E27FC236}">
                <a16:creationId xmlns:a16="http://schemas.microsoft.com/office/drawing/2014/main" id="{4F557360-9F18-2E36-A0BC-26C38A6C3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209" y="2756138"/>
            <a:ext cx="1429182" cy="142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ure water icon isolated 22152992 PNG">
            <a:extLst>
              <a:ext uri="{FF2B5EF4-FFF2-40B4-BE49-F238E27FC236}">
                <a16:creationId xmlns:a16="http://schemas.microsoft.com/office/drawing/2014/main" id="{FFF43984-2214-F8DE-DFE1-00B6F7467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" y="4523267"/>
            <a:ext cx="836776" cy="8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0A7E123-0B1F-2B70-AF98-7BC5F81DE84B}"/>
              </a:ext>
            </a:extLst>
          </p:cNvPr>
          <p:cNvSpPr/>
          <p:nvPr/>
        </p:nvSpPr>
        <p:spPr>
          <a:xfrm>
            <a:off x="3129136" y="4466353"/>
            <a:ext cx="1631922" cy="101485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8" name="Picture 10" descr="cold Vector Icons free download in SVG, PNG Format">
            <a:extLst>
              <a:ext uri="{FF2B5EF4-FFF2-40B4-BE49-F238E27FC236}">
                <a16:creationId xmlns:a16="http://schemas.microsoft.com/office/drawing/2014/main" id="{9CF247A7-4933-7C3F-30F8-D3D2D43A6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834" y="4531775"/>
            <a:ext cx="848525" cy="8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EBE6F5-2E03-488E-92AE-5997236FBD00}"/>
              </a:ext>
            </a:extLst>
          </p:cNvPr>
          <p:cNvSpPr txBox="1"/>
          <p:nvPr/>
        </p:nvSpPr>
        <p:spPr>
          <a:xfrm>
            <a:off x="2979843" y="5706602"/>
            <a:ext cx="33178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Компонент охлаждения</a:t>
            </a:r>
          </a:p>
          <a:p>
            <a:r>
              <a:rPr lang="ru-RU" dirty="0"/>
              <a:t>- меняет свойства энергии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A4C4CB6A-2E9E-CCC3-B136-0C54CDACD51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470122" y="4941654"/>
            <a:ext cx="50381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mix Icon - Free PNG &amp; SVG 1458864 - Noun Project">
            <a:extLst>
              <a:ext uri="{FF2B5EF4-FFF2-40B4-BE49-F238E27FC236}">
                <a16:creationId xmlns:a16="http://schemas.microsoft.com/office/drawing/2014/main" id="{6176479D-2704-291B-2AD3-F38734C99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276" y="2640273"/>
            <a:ext cx="1429183" cy="142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F6192F-469B-3991-B0DB-19EAB6AE992F}"/>
              </a:ext>
            </a:extLst>
          </p:cNvPr>
          <p:cNvSpPr txBox="1"/>
          <p:nvPr/>
        </p:nvSpPr>
        <p:spPr>
          <a:xfrm>
            <a:off x="5456708" y="3951435"/>
            <a:ext cx="14790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Миксер</a:t>
            </a:r>
          </a:p>
          <a:p>
            <a:r>
              <a:rPr lang="ru-RU" dirty="0"/>
              <a:t>- объединяет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BD40911-7535-A305-0EB2-8D553108074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49116" y="3053394"/>
            <a:ext cx="14821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E9304ED-B8C4-0951-57A4-258FD3CE39C7}"/>
              </a:ext>
            </a:extLst>
          </p:cNvPr>
          <p:cNvCxnSpPr>
            <a:cxnSpLocks/>
          </p:cNvCxnSpPr>
          <p:nvPr/>
        </p:nvCxnSpPr>
        <p:spPr>
          <a:xfrm flipV="1">
            <a:off x="4718873" y="3681524"/>
            <a:ext cx="693403" cy="639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A41B2C3A-8CD5-8569-9436-30F18CD6E55D}"/>
              </a:ext>
            </a:extLst>
          </p:cNvPr>
          <p:cNvCxnSpPr>
            <a:cxnSpLocks/>
            <a:stCxn id="2060" idx="3"/>
          </p:cNvCxnSpPr>
          <p:nvPr/>
        </p:nvCxnSpPr>
        <p:spPr>
          <a:xfrm>
            <a:off x="6841459" y="3354865"/>
            <a:ext cx="7789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4373FFD-98CC-3AB3-D40C-871BDD548651}"/>
              </a:ext>
            </a:extLst>
          </p:cNvPr>
          <p:cNvSpPr txBox="1"/>
          <p:nvPr/>
        </p:nvSpPr>
        <p:spPr>
          <a:xfrm>
            <a:off x="10941379" y="4249157"/>
            <a:ext cx="82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Урон</a:t>
            </a:r>
          </a:p>
        </p:txBody>
      </p:sp>
      <p:pic>
        <p:nvPicPr>
          <p:cNvPr id="2062" name="Picture 14" descr="Output Generic Detailed Outline icon">
            <a:extLst>
              <a:ext uri="{FF2B5EF4-FFF2-40B4-BE49-F238E27FC236}">
                <a16:creationId xmlns:a16="http://schemas.microsoft.com/office/drawing/2014/main" id="{2370FF59-0AEA-3BED-9721-188AE7CE4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70" y="2702524"/>
            <a:ext cx="1546633" cy="154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6021B99-1356-8291-C582-12FC59031594}"/>
              </a:ext>
            </a:extLst>
          </p:cNvPr>
          <p:cNvSpPr txBox="1"/>
          <p:nvPr/>
        </p:nvSpPr>
        <p:spPr>
          <a:xfrm>
            <a:off x="7882023" y="4188952"/>
            <a:ext cx="165192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Активатор</a:t>
            </a:r>
          </a:p>
          <a:p>
            <a:r>
              <a:rPr lang="ru-RU" dirty="0"/>
              <a:t>- поток?</a:t>
            </a:r>
          </a:p>
          <a:p>
            <a:r>
              <a:rPr lang="ru-RU" dirty="0"/>
              <a:t>- аура?</a:t>
            </a:r>
          </a:p>
          <a:p>
            <a:r>
              <a:rPr lang="ru-RU" dirty="0"/>
              <a:t>- накапливает?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B6B727D-91B5-2B34-0957-290A185E9076}"/>
              </a:ext>
            </a:extLst>
          </p:cNvPr>
          <p:cNvCxnSpPr>
            <a:cxnSpLocks/>
          </p:cNvCxnSpPr>
          <p:nvPr/>
        </p:nvCxnSpPr>
        <p:spPr>
          <a:xfrm flipV="1">
            <a:off x="9533950" y="3475839"/>
            <a:ext cx="8818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91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23370-9173-3184-C6E8-E4085A37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Геймплей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B5B791-F603-A1EC-398B-507542A35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Roguelite</a:t>
            </a:r>
            <a:endParaRPr lang="en-US" dirty="0"/>
          </a:p>
          <a:p>
            <a:r>
              <a:rPr lang="en-US" dirty="0"/>
              <a:t>Top-down</a:t>
            </a:r>
          </a:p>
        </p:txBody>
      </p:sp>
      <p:pic>
        <p:nvPicPr>
          <p:cNvPr id="9" name="Рисунок 8" descr="Изображение выглядит как снимок экрана, Компьютерная игра, Стратегическая видеоигра, Программное обеспечение для видеоигр">
            <a:extLst>
              <a:ext uri="{FF2B5EF4-FFF2-40B4-BE49-F238E27FC236}">
                <a16:creationId xmlns:a16="http://schemas.microsoft.com/office/drawing/2014/main" id="{AED5EDCF-AB55-72F8-FF57-E9ED9EA0D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01" y="634363"/>
            <a:ext cx="7456599" cy="558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9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0068C-AE0E-1A97-600F-4C873D66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Ассеты</a:t>
            </a:r>
            <a:endParaRPr lang="ru-RU" dirty="0"/>
          </a:p>
        </p:txBody>
      </p:sp>
      <p:pic>
        <p:nvPicPr>
          <p:cNvPr id="4098" name="Picture 2" descr="Compatibility – Sketchfab Help Center">
            <a:extLst>
              <a:ext uri="{FF2B5EF4-FFF2-40B4-BE49-F238E27FC236}">
                <a16:creationId xmlns:a16="http://schemas.microsoft.com/office/drawing/2014/main" id="{9D18C2FE-7082-FE13-587A-78ABF3B49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413" y="2201957"/>
            <a:ext cx="4084891" cy="84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ixamo 2.0 Now Available | Animation World Network">
            <a:extLst>
              <a:ext uri="{FF2B5EF4-FFF2-40B4-BE49-F238E27FC236}">
                <a16:creationId xmlns:a16="http://schemas.microsoft.com/office/drawing/2014/main" id="{BA06A637-4E66-4C0B-BCF3-5F80B057D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06" y="3965249"/>
            <a:ext cx="3440104" cy="192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sset Store, una tienda que mejorará tu proyecto en Unity">
            <a:extLst>
              <a:ext uri="{FF2B5EF4-FFF2-40B4-BE49-F238E27FC236}">
                <a16:creationId xmlns:a16="http://schemas.microsoft.com/office/drawing/2014/main" id="{1D58FE60-41C1-2F82-CF12-357DF3C7F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636" y="1623326"/>
            <a:ext cx="3260222" cy="181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tch.io creator hits out at copycat for using site's code |  GamesIndustry.biz">
            <a:extLst>
              <a:ext uri="{FF2B5EF4-FFF2-40B4-BE49-F238E27FC236}">
                <a16:creationId xmlns:a16="http://schemas.microsoft.com/office/drawing/2014/main" id="{A2F18B6B-E6F6-DBB5-6CD4-040809EA6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079" y="3965248"/>
            <a:ext cx="1921336" cy="192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67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57F28-3753-741B-6C47-AF431585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Стилизация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C3331E2-FEB1-FC14-62B1-F37B25BAF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6481"/>
            <a:ext cx="5205635" cy="394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8BA749-D33A-2F1C-E4EF-C540680AE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719" y="1910758"/>
            <a:ext cx="6228281" cy="3699457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58EEF8F1-2217-5B0D-47B6-17C66FE2E95F}"/>
              </a:ext>
            </a:extLst>
          </p:cNvPr>
          <p:cNvCxnSpPr/>
          <p:nvPr/>
        </p:nvCxnSpPr>
        <p:spPr>
          <a:xfrm>
            <a:off x="5289847" y="3781326"/>
            <a:ext cx="5896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33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56962-6E2E-34FB-2FB6-64BF5340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на семестр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C7B1C2-BE26-5701-2D67-E2BBEA117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заклинаний</a:t>
            </a:r>
          </a:p>
          <a:p>
            <a:r>
              <a:rPr lang="ru-RU" dirty="0"/>
              <a:t>уничтожение врагов</a:t>
            </a:r>
          </a:p>
          <a:p>
            <a:r>
              <a:rPr lang="ru-RU" dirty="0"/>
              <a:t>лут с врагов - компоненты для заклинаний</a:t>
            </a:r>
          </a:p>
          <a:p>
            <a:r>
              <a:rPr lang="ru-RU" dirty="0"/>
              <a:t>геймплея хотя бы на 2 часа</a:t>
            </a:r>
          </a:p>
          <a:p>
            <a:r>
              <a:rPr lang="ru-RU" dirty="0"/>
              <a:t>немного мета-прогресса</a:t>
            </a:r>
          </a:p>
        </p:txBody>
      </p:sp>
    </p:spTree>
    <p:extLst>
      <p:ext uri="{BB962C8B-B14F-4D97-AF65-F5344CB8AC3E}">
        <p14:creationId xmlns:p14="http://schemas.microsoft.com/office/powerpoint/2010/main" val="18093143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85</Words>
  <Application>Microsoft Office PowerPoint</Application>
  <PresentationFormat>Широкоэкранный</PresentationFormat>
  <Paragraphs>35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Energy Spells</vt:lpstr>
      <vt:lpstr>Проблема</vt:lpstr>
      <vt:lpstr>Решение?</vt:lpstr>
      <vt:lpstr>Геймплей</vt:lpstr>
      <vt:lpstr>Ассеты</vt:lpstr>
      <vt:lpstr>Стилизация</vt:lpstr>
      <vt:lpstr>План на семестр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Spell</dc:title>
  <dc:creator>Alexander Zaikin</dc:creator>
  <cp:lastModifiedBy>Alexander Zaikin</cp:lastModifiedBy>
  <cp:revision>6</cp:revision>
  <dcterms:created xsi:type="dcterms:W3CDTF">2023-10-13T12:40:04Z</dcterms:created>
  <dcterms:modified xsi:type="dcterms:W3CDTF">2023-10-13T13:53:35Z</dcterms:modified>
</cp:coreProperties>
</file>