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5995" y="2439755"/>
            <a:ext cx="8316341" cy="2421464"/>
          </a:xfrm>
        </p:spPr>
        <p:txBody>
          <a:bodyPr>
            <a:normAutofit/>
          </a:bodyPr>
          <a:lstStyle/>
          <a:p>
            <a:r>
              <a:rPr lang="hu-HU" sz="6000" b="1" dirty="0" smtClean="0"/>
              <a:t>Időjárás Applikáció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17736" y="62087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Albu Zsombor-Domokos</a:t>
            </a:r>
          </a:p>
        </p:txBody>
      </p:sp>
    </p:spTree>
    <p:extLst>
      <p:ext uri="{BB962C8B-B14F-4D97-AF65-F5344CB8AC3E}">
        <p14:creationId xmlns:p14="http://schemas.microsoft.com/office/powerpoint/2010/main" val="76386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5" y="161544"/>
            <a:ext cx="10131425" cy="1456267"/>
          </a:xfrm>
        </p:spPr>
        <p:txBody>
          <a:bodyPr/>
          <a:lstStyle/>
          <a:p>
            <a:r>
              <a:rPr lang="hu-HU" dirty="0" smtClean="0"/>
              <a:t>Alkalmazás leirása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5" y="2048256"/>
            <a:ext cx="11210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hu-HU" dirty="0" smtClean="0"/>
              <a:t>időjárást mutató applikációt</a:t>
            </a:r>
            <a:r>
              <a:rPr lang="en-US" dirty="0" smtClean="0"/>
              <a:t> </a:t>
            </a:r>
            <a:r>
              <a:rPr lang="en-US" dirty="0" err="1" smtClean="0"/>
              <a:t>készíte</a:t>
            </a:r>
            <a:r>
              <a:rPr lang="hu-HU" dirty="0" smtClean="0"/>
              <a:t>ttem</a:t>
            </a:r>
            <a:r>
              <a:rPr lang="en-US" dirty="0" smtClean="0"/>
              <a:t>, </a:t>
            </a:r>
            <a:r>
              <a:rPr lang="en-US" dirty="0" err="1" smtClean="0"/>
              <a:t>amely</a:t>
            </a:r>
            <a:r>
              <a:rPr lang="en-US" dirty="0" smtClean="0"/>
              <a:t> </a:t>
            </a:r>
            <a:r>
              <a:rPr lang="en-US" dirty="0" err="1" smtClean="0"/>
              <a:t>segít</a:t>
            </a:r>
            <a:r>
              <a:rPr lang="hu-HU" dirty="0" smtClean="0"/>
              <a:t>ségével a világ bármely településére rákereshetünk, igy megtudva az aktuális időjárást, az adott településen.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alkalmazás megjeleniti a jelenlegi hőmérsékletet Celsius</a:t>
            </a:r>
            <a:r>
              <a:rPr lang="en-US" dirty="0" smtClean="0"/>
              <a:t> </a:t>
            </a:r>
            <a:r>
              <a:rPr lang="hu-HU" dirty="0" smtClean="0"/>
              <a:t>és Fahrenheit fokban, a páratartalmat, a légnyomást,  a napi minimum, valamint a napi maximum hőmérsékletet.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applikáció az </a:t>
            </a:r>
            <a:r>
              <a:rPr lang="en-US" dirty="0" smtClean="0"/>
              <a:t> </a:t>
            </a:r>
            <a:r>
              <a:rPr lang="hu-HU" dirty="0" smtClean="0">
                <a:hlinkClick r:id="rId2"/>
              </a:rPr>
              <a:t>https://openweathermap.org/api</a:t>
            </a:r>
            <a:r>
              <a:rPr lang="en-US" dirty="0" smtClean="0"/>
              <a:t>  API-t </a:t>
            </a:r>
            <a:r>
              <a:rPr lang="en-US" dirty="0" err="1" smtClean="0"/>
              <a:t>haszn</a:t>
            </a:r>
            <a:r>
              <a:rPr lang="hu-HU" dirty="0" smtClean="0"/>
              <a:t>álja, az információk megjelenitéséhez. Ehhez a HTTP GET műveletét.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5" y="161544"/>
            <a:ext cx="10131425" cy="1456267"/>
          </a:xfrm>
        </p:spPr>
        <p:txBody>
          <a:bodyPr/>
          <a:lstStyle/>
          <a:p>
            <a:r>
              <a:rPr lang="hu-HU" dirty="0" smtClean="0"/>
              <a:t>Alkalmazás </a:t>
            </a:r>
            <a:r>
              <a:rPr lang="hu-HU" dirty="0"/>
              <a:t>használata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5" y="2167128"/>
            <a:ext cx="11210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alkalmazás megnyitása után, az oldalon található </a:t>
            </a:r>
            <a:r>
              <a:rPr lang="hu-HU" dirty="0" smtClean="0"/>
              <a:t>EditText-be </a:t>
            </a:r>
            <a:r>
              <a:rPr lang="hu-HU" dirty="0"/>
              <a:t>beirjuk a megjeleniteni kivánt település adatait, majd az OK gomb megnyomásával, </a:t>
            </a:r>
            <a:r>
              <a:rPr lang="hu-HU" dirty="0" smtClean="0"/>
              <a:t>megjelennek az adatok a különböző TextView-ekben.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345" y="161545"/>
            <a:ext cx="10131425" cy="1200912"/>
          </a:xfrm>
        </p:spPr>
        <p:txBody>
          <a:bodyPr>
            <a:normAutofit/>
          </a:bodyPr>
          <a:lstStyle/>
          <a:p>
            <a:r>
              <a:rPr lang="hu-HU" dirty="0" smtClean="0"/>
              <a:t>Alkalmazás Tesztelése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04" y="1362457"/>
            <a:ext cx="3369230" cy="5207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13" y="1362457"/>
            <a:ext cx="3374920" cy="52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4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267</TotalTime>
  <Words>112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Időjárás Applikáció</vt:lpstr>
      <vt:lpstr>Alkalmazás leirása</vt:lpstr>
      <vt:lpstr>Alkalmazás használata</vt:lpstr>
      <vt:lpstr>Alkalmazás Tesztelése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PRojektMenedzsment Program</dc:title>
  <dc:creator>Zsombi</dc:creator>
  <cp:lastModifiedBy>Zsombi</cp:lastModifiedBy>
  <cp:revision>13</cp:revision>
  <dcterms:created xsi:type="dcterms:W3CDTF">2022-01-19T13:43:33Z</dcterms:created>
  <dcterms:modified xsi:type="dcterms:W3CDTF">2022-01-25T19:22:19Z</dcterms:modified>
</cp:coreProperties>
</file>