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568" y="3088979"/>
            <a:ext cx="8316341" cy="2421464"/>
          </a:xfrm>
        </p:spPr>
        <p:txBody>
          <a:bodyPr>
            <a:normAutofit/>
          </a:bodyPr>
          <a:lstStyle/>
          <a:p>
            <a:r>
              <a:rPr lang="hu-HU" sz="6000" b="1" dirty="0" smtClean="0"/>
              <a:t>PRojektMenedzsment Program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7736" y="62087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Albu Zsombor-Domokos</a:t>
            </a:r>
          </a:p>
        </p:txBody>
      </p:sp>
    </p:spTree>
    <p:extLst>
      <p:ext uri="{BB962C8B-B14F-4D97-AF65-F5344CB8AC3E}">
        <p14:creationId xmlns:p14="http://schemas.microsoft.com/office/powerpoint/2010/main" val="7638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5" y="161544"/>
            <a:ext cx="10131425" cy="1456267"/>
          </a:xfrm>
        </p:spPr>
        <p:txBody>
          <a:bodyPr/>
          <a:lstStyle/>
          <a:p>
            <a:r>
              <a:rPr lang="hu-HU" dirty="0" smtClean="0"/>
              <a:t>Alkalmazás leirása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5" y="2295144"/>
            <a:ext cx="11210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menedzselő</a:t>
            </a:r>
            <a:r>
              <a:rPr lang="en-US" dirty="0"/>
              <a:t> </a:t>
            </a:r>
            <a:r>
              <a:rPr lang="en-US" dirty="0" err="1"/>
              <a:t>alkalmazást</a:t>
            </a:r>
            <a:r>
              <a:rPr lang="en-US" dirty="0"/>
              <a:t> </a:t>
            </a:r>
            <a:r>
              <a:rPr lang="en-US" dirty="0" err="1" smtClean="0"/>
              <a:t>készíte</a:t>
            </a:r>
            <a:r>
              <a:rPr lang="hu-HU" dirty="0" smtClean="0"/>
              <a:t>ttem</a:t>
            </a:r>
            <a:r>
              <a:rPr lang="en-US" dirty="0" smtClean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 smtClean="0"/>
              <a:t>segít</a:t>
            </a:r>
            <a:r>
              <a:rPr lang="hu-HU" dirty="0" smtClean="0"/>
              <a:t> </a:t>
            </a:r>
            <a:r>
              <a:rPr lang="en-US" dirty="0" err="1" smtClean="0"/>
              <a:t>rendszerezni</a:t>
            </a:r>
            <a:r>
              <a:rPr lang="en-US" dirty="0"/>
              <a:t>, </a:t>
            </a:r>
            <a:r>
              <a:rPr lang="en-US" dirty="0" err="1"/>
              <a:t>menedzselni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alkalmazásba</a:t>
            </a:r>
            <a:r>
              <a:rPr lang="en-US" dirty="0"/>
              <a:t> </a:t>
            </a:r>
            <a:r>
              <a:rPr lang="en-US" dirty="0" err="1"/>
              <a:t>bevitt</a:t>
            </a:r>
            <a:r>
              <a:rPr lang="en-US" dirty="0"/>
              <a:t> </a:t>
            </a:r>
            <a:r>
              <a:rPr lang="en-US" dirty="0" err="1"/>
              <a:t>feladatokat</a:t>
            </a:r>
            <a:r>
              <a:rPr lang="en-US" dirty="0"/>
              <a:t>, </a:t>
            </a:r>
            <a:r>
              <a:rPr lang="en-US" dirty="0" err="1"/>
              <a:t>tehendőket</a:t>
            </a:r>
            <a:r>
              <a:rPr lang="en-US" dirty="0" smtClean="0"/>
              <a:t>.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programot PHP programozási nyelvet </a:t>
            </a:r>
            <a:r>
              <a:rPr lang="hu-HU" dirty="0" smtClean="0"/>
              <a:t>írntam </a:t>
            </a:r>
            <a:r>
              <a:rPr lang="hu-HU" dirty="0"/>
              <a:t>meg, amelyet </a:t>
            </a:r>
            <a:r>
              <a:rPr lang="hu-HU" dirty="0" smtClean="0"/>
              <a:t>összeköttem egy adatbázissal</a:t>
            </a:r>
            <a:r>
              <a:rPr lang="hu-HU" dirty="0"/>
              <a:t>. Ezenkívül </a:t>
            </a:r>
            <a:r>
              <a:rPr lang="hu-HU" dirty="0" smtClean="0"/>
              <a:t>még </a:t>
            </a:r>
            <a:r>
              <a:rPr lang="hu-HU" dirty="0"/>
              <a:t>különböző technológiákat is </a:t>
            </a:r>
            <a:r>
              <a:rPr lang="hu-HU" dirty="0" smtClean="0"/>
              <a:t>használtam a projekt </a:t>
            </a:r>
            <a:r>
              <a:rPr lang="hu-HU" dirty="0"/>
              <a:t>elkészítéséhez pl. MVC pattern, JavaScript, Bootstrap, MySQL.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5" y="161544"/>
            <a:ext cx="10131425" cy="1456267"/>
          </a:xfrm>
        </p:spPr>
        <p:txBody>
          <a:bodyPr/>
          <a:lstStyle/>
          <a:p>
            <a:r>
              <a:rPr lang="hu-HU" dirty="0" smtClean="0"/>
              <a:t>Alkalmazás leirása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5" y="2167128"/>
            <a:ext cx="11210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alkalmazás indításakor bejelentkezési rendszer </a:t>
            </a:r>
            <a:r>
              <a:rPr lang="hu-HU" dirty="0" smtClean="0"/>
              <a:t>fogad, </a:t>
            </a:r>
            <a:r>
              <a:rPr lang="hu-HU" dirty="0"/>
              <a:t>amelyben </a:t>
            </a:r>
            <a:r>
              <a:rPr lang="hu-HU" dirty="0" smtClean="0"/>
              <a:t>minden felhasználó </a:t>
            </a:r>
            <a:r>
              <a:rPr lang="hu-HU" dirty="0"/>
              <a:t>létrehozhat magának saját fiókot, amennyiben még nem </a:t>
            </a:r>
            <a:r>
              <a:rPr lang="hu-HU" dirty="0" smtClean="0"/>
              <a:t>rendelkezik eggyel.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Létrehozntam  “Manager” </a:t>
            </a:r>
            <a:r>
              <a:rPr lang="hu-HU" dirty="0"/>
              <a:t>típusú felhasználót, amelynek több jogosultsága </a:t>
            </a:r>
            <a:r>
              <a:rPr lang="hu-HU" dirty="0" smtClean="0"/>
              <a:t>van a program </a:t>
            </a:r>
            <a:r>
              <a:rPr lang="hu-HU" dirty="0"/>
              <a:t>kezelésében, használatában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Sikeres </a:t>
            </a:r>
            <a:r>
              <a:rPr lang="hu-HU" dirty="0"/>
              <a:t>bejelentkezés után, a felhasználó </a:t>
            </a:r>
            <a:r>
              <a:rPr lang="hu-HU" dirty="0" smtClean="0"/>
              <a:t>létrehozhat </a:t>
            </a:r>
            <a:r>
              <a:rPr lang="hu-HU" dirty="0"/>
              <a:t>új feladatokat, </a:t>
            </a:r>
            <a:r>
              <a:rPr lang="hu-HU" dirty="0" smtClean="0"/>
              <a:t>valamint törölheti, módosíthatja, rendszerezheti </a:t>
            </a:r>
            <a:r>
              <a:rPr lang="hu-HU" dirty="0"/>
              <a:t>őket. A létrehozott feladatok </a:t>
            </a:r>
            <a:r>
              <a:rPr lang="hu-HU" dirty="0" smtClean="0"/>
              <a:t>különböző tulajdonságokkal rendelkeznek. </a:t>
            </a:r>
            <a:r>
              <a:rPr lang="hu-HU" dirty="0"/>
              <a:t>Pl. érték, határidő, státusz stb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feladatok átláthatósága érdekében, egy “Dashboard” típusú oldalt is </a:t>
            </a:r>
            <a:r>
              <a:rPr lang="hu-HU" dirty="0" smtClean="0"/>
              <a:t>létrehoztam, amelyben </a:t>
            </a:r>
            <a:r>
              <a:rPr lang="hu-HU" dirty="0"/>
              <a:t>a felhasználó </a:t>
            </a:r>
            <a:r>
              <a:rPr lang="hu-HU" dirty="0" smtClean="0"/>
              <a:t>grafikon </a:t>
            </a:r>
            <a:r>
              <a:rPr lang="hu-HU" dirty="0"/>
              <a:t>által láthatja pl. hány feladat van </a:t>
            </a:r>
            <a:r>
              <a:rPr lang="hu-HU" dirty="0" smtClean="0"/>
              <a:t>elvégezve, a feladatok </a:t>
            </a:r>
            <a:r>
              <a:rPr lang="hu-HU" dirty="0"/>
              <a:t>összértékét stb.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479632"/>
            <a:ext cx="8851392" cy="447546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5" y="161545"/>
            <a:ext cx="10131425" cy="120091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Bejelentkez</a:t>
            </a:r>
            <a:r>
              <a:rPr lang="hu-HU" sz="3200" dirty="0" smtClean="0"/>
              <a:t>ési oldal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50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5" y="161545"/>
            <a:ext cx="10131425" cy="120091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Projektek oldal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14" y="1837944"/>
            <a:ext cx="9114398" cy="45961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4672" y="1234440"/>
            <a:ext cx="1046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kereső részben, a projekt neve beütésével, könnyebben kereshetünk a táblázatban.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5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5" y="161545"/>
            <a:ext cx="10131425" cy="120091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felhasználók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84" y="1735665"/>
            <a:ext cx="9272016" cy="4675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1124712"/>
            <a:ext cx="107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tábla fejlécek kattintásával rendezhetjük a táblát abc sorrendben, vagy növekvő-csökkenő sorrendben.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0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5" y="161545"/>
            <a:ext cx="10131425" cy="120091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Eredmények (Dashboard)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34441"/>
            <a:ext cx="10058400" cy="51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3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</TotalTime>
  <Words>202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PRojektMenedzsment Program</vt:lpstr>
      <vt:lpstr>Alkalmazás leirása</vt:lpstr>
      <vt:lpstr>Alkalmazás leirása</vt:lpstr>
      <vt:lpstr>Bejelentkezési oldal</vt:lpstr>
      <vt:lpstr>Projektek oldal</vt:lpstr>
      <vt:lpstr>felhasználók</vt:lpstr>
      <vt:lpstr>Eredmények (Dashboard)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PRojektMenedzsment Program</dc:title>
  <dc:creator>Zsombi</dc:creator>
  <cp:lastModifiedBy>Zsombi</cp:lastModifiedBy>
  <cp:revision>6</cp:revision>
  <dcterms:created xsi:type="dcterms:W3CDTF">2022-01-19T13:43:33Z</dcterms:created>
  <dcterms:modified xsi:type="dcterms:W3CDTF">2022-01-19T16:21:44Z</dcterms:modified>
</cp:coreProperties>
</file>