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F43EF-C6FC-4AF6-AC23-AFBBFE3B6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043" y="1031777"/>
            <a:ext cx="9183914" cy="3326296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Сравнительный анализ профессий в области искусственного интеллекта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89A61-8545-4A08-8435-E5EECCBB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975" y="4986366"/>
            <a:ext cx="5628861" cy="964095"/>
          </a:xfrm>
        </p:spPr>
        <p:txBody>
          <a:bodyPr/>
          <a:lstStyle/>
          <a:p>
            <a:pPr algn="r"/>
            <a:r>
              <a:rPr lang="ru-RU" dirty="0">
                <a:latin typeface="Bahnschrift SemiBold" panose="020B0502040204020203" pitchFamily="34" charset="0"/>
              </a:rPr>
              <a:t>Выполнил: Ахлестин А.И.</a:t>
            </a:r>
          </a:p>
          <a:p>
            <a:pPr algn="r"/>
            <a:r>
              <a:rPr lang="ru-RU" dirty="0">
                <a:latin typeface="Bahnschrift SemiBold" panose="020B0502040204020203" pitchFamily="34" charset="0"/>
              </a:rPr>
              <a:t>Принял: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226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Типовые задачи, решаемые специалистом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DD2A9-C060-47B4-A472-ACAB6EB7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 обслуживание баз данных.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данных.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Очистка и трансформация данных.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ETL-</a:t>
            </a:r>
            <a:r>
              <a:rPr lang="ru-RU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процессов.</a:t>
            </a:r>
            <a:endParaRPr lang="en-US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большими данными</a:t>
            </a:r>
            <a:r>
              <a:rPr lang="en-US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безопасности данных</a:t>
            </a:r>
            <a:r>
              <a:rPr lang="en-US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Требуемое образование, необходимые знания и навыки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Бакалаврский или магистерский диплом в области компьютерных наук.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Знанием языков программирования, таких как SQL, Python или Java.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Владение навыками работы с базами данных и инструментами ETL.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Коммуникационные навыки.</a:t>
            </a:r>
          </a:p>
        </p:txBody>
      </p:sp>
    </p:spTree>
    <p:extLst>
      <p:ext uri="{BB962C8B-B14F-4D97-AF65-F5344CB8AC3E}">
        <p14:creationId xmlns:p14="http://schemas.microsoft.com/office/powerpoint/2010/main" val="17800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Средства, используемые специалистом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Базы данных - </a:t>
            </a:r>
            <a:r>
              <a:rPr lang="en-US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MySQL, PostgreSQL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60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</a:t>
            </a:r>
            <a:r>
              <a:rPr lang="en-US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ETL - 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 </a:t>
            </a:r>
            <a:r>
              <a:rPr lang="en-US" sz="26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NiFi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Talend.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анализа данных - </a:t>
            </a:r>
            <a:r>
              <a:rPr lang="en-US" sz="26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Tableau</a:t>
            </a: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2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Роль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Посредник между техническими и бизнес-командами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60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Содействие в успешной реализации аналитических задач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Достижению бизнес-целей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270525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Соотношение со смежными профессиями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Совместная работа над пониманием требований анализа данных с аналитиками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60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Сотрудничество с разработчиками в создании приложений и систем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с администраторами баз данных, в случае необходимости управления и обслуживания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2790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Перспективы профессионального роста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Старший инженер данных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60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Архитектор данных 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проектов в области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5989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Профессия "Инженер данных" является одной из наиболее востребованных и перспективных в области информационных технологий. Инженер данных занимается сбором, обработкой, анализом и интерпретацией данных с целью предоставления бизнесу ценных инсайтов</a:t>
            </a:r>
          </a:p>
        </p:txBody>
      </p:sp>
    </p:spTree>
    <p:extLst>
      <p:ext uri="{BB962C8B-B14F-4D97-AF65-F5344CB8AC3E}">
        <p14:creationId xmlns:p14="http://schemas.microsoft.com/office/powerpoint/2010/main" val="2658723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231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Тема Office</vt:lpstr>
      <vt:lpstr>Сравнительный анализ профессий в области искусственного интеллекта</vt:lpstr>
      <vt:lpstr>Типовые задачи, решаемые специалистом</vt:lpstr>
      <vt:lpstr>Требуемое образование, необходимые знания и навыки</vt:lpstr>
      <vt:lpstr>Средства, используемые специалистом</vt:lpstr>
      <vt:lpstr>Роль в команде</vt:lpstr>
      <vt:lpstr>Соотношение со смежными профессиями</vt:lpstr>
      <vt:lpstr>Перспективы профессионального роста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выпускной квалификационной работы</dc:title>
  <dc:creator/>
  <cp:lastModifiedBy>Ахлестин Андрей</cp:lastModifiedBy>
  <cp:revision>98</cp:revision>
  <dcterms:created xsi:type="dcterms:W3CDTF">2019-12-10T08:07:30Z</dcterms:created>
  <dcterms:modified xsi:type="dcterms:W3CDTF">2023-12-07T10:30:14Z</dcterms:modified>
</cp:coreProperties>
</file>