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Установка и настройка виртуальных машин VMWare и </a:t>
            </a:r>
            <a:r>
              <a:rPr lang="ru-RU" dirty="0" err="1">
                <a:latin typeface="Bahnschrift SemiBold" panose="020B0502040204020203" pitchFamily="34" charset="0"/>
              </a:rPr>
              <a:t>VirtualBox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изучены и реализованы основные этапы виртуализации с использованием программных продуктов </a:t>
            </a:r>
            <a:r>
              <a:rPr lang="ru-RU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VMware. Был проведен сравнительный анализ этих виртуальных машин, выявив их основные характеристики и преимущества.</a:t>
            </a:r>
          </a:p>
        </p:txBody>
      </p:sp>
    </p:spTree>
    <p:extLst>
      <p:ext uri="{BB962C8B-B14F-4D97-AF65-F5344CB8AC3E}">
        <p14:creationId xmlns:p14="http://schemas.microsoft.com/office/powerpoint/2010/main" val="320845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Поиск и скачивание программных средств, позволяющих создавать виртуальные машины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B4366-0926-B5E1-9760-413E8C8D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2299045"/>
            <a:ext cx="5983705" cy="303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A1C31-C905-C5EA-D984-2C29A278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9044"/>
            <a:ext cx="5968022" cy="30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Установка и первоначальная настройка программного обеспечения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03F11-9039-04D8-29C7-328BE5B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1841071"/>
            <a:ext cx="4734586" cy="3753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41311-0812-1DFC-7F88-C9A5FA75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70" y="1888703"/>
            <a:ext cx="470600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Установка и первоначальная настройка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Прописаны пути к исполняемым файлам </a:t>
            </a:r>
            <a:r>
              <a:rPr lang="ru-RU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виртуализатора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системной переменной PATH для обеспечения глобального доступа к инструментам VMWare.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Установлены драйверы, обеспечивающие правильное функционирование клавиатуры и других устройств внутри виртуальных машин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Настроены виртуальные сетевые адаптеры.</a:t>
            </a:r>
          </a:p>
        </p:txBody>
      </p:sp>
    </p:spTree>
    <p:extLst>
      <p:ext uri="{BB962C8B-B14F-4D97-AF65-F5344CB8AC3E}">
        <p14:creationId xmlns:p14="http://schemas.microsoft.com/office/powerpoint/2010/main" val="4122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Установка и первоначальная настройка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 дополнительный модуль Python Core для обеспечения более широких возможностей автоматизации и взаимодействия с виртуальными машинами.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Настроены виртуальные сетевые адаптеры для обеспечения связи виртуальных машин с внешними сетями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867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Запуск виртуальных машин, </a:t>
            </a:r>
            <a:r>
              <a:rPr lang="en-US" b="1" dirty="0">
                <a:latin typeface="Bahnschrift SemiBold" panose="020B0502040204020203" pitchFamily="34" charset="0"/>
              </a:rPr>
              <a:t>BIOS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входа в BIOS во время загрузки виртуальной машины требовалось нажать клавишу </a:t>
            </a:r>
            <a:r>
              <a:rPr lang="ru-RU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Точно такие же шаги могли быть выполнены и при использовании VMware: вход в BIOS осуществлялся путем нажатия соответствующей клавиши во время загрузки виртуальной машины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81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Проведение сравнительного анализа виртуальных машин VMWare и </a:t>
            </a:r>
            <a:r>
              <a:rPr lang="ru-RU" b="1" dirty="0" err="1">
                <a:latin typeface="Bahnschrift SemiBold" panose="020B0502040204020203" pitchFamily="34" charset="0"/>
              </a:rPr>
              <a:t>VirtualBox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Производительность: VMware обычно считается более масштабируемым и эффективным в использовании ресурсов по сравнению с </a:t>
            </a:r>
            <a:r>
              <a:rPr lang="ru-RU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Функциональность: Оба продукта предоставляют широкий набор функций, но VMware, как правило, обладает большим количеством расширенных возможностей, например управление резервированием ресурсов  виртуальных машин.</a:t>
            </a:r>
            <a:endParaRPr lang="en-US" sz="2600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8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Проведение сравнительного анализа виртуальных машин VMWare и </a:t>
            </a:r>
            <a:r>
              <a:rPr lang="ru-RU" b="1" dirty="0" err="1">
                <a:latin typeface="Bahnschrift SemiBold" panose="020B0502040204020203" pitchFamily="34" charset="0"/>
              </a:rPr>
              <a:t>VirtualBox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пользователя: </a:t>
            </a:r>
            <a:r>
              <a:rPr lang="ru-RU" sz="26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обычно предпочтителен для новичков благодаря своему более простому интерфейсу.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Лицензирование и стоимость: </a:t>
            </a:r>
            <a:r>
              <a:rPr lang="ru-RU" sz="26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6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бесплатным программным обеспечением с открытым исходным кодом, в то время как VMware предлагает коммерческие версии с более расширенным функционалом.</a:t>
            </a:r>
            <a:endParaRPr lang="en-US" sz="2600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9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7413-0EE8-4200-B0D9-AF879D66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Скачивание образов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4AFCB-A484-46DA-887D-264CACD2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образов было проведено с официальных сайтов производителей. Каждая система предлагает бесплатный образ, но в случае с </a:t>
            </a:r>
            <a:r>
              <a:rPr lang="en-US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60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потребуется ключ активации для полного функционала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149122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327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Тема Office</vt:lpstr>
      <vt:lpstr>Установка и настройка виртуальных машин VMWare и VirtualBox</vt:lpstr>
      <vt:lpstr>Поиск и скачивание программных средств, позволяющих создавать виртуальные машины</vt:lpstr>
      <vt:lpstr>Установка и первоначальная настройка программного обеспечения</vt:lpstr>
      <vt:lpstr>Установка и первоначальная настройка программного обеспечения</vt:lpstr>
      <vt:lpstr>Установка и первоначальная настройка программного обеспечения</vt:lpstr>
      <vt:lpstr>Запуск виртуальных машин, BIOS</vt:lpstr>
      <vt:lpstr>Проведение сравнительного анализа виртуальных машин VMWare и VirtualBox</vt:lpstr>
      <vt:lpstr>Проведение сравнительного анализа виртуальных машин VMWare и VirtualBox</vt:lpstr>
      <vt:lpstr>Скачивание образов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110</cp:revision>
  <dcterms:created xsi:type="dcterms:W3CDTF">2019-12-10T08:07:30Z</dcterms:created>
  <dcterms:modified xsi:type="dcterms:W3CDTF">2023-12-07T10:46:05Z</dcterms:modified>
</cp:coreProperties>
</file>