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0E7-59E9-4A13-945B-037AA32D07C5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1695-473F-48A4-8181-47F111EA3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F43EF-C6FC-4AF6-AC23-AFBBFE3B6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43" y="1031777"/>
            <a:ext cx="9183914" cy="3326296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Интеграция изменений в системе управления версиями Git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89A61-8545-4A08-8435-E5EECCBB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975" y="4986366"/>
            <a:ext cx="5628861" cy="964095"/>
          </a:xfrm>
        </p:spPr>
        <p:txBody>
          <a:bodyPr/>
          <a:lstStyle/>
          <a:p>
            <a:pPr algn="r"/>
            <a:r>
              <a:rPr lang="ru-RU" dirty="0">
                <a:latin typeface="Bahnschrift SemiBold" panose="020B0502040204020203" pitchFamily="34" charset="0"/>
              </a:rPr>
              <a:t>Выполнил: Ахлестин А.И.</a:t>
            </a:r>
          </a:p>
          <a:p>
            <a:pPr algn="r"/>
            <a:r>
              <a:rPr lang="ru-RU" dirty="0">
                <a:latin typeface="Bahnschrift SemiBold" panose="020B0502040204020203" pitchFamily="34" charset="0"/>
              </a:rPr>
              <a:t>Принял: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226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Перенос изменений в главную ветку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2629619" cy="3736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Для переноса изменений в главную ветку создадим </a:t>
            </a:r>
            <a:r>
              <a:rPr lang="ru-RU" sz="2800" b="1" dirty="0" err="1">
                <a:latin typeface="Bahnschrift SemiBold" panose="020B0502040204020203" pitchFamily="34" charset="0"/>
              </a:rPr>
              <a:t>pull</a:t>
            </a:r>
            <a:r>
              <a:rPr lang="ru-RU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 err="1">
                <a:latin typeface="Bahnschrift SemiBold" panose="020B0502040204020203" pitchFamily="34" charset="0"/>
              </a:rPr>
              <a:t>request</a:t>
            </a:r>
            <a:endParaRPr lang="ru-RU" sz="28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BBC49-7684-D98C-1B88-7A30366E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15" y="2103436"/>
            <a:ext cx="7756585" cy="37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Перенос изменений в главную ветку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03436"/>
            <a:ext cx="3801813" cy="3254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Проведение операции слияния в командной строке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FDB36-A645-6E3A-806D-2A803B69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24" y="1690688"/>
            <a:ext cx="5940425" cy="41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Рецензирование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3300663" cy="319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Для рецензирования проекта необходимо добавить </a:t>
            </a:r>
            <a:r>
              <a:rPr lang="ru-RU" sz="2800" b="1" dirty="0" err="1">
                <a:latin typeface="Bahnschrift SemiBold" panose="020B0502040204020203" pitchFamily="34" charset="0"/>
              </a:rPr>
              <a:t>коллаборатора</a:t>
            </a:r>
            <a:r>
              <a:rPr lang="ru-RU" sz="2800" b="1" dirty="0">
                <a:latin typeface="Bahnschrift SemiBold" panose="020B0502040204020203" pitchFamily="34" charset="0"/>
              </a:rPr>
              <a:t> в репозиторий проекта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7935B-396C-4424-5501-DE8C799D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0" y="2103437"/>
            <a:ext cx="7303418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Рецензирование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200" y="1894888"/>
            <a:ext cx="4263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Далее необходимо добавить </a:t>
            </a:r>
            <a:r>
              <a:rPr lang="ru-RU" sz="2800" b="1" dirty="0" err="1">
                <a:latin typeface="Bahnschrift SemiBold" panose="020B0502040204020203" pitchFamily="34" charset="0"/>
              </a:rPr>
              <a:t>ревьювера</a:t>
            </a:r>
            <a:r>
              <a:rPr lang="ru-RU" sz="2800" b="1" dirty="0">
                <a:latin typeface="Bahnschrift SemiBold" panose="020B0502040204020203" pitchFamily="34" charset="0"/>
              </a:rPr>
              <a:t> в </a:t>
            </a:r>
            <a:r>
              <a:rPr lang="ru-RU" sz="2800" b="1" dirty="0" err="1">
                <a:latin typeface="Bahnschrift SemiBold" panose="020B0502040204020203" pitchFamily="34" charset="0"/>
              </a:rPr>
              <a:t>пулл</a:t>
            </a:r>
            <a:r>
              <a:rPr lang="ru-RU" sz="2800" b="1" dirty="0">
                <a:latin typeface="Bahnschrift SemiBold" panose="020B0502040204020203" pitchFamily="34" charset="0"/>
              </a:rPr>
              <a:t> </a:t>
            </a:r>
            <a:r>
              <a:rPr lang="ru-RU" sz="2800" b="1" dirty="0" err="1">
                <a:latin typeface="Bahnschrift SemiBold" panose="020B0502040204020203" pitchFamily="34" charset="0"/>
              </a:rPr>
              <a:t>реквест</a:t>
            </a:r>
            <a:r>
              <a:rPr lang="ru-RU" sz="2800" b="1" dirty="0">
                <a:latin typeface="Bahnschrift SemiBold" panose="020B0502040204020203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0C34C-8C33-F45E-22AE-986A2584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58" y="1894888"/>
            <a:ext cx="5769041" cy="35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Рецензирование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1BF82D5-9E5B-537C-8D79-D7999309078F}"/>
              </a:ext>
            </a:extLst>
          </p:cNvPr>
          <p:cNvSpPr txBox="1">
            <a:spLocks/>
          </p:cNvSpPr>
          <p:nvPr/>
        </p:nvSpPr>
        <p:spPr>
          <a:xfrm>
            <a:off x="838199" y="1427748"/>
            <a:ext cx="2755231" cy="166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Bahnschrift SemiBold" panose="020B0502040204020203" pitchFamily="34" charset="0"/>
              </a:rPr>
              <a:t>Прохождение ревью и комментарий.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51024-7B09-759A-1CE1-9A56055B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24" y="1427748"/>
            <a:ext cx="6590775" cy="45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2535-3C2D-4EC1-850A-52E368C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AC16D9-704E-738F-1650-1039075597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24411" cy="218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Bahnschrift SemiBold" panose="020B0502040204020203" pitchFamily="34" charset="0"/>
              </a:rPr>
              <a:t>Ознакомились с функционалом слияния веток и </a:t>
            </a:r>
            <a:r>
              <a:rPr lang="ru-RU" b="1" dirty="0" err="1">
                <a:latin typeface="Bahnschrift SemiBold" panose="020B0502040204020203" pitchFamily="34" charset="0"/>
              </a:rPr>
              <a:t>контрибьютеров</a:t>
            </a:r>
            <a:r>
              <a:rPr lang="ru-RU" b="1" dirty="0">
                <a:latin typeface="Bahnschrift SemiBold" panose="020B0502040204020203" pitchFamily="34" charset="0"/>
              </a:rPr>
              <a:t> в Git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677975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85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Тема Office</vt:lpstr>
      <vt:lpstr>Интеграция изменений в системе управления версиями Git</vt:lpstr>
      <vt:lpstr>Перенос изменений в главную ветку</vt:lpstr>
      <vt:lpstr>Перенос изменений в главную ветку</vt:lpstr>
      <vt:lpstr>Рецензирование проекта</vt:lpstr>
      <vt:lpstr>Рецензирование проекта</vt:lpstr>
      <vt:lpstr>Рецензирование проекта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выпускной квалификационной работы</dc:title>
  <dc:creator/>
  <cp:lastModifiedBy>Ахлестин Андрей</cp:lastModifiedBy>
  <cp:revision>165</cp:revision>
  <dcterms:created xsi:type="dcterms:W3CDTF">2019-12-10T08:07:30Z</dcterms:created>
  <dcterms:modified xsi:type="dcterms:W3CDTF">2023-12-07T11:23:53Z</dcterms:modified>
</cp:coreProperties>
</file>