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3" r:id="rId4"/>
    <p:sldId id="294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Разработка физической структуры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Создание таблиц в СУБД </a:t>
            </a:r>
            <a:r>
              <a:rPr lang="ru-RU" b="1" dirty="0" err="1">
                <a:latin typeface="Bahnschrift SemiBold" panose="020B0502040204020203" pitchFamily="34" charset="0"/>
              </a:rPr>
              <a:t>Postgres</a:t>
            </a:r>
            <a:r>
              <a:rPr lang="ru-RU" b="1" dirty="0">
                <a:latin typeface="Bahnschrift SemiBold" panose="020B0502040204020203" pitchFamily="34" charset="0"/>
              </a:rPr>
              <a:t> с помощью SQL-запросов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7"/>
            <a:ext cx="4693903" cy="198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Сформируем запросы согласно заданию и структуре базы данных из предыдущей работы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B156D-BCC3-2D39-B69D-FF559186E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6" b="4893"/>
          <a:stretch/>
        </p:blipFill>
        <p:spPr>
          <a:xfrm>
            <a:off x="5532103" y="2005263"/>
            <a:ext cx="5940425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Обертывание базы данных в контейнер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2967"/>
            <a:ext cx="3445042" cy="354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Отредактируем файл </a:t>
            </a:r>
            <a:r>
              <a:rPr lang="ru-RU" sz="2800" b="1" dirty="0" err="1">
                <a:latin typeface="Bahnschrift SemiBold" panose="020B0502040204020203" pitchFamily="34" charset="0"/>
              </a:rPr>
              <a:t>docker-compose.yml</a:t>
            </a:r>
            <a:r>
              <a:rPr lang="ru-RU" sz="2800" b="1" dirty="0">
                <a:latin typeface="Bahnschrift SemiBold" panose="020B0502040204020203" pitchFamily="34" charset="0"/>
              </a:rPr>
              <a:t>, изменим имя базы данных и проверим правильность путей для скрипта инициализации.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BE91-8342-BA3D-3AF7-EE34C33E4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7"/>
          <a:stretch/>
        </p:blipFill>
        <p:spPr>
          <a:xfrm>
            <a:off x="5044406" y="2197767"/>
            <a:ext cx="6553196" cy="30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Построение графической диаграммы физической структуры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E5ECE-A14B-82D9-582D-5E3D1BFA8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7" y="2502067"/>
            <a:ext cx="10427886" cy="2326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17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AC16D9-704E-738F-1650-1039075597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24411" cy="218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В процессе выполнения работы было освоено формирование SQL-запросов и проектирование физической структуры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77975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81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Тема Office</vt:lpstr>
      <vt:lpstr>Разработка физической структуры базы данных</vt:lpstr>
      <vt:lpstr>Создание таблиц в СУБД Postgres с помощью SQL-запросов</vt:lpstr>
      <vt:lpstr>Обертывание базы данных в контейнер</vt:lpstr>
      <vt:lpstr>Построение графической диаграммы физической структуры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199</cp:revision>
  <dcterms:created xsi:type="dcterms:W3CDTF">2019-12-10T08:07:30Z</dcterms:created>
  <dcterms:modified xsi:type="dcterms:W3CDTF">2023-12-07T12:17:10Z</dcterms:modified>
</cp:coreProperties>
</file>