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2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8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6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790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4" y="2148713"/>
            <a:ext cx="7772400" cy="1470025"/>
          </a:xfrm>
        </p:spPr>
        <p:txBody>
          <a:bodyPr>
            <a:normAutofit fontScale="90000"/>
          </a:bodyPr>
          <a:lstStyle/>
          <a:p>
            <a:r>
              <a:t>YouTube Video Downloader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744" y="3904488"/>
            <a:ext cx="6400800" cy="1752600"/>
          </a:xfrm>
        </p:spPr>
        <p:txBody>
          <a:bodyPr/>
          <a:lstStyle/>
          <a:p>
            <a:r>
              <a:rPr dirty="0"/>
              <a:t>Mini Project Presentation</a:t>
            </a:r>
          </a:p>
          <a:p>
            <a:r>
              <a:rPr lang="en-US" dirty="0"/>
              <a:t>ABHYUDIT SINGH</a:t>
            </a:r>
          </a:p>
          <a:p>
            <a:r>
              <a:rPr lang="en-US" dirty="0"/>
              <a:t>23FE10CSE00790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955"/>
            <a:ext cx="8229600" cy="4525963"/>
          </a:xfrm>
        </p:spPr>
        <p:txBody>
          <a:bodyPr/>
          <a:lstStyle/>
          <a:p>
            <a:r>
              <a:rPr dirty="0"/>
              <a:t>This project showcases the use of Python for building practical tools.</a:t>
            </a:r>
          </a:p>
          <a:p>
            <a:r>
              <a:rPr dirty="0"/>
              <a:t>Future Enhancements:</a:t>
            </a:r>
          </a:p>
          <a:p>
            <a:pPr marL="0" indent="0">
              <a:buNone/>
            </a:pPr>
            <a:r>
              <a:rPr lang="en-US" dirty="0"/>
              <a:t>	a.</a:t>
            </a:r>
            <a:r>
              <a:rPr dirty="0"/>
              <a:t> Add playlist download functionality.</a:t>
            </a:r>
          </a:p>
          <a:p>
            <a:pPr marL="0" indent="0">
              <a:buNone/>
            </a:pPr>
            <a:r>
              <a:rPr lang="en-US" dirty="0"/>
              <a:t>	b. </a:t>
            </a:r>
            <a:r>
              <a:rPr dirty="0"/>
              <a:t>Support for more file formats.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yt-dlp</a:t>
            </a:r>
            <a:r>
              <a:rPr dirty="0"/>
              <a:t> Documentation</a:t>
            </a:r>
          </a:p>
          <a:p>
            <a:r>
              <a:rPr dirty="0"/>
              <a:t>Python.org</a:t>
            </a:r>
          </a:p>
          <a:p>
            <a:r>
              <a:rPr dirty="0"/>
              <a:t>Stack Overflow for debugging assistance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Python-based application that enables users to download YouTube videos with a user-friendly GUI created using Tkinter.</a:t>
            </a:r>
          </a:p>
          <a:p>
            <a:r>
              <a:t>Objective: Simplify video downloads without third-party tools.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Python 3.x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yt-dlp</a:t>
            </a:r>
            <a:r>
              <a:rPr dirty="0"/>
              <a:t> for video downloads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Tkinter</a:t>
            </a:r>
            <a:r>
              <a:rPr dirty="0"/>
              <a:t> for GUI development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 IDE: [e.g., PyCharm, VS Code]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Input: User pastes the YouTube video link.</a:t>
            </a:r>
          </a:p>
          <a:p>
            <a:pPr marL="0" indent="0">
              <a:buNone/>
            </a:pPr>
            <a:r>
              <a:rPr dirty="0"/>
              <a:t>2. Processing: </a:t>
            </a:r>
            <a:r>
              <a:rPr dirty="0" err="1"/>
              <a:t>yt-dlp</a:t>
            </a:r>
            <a:r>
              <a:rPr dirty="0"/>
              <a:t> fetches and downloads the</a:t>
            </a:r>
            <a:r>
              <a:rPr lang="en-IN" dirty="0"/>
              <a:t> </a:t>
            </a:r>
            <a:r>
              <a:rPr dirty="0"/>
              <a:t>video.</a:t>
            </a:r>
          </a:p>
          <a:p>
            <a:pPr marL="0" indent="0">
              <a:buNone/>
            </a:pPr>
            <a:r>
              <a:rPr dirty="0"/>
              <a:t>3. Output: Video saved to the system with status </a:t>
            </a:r>
            <a:r>
              <a:rPr lang="en-US" dirty="0"/>
              <a:t>	</a:t>
            </a:r>
            <a:r>
              <a:rPr dirty="0"/>
              <a:t>updates.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GUI Design with </a:t>
            </a:r>
            <a:r>
              <a:rPr dirty="0" err="1"/>
              <a:t>Tkinter</a:t>
            </a:r>
            <a:r>
              <a:rPr dirty="0"/>
              <a:t>.</a:t>
            </a:r>
          </a:p>
          <a:p>
            <a:r>
              <a:rPr dirty="0"/>
              <a:t> Function to handle video downloads using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 </a:t>
            </a:r>
            <a:r>
              <a:rPr dirty="0" err="1"/>
              <a:t>yt-dlp</a:t>
            </a:r>
            <a:r>
              <a:rPr dirty="0"/>
              <a:t>.</a:t>
            </a:r>
          </a:p>
          <a:p>
            <a:r>
              <a:rPr dirty="0"/>
              <a:t> Error handling for invalid links and user</a:t>
            </a:r>
            <a:r>
              <a:rPr lang="en-US" dirty="0"/>
              <a:t> 	</a:t>
            </a:r>
            <a:r>
              <a:rPr dirty="0"/>
              <a:t>feedback.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Screenshots or video of the program running:</a:t>
            </a:r>
          </a:p>
          <a:p>
            <a:pPr marL="0" indent="0">
              <a:buNone/>
            </a:pPr>
            <a:r>
              <a:rPr dirty="0"/>
              <a:t>1. Input window.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724CD-9CF2-145C-B093-8FB687AC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898" y="2901696"/>
            <a:ext cx="4442460" cy="304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80BA-A17D-54F1-1921-43F52E46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1DFD9-C988-D4BF-3DC1-8941A0C4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71" y="1117284"/>
            <a:ext cx="644652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Download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E8520-3282-D29D-255C-1F13AD2B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495" y="1678237"/>
            <a:ext cx="3986785" cy="23345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D12C6C-428E-04DA-5FA1-A4FD7C629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0" y="4628518"/>
            <a:ext cx="7646965" cy="168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812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2DD9-39C0-A8DB-770C-B9618CE7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365760"/>
            <a:ext cx="7429500" cy="31210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3CFE-B621-F5D8-7920-904FAD32C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15569"/>
            <a:ext cx="6446520" cy="435133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3. File saved message.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CFE81-E7F7-F091-32F1-C7FDCCF3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60" y="2377440"/>
            <a:ext cx="5548884" cy="31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194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Issue: Deprecated libraries like </a:t>
            </a:r>
            <a:r>
              <a:rPr dirty="0" err="1"/>
              <a:t>pytube</a:t>
            </a:r>
            <a:r>
              <a:rPr dirty="0"/>
              <a:t> caused errors.</a:t>
            </a:r>
          </a:p>
          <a:p>
            <a:r>
              <a:rPr dirty="0"/>
              <a:t> Solution: Switched to </a:t>
            </a:r>
            <a:r>
              <a:rPr dirty="0" err="1"/>
              <a:t>yt-dlp</a:t>
            </a:r>
            <a:r>
              <a:rPr dirty="0"/>
              <a:t> for stable functionality.</a:t>
            </a:r>
          </a:p>
          <a:p>
            <a:r>
              <a:rPr dirty="0"/>
              <a:t> Enhanced code for better error handling.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32</TotalTime>
  <Words>243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YouTube Video Downloader</vt:lpstr>
      <vt:lpstr>Introduction</vt:lpstr>
      <vt:lpstr>Tools and Technologies</vt:lpstr>
      <vt:lpstr>System Workflow</vt:lpstr>
      <vt:lpstr>Key Code Snippets</vt:lpstr>
      <vt:lpstr>Demo</vt:lpstr>
      <vt:lpstr>  </vt:lpstr>
      <vt:lpstr> </vt:lpstr>
      <vt:lpstr>Challenges and Solutions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Abhyudit Singh</cp:lastModifiedBy>
  <cp:revision>5</cp:revision>
  <dcterms:created xsi:type="dcterms:W3CDTF">2013-01-27T09:14:16Z</dcterms:created>
  <dcterms:modified xsi:type="dcterms:W3CDTF">2024-11-24T19:11:52Z</dcterms:modified>
  <cp:category/>
</cp:coreProperties>
</file>