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21082-AFC1-4F43-844A-C5C12F055936}" v="1373" dt="2022-12-30T07:57:53.833"/>
    <p1510:client id="{99B0E983-89DF-817A-2EC6-FED7D7542E29}" v="56" dt="2022-12-30T14:09:28.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AE46D-71A7-4AFA-9DDD-044DAB8C3E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28CC1D-00EE-4922-B93D-1C155359CAA2}">
      <dgm:prSet/>
      <dgm:spPr/>
      <dgm:t>
        <a:bodyPr/>
        <a:lstStyle/>
        <a:p>
          <a:r>
            <a:rPr lang="en-GB"/>
            <a:t>Secured database</a:t>
          </a:r>
          <a:endParaRPr lang="en-US"/>
        </a:p>
      </dgm:t>
    </dgm:pt>
    <dgm:pt modelId="{49A89F46-8984-43A8-B6A2-6095CC580CE9}" type="parTrans" cxnId="{FE41CDDF-A019-4B80-9C7F-0BC7FA7E84F3}">
      <dgm:prSet/>
      <dgm:spPr/>
      <dgm:t>
        <a:bodyPr/>
        <a:lstStyle/>
        <a:p>
          <a:endParaRPr lang="en-US"/>
        </a:p>
      </dgm:t>
    </dgm:pt>
    <dgm:pt modelId="{5F2696E4-35E2-43ED-8989-2D337B908995}" type="sibTrans" cxnId="{FE41CDDF-A019-4B80-9C7F-0BC7FA7E84F3}">
      <dgm:prSet/>
      <dgm:spPr/>
      <dgm:t>
        <a:bodyPr/>
        <a:lstStyle/>
        <a:p>
          <a:endParaRPr lang="en-US"/>
        </a:p>
      </dgm:t>
    </dgm:pt>
    <dgm:pt modelId="{1EC1390E-FA65-4578-B7E8-4E63B16F95D1}">
      <dgm:prSet/>
      <dgm:spPr/>
      <dgm:t>
        <a:bodyPr/>
        <a:lstStyle/>
        <a:p>
          <a:r>
            <a:rPr lang="en-GB"/>
            <a:t>Cloud hosted service</a:t>
          </a:r>
          <a:endParaRPr lang="en-US"/>
        </a:p>
      </dgm:t>
    </dgm:pt>
    <dgm:pt modelId="{ADCF4E90-F39E-4FBD-9E23-9D200C551E5C}" type="parTrans" cxnId="{A2ABB231-1C56-4FA6-84AC-0C2D0622D260}">
      <dgm:prSet/>
      <dgm:spPr/>
      <dgm:t>
        <a:bodyPr/>
        <a:lstStyle/>
        <a:p>
          <a:endParaRPr lang="en-US"/>
        </a:p>
      </dgm:t>
    </dgm:pt>
    <dgm:pt modelId="{C7487901-1E6D-4B76-8256-D293FC704068}" type="sibTrans" cxnId="{A2ABB231-1C56-4FA6-84AC-0C2D0622D260}">
      <dgm:prSet/>
      <dgm:spPr/>
      <dgm:t>
        <a:bodyPr/>
        <a:lstStyle/>
        <a:p>
          <a:endParaRPr lang="en-US"/>
        </a:p>
      </dgm:t>
    </dgm:pt>
    <dgm:pt modelId="{41999BD7-1833-4437-A6B2-918FFA94072D}">
      <dgm:prSet/>
      <dgm:spPr/>
      <dgm:t>
        <a:bodyPr/>
        <a:lstStyle/>
        <a:p>
          <a:r>
            <a:rPr lang="en-GB"/>
            <a:t>Easy navigation</a:t>
          </a:r>
          <a:endParaRPr lang="en-US"/>
        </a:p>
      </dgm:t>
    </dgm:pt>
    <dgm:pt modelId="{DF8C6E24-92DC-4033-AC23-D599F9F03023}" type="parTrans" cxnId="{BD024F88-C65F-4C44-8EE1-7ABB351D9035}">
      <dgm:prSet/>
      <dgm:spPr/>
      <dgm:t>
        <a:bodyPr/>
        <a:lstStyle/>
        <a:p>
          <a:endParaRPr lang="en-US"/>
        </a:p>
      </dgm:t>
    </dgm:pt>
    <dgm:pt modelId="{761EB027-098B-4426-B4B8-4DA0BEF85CC3}" type="sibTrans" cxnId="{BD024F88-C65F-4C44-8EE1-7ABB351D9035}">
      <dgm:prSet/>
      <dgm:spPr/>
      <dgm:t>
        <a:bodyPr/>
        <a:lstStyle/>
        <a:p>
          <a:endParaRPr lang="en-US"/>
        </a:p>
      </dgm:t>
    </dgm:pt>
    <dgm:pt modelId="{8BF1ECC0-71E2-4226-9D5A-DF1B060F42A4}">
      <dgm:prSet/>
      <dgm:spPr/>
      <dgm:t>
        <a:bodyPr/>
        <a:lstStyle/>
        <a:p>
          <a:r>
            <a:rPr lang="en-GB"/>
            <a:t>Integrated payment systems</a:t>
          </a:r>
          <a:endParaRPr lang="en-US"/>
        </a:p>
      </dgm:t>
    </dgm:pt>
    <dgm:pt modelId="{3DE32DF7-8E02-4155-81F5-2AC477D7EBA0}" type="parTrans" cxnId="{B37519D2-7E18-4433-A52C-53E864E75EA2}">
      <dgm:prSet/>
      <dgm:spPr/>
      <dgm:t>
        <a:bodyPr/>
        <a:lstStyle/>
        <a:p>
          <a:endParaRPr lang="en-US"/>
        </a:p>
      </dgm:t>
    </dgm:pt>
    <dgm:pt modelId="{5A9559B6-2D87-475B-9D31-2FF00B6629FC}" type="sibTrans" cxnId="{B37519D2-7E18-4433-A52C-53E864E75EA2}">
      <dgm:prSet/>
      <dgm:spPr/>
      <dgm:t>
        <a:bodyPr/>
        <a:lstStyle/>
        <a:p>
          <a:endParaRPr lang="en-US"/>
        </a:p>
      </dgm:t>
    </dgm:pt>
    <dgm:pt modelId="{0889F595-95E9-4D91-98CE-B4630D344E80}">
      <dgm:prSet/>
      <dgm:spPr/>
      <dgm:t>
        <a:bodyPr/>
        <a:lstStyle/>
        <a:p>
          <a:r>
            <a:rPr lang="en-GB"/>
            <a:t>User history tracked</a:t>
          </a:r>
          <a:endParaRPr lang="en-US"/>
        </a:p>
      </dgm:t>
    </dgm:pt>
    <dgm:pt modelId="{B015D409-C5B1-4154-943B-6519B467F49E}" type="parTrans" cxnId="{95164BCE-0A27-47EC-883D-CA072053FF6D}">
      <dgm:prSet/>
      <dgm:spPr/>
      <dgm:t>
        <a:bodyPr/>
        <a:lstStyle/>
        <a:p>
          <a:endParaRPr lang="en-US"/>
        </a:p>
      </dgm:t>
    </dgm:pt>
    <dgm:pt modelId="{CCF1778F-9772-4D74-8FFA-26B56EA68D9A}" type="sibTrans" cxnId="{95164BCE-0A27-47EC-883D-CA072053FF6D}">
      <dgm:prSet/>
      <dgm:spPr/>
      <dgm:t>
        <a:bodyPr/>
        <a:lstStyle/>
        <a:p>
          <a:endParaRPr lang="en-US"/>
        </a:p>
      </dgm:t>
    </dgm:pt>
    <dgm:pt modelId="{8DDA28BC-7CB6-4CC7-8A93-C1CB1D12D5F7}" type="pres">
      <dgm:prSet presAssocID="{F6AAE46D-71A7-4AFA-9DDD-044DAB8C3ED7}" presName="root" presStyleCnt="0">
        <dgm:presLayoutVars>
          <dgm:dir/>
          <dgm:resizeHandles val="exact"/>
        </dgm:presLayoutVars>
      </dgm:prSet>
      <dgm:spPr/>
    </dgm:pt>
    <dgm:pt modelId="{969B7930-BE51-40F1-8AA5-D28DE1568CB8}" type="pres">
      <dgm:prSet presAssocID="{8928CC1D-00EE-4922-B93D-1C155359CAA2}" presName="compNode" presStyleCnt="0"/>
      <dgm:spPr/>
    </dgm:pt>
    <dgm:pt modelId="{61CD26E6-E807-4CF1-B178-F4E08B10AB9D}" type="pres">
      <dgm:prSet presAssocID="{8928CC1D-00EE-4922-B93D-1C155359CAA2}" presName="bgRect" presStyleLbl="bgShp" presStyleIdx="0" presStyleCnt="5"/>
      <dgm:spPr/>
    </dgm:pt>
    <dgm:pt modelId="{6C33460A-75F4-4B16-80AE-FFE682FE8F55}" type="pres">
      <dgm:prSet presAssocID="{8928CC1D-00EE-4922-B93D-1C155359CA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BD71238-591A-4952-8BAD-131773BF0137}" type="pres">
      <dgm:prSet presAssocID="{8928CC1D-00EE-4922-B93D-1C155359CAA2}" presName="spaceRect" presStyleCnt="0"/>
      <dgm:spPr/>
    </dgm:pt>
    <dgm:pt modelId="{18D496EF-5493-4904-81EF-FA5AAD7E3257}" type="pres">
      <dgm:prSet presAssocID="{8928CC1D-00EE-4922-B93D-1C155359CAA2}" presName="parTx" presStyleLbl="revTx" presStyleIdx="0" presStyleCnt="5">
        <dgm:presLayoutVars>
          <dgm:chMax val="0"/>
          <dgm:chPref val="0"/>
        </dgm:presLayoutVars>
      </dgm:prSet>
      <dgm:spPr/>
    </dgm:pt>
    <dgm:pt modelId="{7C9DD585-DB97-4C2C-8C2A-8E7F8B6AA32C}" type="pres">
      <dgm:prSet presAssocID="{5F2696E4-35E2-43ED-8989-2D337B908995}" presName="sibTrans" presStyleCnt="0"/>
      <dgm:spPr/>
    </dgm:pt>
    <dgm:pt modelId="{C0705155-6E23-4D84-8265-F219C0C7645F}" type="pres">
      <dgm:prSet presAssocID="{1EC1390E-FA65-4578-B7E8-4E63B16F95D1}" presName="compNode" presStyleCnt="0"/>
      <dgm:spPr/>
    </dgm:pt>
    <dgm:pt modelId="{0ED8BB7E-E953-4287-9012-4E44F7F00E3E}" type="pres">
      <dgm:prSet presAssocID="{1EC1390E-FA65-4578-B7E8-4E63B16F95D1}" presName="bgRect" presStyleLbl="bgShp" presStyleIdx="1" presStyleCnt="5"/>
      <dgm:spPr/>
    </dgm:pt>
    <dgm:pt modelId="{24E238C6-73BA-4ED1-AFBF-5471C0656C6D}" type="pres">
      <dgm:prSet presAssocID="{1EC1390E-FA65-4578-B7E8-4E63B16F95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28AA995E-3E90-4FF2-9C3C-395BC7494DE3}" type="pres">
      <dgm:prSet presAssocID="{1EC1390E-FA65-4578-B7E8-4E63B16F95D1}" presName="spaceRect" presStyleCnt="0"/>
      <dgm:spPr/>
    </dgm:pt>
    <dgm:pt modelId="{CC29D4F5-DB90-4818-9F46-044F6E12CFAB}" type="pres">
      <dgm:prSet presAssocID="{1EC1390E-FA65-4578-B7E8-4E63B16F95D1}" presName="parTx" presStyleLbl="revTx" presStyleIdx="1" presStyleCnt="5">
        <dgm:presLayoutVars>
          <dgm:chMax val="0"/>
          <dgm:chPref val="0"/>
        </dgm:presLayoutVars>
      </dgm:prSet>
      <dgm:spPr/>
    </dgm:pt>
    <dgm:pt modelId="{D6477D6A-F3F1-4624-A585-062E0D27D835}" type="pres">
      <dgm:prSet presAssocID="{C7487901-1E6D-4B76-8256-D293FC704068}" presName="sibTrans" presStyleCnt="0"/>
      <dgm:spPr/>
    </dgm:pt>
    <dgm:pt modelId="{7354430C-32A6-4AC1-A45D-0A0C00606DE9}" type="pres">
      <dgm:prSet presAssocID="{41999BD7-1833-4437-A6B2-918FFA94072D}" presName="compNode" presStyleCnt="0"/>
      <dgm:spPr/>
    </dgm:pt>
    <dgm:pt modelId="{49EDBDE4-28ED-4C1A-97CB-F94C85537AD4}" type="pres">
      <dgm:prSet presAssocID="{41999BD7-1833-4437-A6B2-918FFA94072D}" presName="bgRect" presStyleLbl="bgShp" presStyleIdx="2" presStyleCnt="5"/>
      <dgm:spPr/>
    </dgm:pt>
    <dgm:pt modelId="{BCF3FFD2-BA16-42E7-B496-7CC4123380EF}" type="pres">
      <dgm:prSet presAssocID="{41999BD7-1833-4437-A6B2-918FFA9407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0175C03A-30FB-4BD9-93C8-3FCD9AEBD62E}" type="pres">
      <dgm:prSet presAssocID="{41999BD7-1833-4437-A6B2-918FFA94072D}" presName="spaceRect" presStyleCnt="0"/>
      <dgm:spPr/>
    </dgm:pt>
    <dgm:pt modelId="{06DB4191-EE69-4DC1-AC3F-CF67089EA3B0}" type="pres">
      <dgm:prSet presAssocID="{41999BD7-1833-4437-A6B2-918FFA94072D}" presName="parTx" presStyleLbl="revTx" presStyleIdx="2" presStyleCnt="5">
        <dgm:presLayoutVars>
          <dgm:chMax val="0"/>
          <dgm:chPref val="0"/>
        </dgm:presLayoutVars>
      </dgm:prSet>
      <dgm:spPr/>
    </dgm:pt>
    <dgm:pt modelId="{239DF3E2-C1B7-492B-87E0-A3C749DE75EC}" type="pres">
      <dgm:prSet presAssocID="{761EB027-098B-4426-B4B8-4DA0BEF85CC3}" presName="sibTrans" presStyleCnt="0"/>
      <dgm:spPr/>
    </dgm:pt>
    <dgm:pt modelId="{C833C946-7A02-493E-AB30-B3240B47A82B}" type="pres">
      <dgm:prSet presAssocID="{8BF1ECC0-71E2-4226-9D5A-DF1B060F42A4}" presName="compNode" presStyleCnt="0"/>
      <dgm:spPr/>
    </dgm:pt>
    <dgm:pt modelId="{E9E8736B-3C34-4AAD-8922-0128A4472BAD}" type="pres">
      <dgm:prSet presAssocID="{8BF1ECC0-71E2-4226-9D5A-DF1B060F42A4}" presName="bgRect" presStyleLbl="bgShp" presStyleIdx="3" presStyleCnt="5"/>
      <dgm:spPr/>
    </dgm:pt>
    <dgm:pt modelId="{4F24B9D5-1BD1-4CD0-B554-E8B861F578F3}" type="pres">
      <dgm:prSet presAssocID="{8BF1ECC0-71E2-4226-9D5A-DF1B060F42A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A4C3661C-96A7-4AF5-AD39-3DBECF15D2E3}" type="pres">
      <dgm:prSet presAssocID="{8BF1ECC0-71E2-4226-9D5A-DF1B060F42A4}" presName="spaceRect" presStyleCnt="0"/>
      <dgm:spPr/>
    </dgm:pt>
    <dgm:pt modelId="{DE1578F9-AEFB-42CE-8D26-2029D8B93742}" type="pres">
      <dgm:prSet presAssocID="{8BF1ECC0-71E2-4226-9D5A-DF1B060F42A4}" presName="parTx" presStyleLbl="revTx" presStyleIdx="3" presStyleCnt="5">
        <dgm:presLayoutVars>
          <dgm:chMax val="0"/>
          <dgm:chPref val="0"/>
        </dgm:presLayoutVars>
      </dgm:prSet>
      <dgm:spPr/>
    </dgm:pt>
    <dgm:pt modelId="{7C4749B0-94E6-46A0-A933-CA83D60EEE77}" type="pres">
      <dgm:prSet presAssocID="{5A9559B6-2D87-475B-9D31-2FF00B6629FC}" presName="sibTrans" presStyleCnt="0"/>
      <dgm:spPr/>
    </dgm:pt>
    <dgm:pt modelId="{A3381BB0-48AB-4B91-9B35-F2763D1370CE}" type="pres">
      <dgm:prSet presAssocID="{0889F595-95E9-4D91-98CE-B4630D344E80}" presName="compNode" presStyleCnt="0"/>
      <dgm:spPr/>
    </dgm:pt>
    <dgm:pt modelId="{AB7513E9-568A-4CFC-9F09-C575C1B4D2B5}" type="pres">
      <dgm:prSet presAssocID="{0889F595-95E9-4D91-98CE-B4630D344E80}" presName="bgRect" presStyleLbl="bgShp" presStyleIdx="4" presStyleCnt="5"/>
      <dgm:spPr/>
    </dgm:pt>
    <dgm:pt modelId="{92BE1FB3-13F1-4D0D-97CE-79A9E18C11AB}" type="pres">
      <dgm:prSet presAssocID="{0889F595-95E9-4D91-98CE-B4630D344E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F84473C7-FC96-4505-886F-306CCCCA16FB}" type="pres">
      <dgm:prSet presAssocID="{0889F595-95E9-4D91-98CE-B4630D344E80}" presName="spaceRect" presStyleCnt="0"/>
      <dgm:spPr/>
    </dgm:pt>
    <dgm:pt modelId="{016DFB11-9B92-4C78-BCE8-F5C2E0522EF7}" type="pres">
      <dgm:prSet presAssocID="{0889F595-95E9-4D91-98CE-B4630D344E80}" presName="parTx" presStyleLbl="revTx" presStyleIdx="4" presStyleCnt="5">
        <dgm:presLayoutVars>
          <dgm:chMax val="0"/>
          <dgm:chPref val="0"/>
        </dgm:presLayoutVars>
      </dgm:prSet>
      <dgm:spPr/>
    </dgm:pt>
  </dgm:ptLst>
  <dgm:cxnLst>
    <dgm:cxn modelId="{A2ABB231-1C56-4FA6-84AC-0C2D0622D260}" srcId="{F6AAE46D-71A7-4AFA-9DDD-044DAB8C3ED7}" destId="{1EC1390E-FA65-4578-B7E8-4E63B16F95D1}" srcOrd="1" destOrd="0" parTransId="{ADCF4E90-F39E-4FBD-9E23-9D200C551E5C}" sibTransId="{C7487901-1E6D-4B76-8256-D293FC704068}"/>
    <dgm:cxn modelId="{793B964B-7078-4C60-AA03-66DC9C447C97}" type="presOf" srcId="{8BF1ECC0-71E2-4226-9D5A-DF1B060F42A4}" destId="{DE1578F9-AEFB-42CE-8D26-2029D8B93742}" srcOrd="0" destOrd="0" presId="urn:microsoft.com/office/officeart/2018/2/layout/IconVerticalSolidList"/>
    <dgm:cxn modelId="{C08BC96F-163E-44A5-B9E7-EAF3D434E047}" type="presOf" srcId="{1EC1390E-FA65-4578-B7E8-4E63B16F95D1}" destId="{CC29D4F5-DB90-4818-9F46-044F6E12CFAB}" srcOrd="0" destOrd="0" presId="urn:microsoft.com/office/officeart/2018/2/layout/IconVerticalSolidList"/>
    <dgm:cxn modelId="{4737B274-A1E6-4B5C-B21E-22937C197A44}" type="presOf" srcId="{0889F595-95E9-4D91-98CE-B4630D344E80}" destId="{016DFB11-9B92-4C78-BCE8-F5C2E0522EF7}" srcOrd="0" destOrd="0" presId="urn:microsoft.com/office/officeart/2018/2/layout/IconVerticalSolidList"/>
    <dgm:cxn modelId="{BD024F88-C65F-4C44-8EE1-7ABB351D9035}" srcId="{F6AAE46D-71A7-4AFA-9DDD-044DAB8C3ED7}" destId="{41999BD7-1833-4437-A6B2-918FFA94072D}" srcOrd="2" destOrd="0" parTransId="{DF8C6E24-92DC-4033-AC23-D599F9F03023}" sibTransId="{761EB027-098B-4426-B4B8-4DA0BEF85CC3}"/>
    <dgm:cxn modelId="{C167228B-D030-4BE1-94EB-2DF99ACBA2FD}" type="presOf" srcId="{41999BD7-1833-4437-A6B2-918FFA94072D}" destId="{06DB4191-EE69-4DC1-AC3F-CF67089EA3B0}" srcOrd="0" destOrd="0" presId="urn:microsoft.com/office/officeart/2018/2/layout/IconVerticalSolidList"/>
    <dgm:cxn modelId="{FCEB18C0-A6D5-45C8-ACB7-72CA6F2E352A}" type="presOf" srcId="{F6AAE46D-71A7-4AFA-9DDD-044DAB8C3ED7}" destId="{8DDA28BC-7CB6-4CC7-8A93-C1CB1D12D5F7}" srcOrd="0" destOrd="0" presId="urn:microsoft.com/office/officeart/2018/2/layout/IconVerticalSolidList"/>
    <dgm:cxn modelId="{95164BCE-0A27-47EC-883D-CA072053FF6D}" srcId="{F6AAE46D-71A7-4AFA-9DDD-044DAB8C3ED7}" destId="{0889F595-95E9-4D91-98CE-B4630D344E80}" srcOrd="4" destOrd="0" parTransId="{B015D409-C5B1-4154-943B-6519B467F49E}" sibTransId="{CCF1778F-9772-4D74-8FFA-26B56EA68D9A}"/>
    <dgm:cxn modelId="{B37519D2-7E18-4433-A52C-53E864E75EA2}" srcId="{F6AAE46D-71A7-4AFA-9DDD-044DAB8C3ED7}" destId="{8BF1ECC0-71E2-4226-9D5A-DF1B060F42A4}" srcOrd="3" destOrd="0" parTransId="{3DE32DF7-8E02-4155-81F5-2AC477D7EBA0}" sibTransId="{5A9559B6-2D87-475B-9D31-2FF00B6629FC}"/>
    <dgm:cxn modelId="{FE41CDDF-A019-4B80-9C7F-0BC7FA7E84F3}" srcId="{F6AAE46D-71A7-4AFA-9DDD-044DAB8C3ED7}" destId="{8928CC1D-00EE-4922-B93D-1C155359CAA2}" srcOrd="0" destOrd="0" parTransId="{49A89F46-8984-43A8-B6A2-6095CC580CE9}" sibTransId="{5F2696E4-35E2-43ED-8989-2D337B908995}"/>
    <dgm:cxn modelId="{5BA302FB-3F18-413A-9FD5-CFFF3CAF2B22}" type="presOf" srcId="{8928CC1D-00EE-4922-B93D-1C155359CAA2}" destId="{18D496EF-5493-4904-81EF-FA5AAD7E3257}" srcOrd="0" destOrd="0" presId="urn:microsoft.com/office/officeart/2018/2/layout/IconVerticalSolidList"/>
    <dgm:cxn modelId="{59B9CEF1-3352-4AA6-8986-25D63B60C1FE}" type="presParOf" srcId="{8DDA28BC-7CB6-4CC7-8A93-C1CB1D12D5F7}" destId="{969B7930-BE51-40F1-8AA5-D28DE1568CB8}" srcOrd="0" destOrd="0" presId="urn:microsoft.com/office/officeart/2018/2/layout/IconVerticalSolidList"/>
    <dgm:cxn modelId="{F319461D-6794-4592-8F55-31EB9F57B6E4}" type="presParOf" srcId="{969B7930-BE51-40F1-8AA5-D28DE1568CB8}" destId="{61CD26E6-E807-4CF1-B178-F4E08B10AB9D}" srcOrd="0" destOrd="0" presId="urn:microsoft.com/office/officeart/2018/2/layout/IconVerticalSolidList"/>
    <dgm:cxn modelId="{A226657B-B212-4641-96F9-DB1A53455E2F}" type="presParOf" srcId="{969B7930-BE51-40F1-8AA5-D28DE1568CB8}" destId="{6C33460A-75F4-4B16-80AE-FFE682FE8F55}" srcOrd="1" destOrd="0" presId="urn:microsoft.com/office/officeart/2018/2/layout/IconVerticalSolidList"/>
    <dgm:cxn modelId="{9E7831FB-3C21-4F9A-B522-B866D2BF5927}" type="presParOf" srcId="{969B7930-BE51-40F1-8AA5-D28DE1568CB8}" destId="{DBD71238-591A-4952-8BAD-131773BF0137}" srcOrd="2" destOrd="0" presId="urn:microsoft.com/office/officeart/2018/2/layout/IconVerticalSolidList"/>
    <dgm:cxn modelId="{C635FCA2-163D-4D15-AADC-6FF757E92626}" type="presParOf" srcId="{969B7930-BE51-40F1-8AA5-D28DE1568CB8}" destId="{18D496EF-5493-4904-81EF-FA5AAD7E3257}" srcOrd="3" destOrd="0" presId="urn:microsoft.com/office/officeart/2018/2/layout/IconVerticalSolidList"/>
    <dgm:cxn modelId="{631DCC24-11AA-406A-9AB8-C7A1493EBD48}" type="presParOf" srcId="{8DDA28BC-7CB6-4CC7-8A93-C1CB1D12D5F7}" destId="{7C9DD585-DB97-4C2C-8C2A-8E7F8B6AA32C}" srcOrd="1" destOrd="0" presId="urn:microsoft.com/office/officeart/2018/2/layout/IconVerticalSolidList"/>
    <dgm:cxn modelId="{2AB76EDC-0489-49CD-B6AD-8E32BB5CB412}" type="presParOf" srcId="{8DDA28BC-7CB6-4CC7-8A93-C1CB1D12D5F7}" destId="{C0705155-6E23-4D84-8265-F219C0C7645F}" srcOrd="2" destOrd="0" presId="urn:microsoft.com/office/officeart/2018/2/layout/IconVerticalSolidList"/>
    <dgm:cxn modelId="{13FD9090-6BEE-4B67-ABE8-6E6B008D3FC2}" type="presParOf" srcId="{C0705155-6E23-4D84-8265-F219C0C7645F}" destId="{0ED8BB7E-E953-4287-9012-4E44F7F00E3E}" srcOrd="0" destOrd="0" presId="urn:microsoft.com/office/officeart/2018/2/layout/IconVerticalSolidList"/>
    <dgm:cxn modelId="{1079A442-7095-4E59-AD68-58C4DE2E00B3}" type="presParOf" srcId="{C0705155-6E23-4D84-8265-F219C0C7645F}" destId="{24E238C6-73BA-4ED1-AFBF-5471C0656C6D}" srcOrd="1" destOrd="0" presId="urn:microsoft.com/office/officeart/2018/2/layout/IconVerticalSolidList"/>
    <dgm:cxn modelId="{D484B84B-2A34-4D1B-AEAD-604ABBB624F7}" type="presParOf" srcId="{C0705155-6E23-4D84-8265-F219C0C7645F}" destId="{28AA995E-3E90-4FF2-9C3C-395BC7494DE3}" srcOrd="2" destOrd="0" presId="urn:microsoft.com/office/officeart/2018/2/layout/IconVerticalSolidList"/>
    <dgm:cxn modelId="{921B84B1-D8C6-40BA-8EDD-B80851E73C1D}" type="presParOf" srcId="{C0705155-6E23-4D84-8265-F219C0C7645F}" destId="{CC29D4F5-DB90-4818-9F46-044F6E12CFAB}" srcOrd="3" destOrd="0" presId="urn:microsoft.com/office/officeart/2018/2/layout/IconVerticalSolidList"/>
    <dgm:cxn modelId="{5CEB7E98-C865-46C2-9D16-AD9EE58BE12B}" type="presParOf" srcId="{8DDA28BC-7CB6-4CC7-8A93-C1CB1D12D5F7}" destId="{D6477D6A-F3F1-4624-A585-062E0D27D835}" srcOrd="3" destOrd="0" presId="urn:microsoft.com/office/officeart/2018/2/layout/IconVerticalSolidList"/>
    <dgm:cxn modelId="{087707D6-8FE8-4319-A7CE-606C6DC03D96}" type="presParOf" srcId="{8DDA28BC-7CB6-4CC7-8A93-C1CB1D12D5F7}" destId="{7354430C-32A6-4AC1-A45D-0A0C00606DE9}" srcOrd="4" destOrd="0" presId="urn:microsoft.com/office/officeart/2018/2/layout/IconVerticalSolidList"/>
    <dgm:cxn modelId="{79BD191A-B467-401D-BAED-C240C8D9ACB3}" type="presParOf" srcId="{7354430C-32A6-4AC1-A45D-0A0C00606DE9}" destId="{49EDBDE4-28ED-4C1A-97CB-F94C85537AD4}" srcOrd="0" destOrd="0" presId="urn:microsoft.com/office/officeart/2018/2/layout/IconVerticalSolidList"/>
    <dgm:cxn modelId="{BA7F1735-9382-465D-B8C4-93742618617A}" type="presParOf" srcId="{7354430C-32A6-4AC1-A45D-0A0C00606DE9}" destId="{BCF3FFD2-BA16-42E7-B496-7CC4123380EF}" srcOrd="1" destOrd="0" presId="urn:microsoft.com/office/officeart/2018/2/layout/IconVerticalSolidList"/>
    <dgm:cxn modelId="{E5DE5D43-EA2A-41EE-8FBF-88D6B7AF10A2}" type="presParOf" srcId="{7354430C-32A6-4AC1-A45D-0A0C00606DE9}" destId="{0175C03A-30FB-4BD9-93C8-3FCD9AEBD62E}" srcOrd="2" destOrd="0" presId="urn:microsoft.com/office/officeart/2018/2/layout/IconVerticalSolidList"/>
    <dgm:cxn modelId="{CC4E61C2-317D-4B65-B13B-C4694A87639B}" type="presParOf" srcId="{7354430C-32A6-4AC1-A45D-0A0C00606DE9}" destId="{06DB4191-EE69-4DC1-AC3F-CF67089EA3B0}" srcOrd="3" destOrd="0" presId="urn:microsoft.com/office/officeart/2018/2/layout/IconVerticalSolidList"/>
    <dgm:cxn modelId="{477611D6-3C8F-4623-894F-0DAF27F572A4}" type="presParOf" srcId="{8DDA28BC-7CB6-4CC7-8A93-C1CB1D12D5F7}" destId="{239DF3E2-C1B7-492B-87E0-A3C749DE75EC}" srcOrd="5" destOrd="0" presId="urn:microsoft.com/office/officeart/2018/2/layout/IconVerticalSolidList"/>
    <dgm:cxn modelId="{55BA4B31-BEA3-4D86-8D70-8FBD20096E49}" type="presParOf" srcId="{8DDA28BC-7CB6-4CC7-8A93-C1CB1D12D5F7}" destId="{C833C946-7A02-493E-AB30-B3240B47A82B}" srcOrd="6" destOrd="0" presId="urn:microsoft.com/office/officeart/2018/2/layout/IconVerticalSolidList"/>
    <dgm:cxn modelId="{6DE61E65-2D34-4898-9334-9E682DAA7AB0}" type="presParOf" srcId="{C833C946-7A02-493E-AB30-B3240B47A82B}" destId="{E9E8736B-3C34-4AAD-8922-0128A4472BAD}" srcOrd="0" destOrd="0" presId="urn:microsoft.com/office/officeart/2018/2/layout/IconVerticalSolidList"/>
    <dgm:cxn modelId="{6170136E-2515-40CE-9BA9-130F8FE9067A}" type="presParOf" srcId="{C833C946-7A02-493E-AB30-B3240B47A82B}" destId="{4F24B9D5-1BD1-4CD0-B554-E8B861F578F3}" srcOrd="1" destOrd="0" presId="urn:microsoft.com/office/officeart/2018/2/layout/IconVerticalSolidList"/>
    <dgm:cxn modelId="{551456A6-FB56-49AF-AC33-132A80AAAB7D}" type="presParOf" srcId="{C833C946-7A02-493E-AB30-B3240B47A82B}" destId="{A4C3661C-96A7-4AF5-AD39-3DBECF15D2E3}" srcOrd="2" destOrd="0" presId="urn:microsoft.com/office/officeart/2018/2/layout/IconVerticalSolidList"/>
    <dgm:cxn modelId="{5DDEF02E-0DA1-44B2-A17A-EA05C199382B}" type="presParOf" srcId="{C833C946-7A02-493E-AB30-B3240B47A82B}" destId="{DE1578F9-AEFB-42CE-8D26-2029D8B93742}" srcOrd="3" destOrd="0" presId="urn:microsoft.com/office/officeart/2018/2/layout/IconVerticalSolidList"/>
    <dgm:cxn modelId="{EE3EA36C-3C44-49E4-850D-2EC9C0CBADAE}" type="presParOf" srcId="{8DDA28BC-7CB6-4CC7-8A93-C1CB1D12D5F7}" destId="{7C4749B0-94E6-46A0-A933-CA83D60EEE77}" srcOrd="7" destOrd="0" presId="urn:microsoft.com/office/officeart/2018/2/layout/IconVerticalSolidList"/>
    <dgm:cxn modelId="{E3D78D53-62F2-4EF0-8C00-8F9C1F6ECF5C}" type="presParOf" srcId="{8DDA28BC-7CB6-4CC7-8A93-C1CB1D12D5F7}" destId="{A3381BB0-48AB-4B91-9B35-F2763D1370CE}" srcOrd="8" destOrd="0" presId="urn:microsoft.com/office/officeart/2018/2/layout/IconVerticalSolidList"/>
    <dgm:cxn modelId="{B0D16C5C-F29F-49F5-905B-80C816FCBCAA}" type="presParOf" srcId="{A3381BB0-48AB-4B91-9B35-F2763D1370CE}" destId="{AB7513E9-568A-4CFC-9F09-C575C1B4D2B5}" srcOrd="0" destOrd="0" presId="urn:microsoft.com/office/officeart/2018/2/layout/IconVerticalSolidList"/>
    <dgm:cxn modelId="{5AC41113-A8AD-450A-8A3B-E721EF448F21}" type="presParOf" srcId="{A3381BB0-48AB-4B91-9B35-F2763D1370CE}" destId="{92BE1FB3-13F1-4D0D-97CE-79A9E18C11AB}" srcOrd="1" destOrd="0" presId="urn:microsoft.com/office/officeart/2018/2/layout/IconVerticalSolidList"/>
    <dgm:cxn modelId="{9ABEFA1D-59A5-4234-9349-8F658B521E99}" type="presParOf" srcId="{A3381BB0-48AB-4B91-9B35-F2763D1370CE}" destId="{F84473C7-FC96-4505-886F-306CCCCA16FB}" srcOrd="2" destOrd="0" presId="urn:microsoft.com/office/officeart/2018/2/layout/IconVerticalSolidList"/>
    <dgm:cxn modelId="{F6E5D2C7-0DBF-488D-A97C-8235CD9022F0}" type="presParOf" srcId="{A3381BB0-48AB-4B91-9B35-F2763D1370CE}" destId="{016DFB11-9B92-4C78-BCE8-F5C2E0522E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25AD0D-D197-4A19-9B94-23BC6C8C16EA}" type="doc">
      <dgm:prSet loTypeId="urn:microsoft.com/office/officeart/2018/5/layout/IconCircleLabelList" loCatId="icon" qsTypeId="urn:microsoft.com/office/officeart/2005/8/quickstyle/simple5" qsCatId="simple" csTypeId="urn:microsoft.com/office/officeart/2018/5/colors/Iconchunking_neutralicon_colorful1" csCatId="colorful" phldr="1"/>
      <dgm:spPr/>
      <dgm:t>
        <a:bodyPr/>
        <a:lstStyle/>
        <a:p>
          <a:endParaRPr lang="en-US"/>
        </a:p>
      </dgm:t>
    </dgm:pt>
    <dgm:pt modelId="{8BB60484-AAAB-43CC-9A4B-8C7B7FF271F6}">
      <dgm:prSet/>
      <dgm:spPr/>
      <dgm:t>
        <a:bodyPr/>
        <a:lstStyle/>
        <a:p>
          <a:pPr>
            <a:lnSpc>
              <a:spcPct val="100000"/>
            </a:lnSpc>
            <a:defRPr cap="all"/>
          </a:pPr>
          <a:r>
            <a:rPr lang="en-GB"/>
            <a:t>Simple profile registration</a:t>
          </a:r>
          <a:endParaRPr lang="en-US"/>
        </a:p>
      </dgm:t>
    </dgm:pt>
    <dgm:pt modelId="{DB833333-AEC7-45AB-B055-2D5FA7BEBEFF}" type="parTrans" cxnId="{BEA852D3-0636-4331-929C-C6E959A8C0A7}">
      <dgm:prSet/>
      <dgm:spPr/>
      <dgm:t>
        <a:bodyPr/>
        <a:lstStyle/>
        <a:p>
          <a:endParaRPr lang="en-US"/>
        </a:p>
      </dgm:t>
    </dgm:pt>
    <dgm:pt modelId="{7D2288DF-A6DF-455F-8149-12382A510641}" type="sibTrans" cxnId="{BEA852D3-0636-4331-929C-C6E959A8C0A7}">
      <dgm:prSet/>
      <dgm:spPr/>
      <dgm:t>
        <a:bodyPr/>
        <a:lstStyle/>
        <a:p>
          <a:endParaRPr lang="en-US"/>
        </a:p>
      </dgm:t>
    </dgm:pt>
    <dgm:pt modelId="{F63253DC-2C62-495C-9884-E8BB4486BE98}">
      <dgm:prSet/>
      <dgm:spPr/>
      <dgm:t>
        <a:bodyPr/>
        <a:lstStyle/>
        <a:p>
          <a:pPr>
            <a:lnSpc>
              <a:spcPct val="100000"/>
            </a:lnSpc>
            <a:defRPr cap="all"/>
          </a:pPr>
          <a:r>
            <a:rPr lang="en-GB"/>
            <a:t>Authenticated user login</a:t>
          </a:r>
          <a:endParaRPr lang="en-US"/>
        </a:p>
      </dgm:t>
    </dgm:pt>
    <dgm:pt modelId="{EA2CE911-FA21-4E8D-B641-904A5098543D}" type="parTrans" cxnId="{A07B3565-A470-40BD-BA4C-EAFEE9B796E1}">
      <dgm:prSet/>
      <dgm:spPr/>
      <dgm:t>
        <a:bodyPr/>
        <a:lstStyle/>
        <a:p>
          <a:endParaRPr lang="en-US"/>
        </a:p>
      </dgm:t>
    </dgm:pt>
    <dgm:pt modelId="{F8760842-B94C-4F40-B907-CA841D7F714B}" type="sibTrans" cxnId="{A07B3565-A470-40BD-BA4C-EAFEE9B796E1}">
      <dgm:prSet/>
      <dgm:spPr/>
      <dgm:t>
        <a:bodyPr/>
        <a:lstStyle/>
        <a:p>
          <a:endParaRPr lang="en-US"/>
        </a:p>
      </dgm:t>
    </dgm:pt>
    <dgm:pt modelId="{AF61CE96-2168-4FC5-97CD-FD1EC368EFDB}">
      <dgm:prSet/>
      <dgm:spPr/>
      <dgm:t>
        <a:bodyPr/>
        <a:lstStyle/>
        <a:p>
          <a:pPr>
            <a:lnSpc>
              <a:spcPct val="100000"/>
            </a:lnSpc>
            <a:defRPr cap="all"/>
          </a:pPr>
          <a:r>
            <a:rPr lang="en-GB"/>
            <a:t>Add to cart option</a:t>
          </a:r>
          <a:endParaRPr lang="en-US"/>
        </a:p>
      </dgm:t>
    </dgm:pt>
    <dgm:pt modelId="{BFFCF6AE-A100-4A63-BE48-E8C0174A0BAE}" type="parTrans" cxnId="{F010D6D6-15AB-4F4F-B778-35816DDB0AC1}">
      <dgm:prSet/>
      <dgm:spPr/>
      <dgm:t>
        <a:bodyPr/>
        <a:lstStyle/>
        <a:p>
          <a:endParaRPr lang="en-US"/>
        </a:p>
      </dgm:t>
    </dgm:pt>
    <dgm:pt modelId="{EC7C8114-4CDF-4EC5-9519-7728F0AE27FD}" type="sibTrans" cxnId="{F010D6D6-15AB-4F4F-B778-35816DDB0AC1}">
      <dgm:prSet/>
      <dgm:spPr/>
      <dgm:t>
        <a:bodyPr/>
        <a:lstStyle/>
        <a:p>
          <a:endParaRPr lang="en-US"/>
        </a:p>
      </dgm:t>
    </dgm:pt>
    <dgm:pt modelId="{F4281F69-28D1-408A-9AC4-9AECA3B32F12}">
      <dgm:prSet/>
      <dgm:spPr/>
      <dgm:t>
        <a:bodyPr/>
        <a:lstStyle/>
        <a:p>
          <a:pPr>
            <a:lnSpc>
              <a:spcPct val="100000"/>
            </a:lnSpc>
            <a:defRPr cap="all"/>
          </a:pPr>
          <a:r>
            <a:rPr lang="en-GB"/>
            <a:t>Google cloud hosted MySQL DataBase</a:t>
          </a:r>
          <a:endParaRPr lang="en-US"/>
        </a:p>
      </dgm:t>
    </dgm:pt>
    <dgm:pt modelId="{2DB1736A-5BCA-4AFD-92D8-0C5513B52FAA}" type="parTrans" cxnId="{6279E3B4-371D-4E3A-A6CD-DC3D8BD94B6C}">
      <dgm:prSet/>
      <dgm:spPr/>
      <dgm:t>
        <a:bodyPr/>
        <a:lstStyle/>
        <a:p>
          <a:endParaRPr lang="en-US"/>
        </a:p>
      </dgm:t>
    </dgm:pt>
    <dgm:pt modelId="{A3063416-E803-48D0-A7FD-B5898680732B}" type="sibTrans" cxnId="{6279E3B4-371D-4E3A-A6CD-DC3D8BD94B6C}">
      <dgm:prSet/>
      <dgm:spPr/>
      <dgm:t>
        <a:bodyPr/>
        <a:lstStyle/>
        <a:p>
          <a:endParaRPr lang="en-US"/>
        </a:p>
      </dgm:t>
    </dgm:pt>
    <dgm:pt modelId="{60FD24EB-F920-44D6-819C-588DA1BB5B6A}" type="pres">
      <dgm:prSet presAssocID="{A825AD0D-D197-4A19-9B94-23BC6C8C16EA}" presName="root" presStyleCnt="0">
        <dgm:presLayoutVars>
          <dgm:dir/>
          <dgm:resizeHandles val="exact"/>
        </dgm:presLayoutVars>
      </dgm:prSet>
      <dgm:spPr/>
    </dgm:pt>
    <dgm:pt modelId="{26A1583B-5377-4154-AF61-2270688EDDF2}" type="pres">
      <dgm:prSet presAssocID="{8BB60484-AAAB-43CC-9A4B-8C7B7FF271F6}" presName="compNode" presStyleCnt="0"/>
      <dgm:spPr/>
    </dgm:pt>
    <dgm:pt modelId="{43D7F178-F938-48E5-81A7-2418833DCC69}" type="pres">
      <dgm:prSet presAssocID="{8BB60484-AAAB-43CC-9A4B-8C7B7FF271F6}" presName="iconBgRect" presStyleLbl="bgShp" presStyleIdx="0" presStyleCnt="4"/>
      <dgm:spPr/>
    </dgm:pt>
    <dgm:pt modelId="{B9637E5C-12D3-4FC2-9338-C865B28FD4A2}" type="pres">
      <dgm:prSet presAssocID="{8BB60484-AAAB-43CC-9A4B-8C7B7FF271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d Badge"/>
        </a:ext>
      </dgm:extLst>
    </dgm:pt>
    <dgm:pt modelId="{08672E70-3855-44F8-B964-C7547565D540}" type="pres">
      <dgm:prSet presAssocID="{8BB60484-AAAB-43CC-9A4B-8C7B7FF271F6}" presName="spaceRect" presStyleCnt="0"/>
      <dgm:spPr/>
    </dgm:pt>
    <dgm:pt modelId="{029203CF-CCCE-40E7-9BA8-6F5447421B07}" type="pres">
      <dgm:prSet presAssocID="{8BB60484-AAAB-43CC-9A4B-8C7B7FF271F6}" presName="textRect" presStyleLbl="revTx" presStyleIdx="0" presStyleCnt="4">
        <dgm:presLayoutVars>
          <dgm:chMax val="1"/>
          <dgm:chPref val="1"/>
        </dgm:presLayoutVars>
      </dgm:prSet>
      <dgm:spPr/>
    </dgm:pt>
    <dgm:pt modelId="{49B80457-B8B4-4FC0-A686-30E74774C419}" type="pres">
      <dgm:prSet presAssocID="{7D2288DF-A6DF-455F-8149-12382A510641}" presName="sibTrans" presStyleCnt="0"/>
      <dgm:spPr/>
    </dgm:pt>
    <dgm:pt modelId="{1CE7C2E0-2EEF-47F7-AB55-E228832409D8}" type="pres">
      <dgm:prSet presAssocID="{F63253DC-2C62-495C-9884-E8BB4486BE98}" presName="compNode" presStyleCnt="0"/>
      <dgm:spPr/>
    </dgm:pt>
    <dgm:pt modelId="{F79125CC-B1BF-4F55-801D-4D3445F23C3E}" type="pres">
      <dgm:prSet presAssocID="{F63253DC-2C62-495C-9884-E8BB4486BE98}" presName="iconBgRect" presStyleLbl="bgShp" presStyleIdx="1" presStyleCnt="4"/>
      <dgm:spPr/>
    </dgm:pt>
    <dgm:pt modelId="{9F5A2118-8253-4B66-9D18-B624FF0FC7BC}" type="pres">
      <dgm:prSet presAssocID="{F63253DC-2C62-495C-9884-E8BB4486BE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ssword Field"/>
        </a:ext>
      </dgm:extLst>
    </dgm:pt>
    <dgm:pt modelId="{7CA03E37-6136-41B9-BCC5-9791B7DA0933}" type="pres">
      <dgm:prSet presAssocID="{F63253DC-2C62-495C-9884-E8BB4486BE98}" presName="spaceRect" presStyleCnt="0"/>
      <dgm:spPr/>
    </dgm:pt>
    <dgm:pt modelId="{40A63182-BD06-4A0C-9725-26DFB4AE88D0}" type="pres">
      <dgm:prSet presAssocID="{F63253DC-2C62-495C-9884-E8BB4486BE98}" presName="textRect" presStyleLbl="revTx" presStyleIdx="1" presStyleCnt="4">
        <dgm:presLayoutVars>
          <dgm:chMax val="1"/>
          <dgm:chPref val="1"/>
        </dgm:presLayoutVars>
      </dgm:prSet>
      <dgm:spPr/>
    </dgm:pt>
    <dgm:pt modelId="{23DEFFFC-5A52-4C36-B4A2-A53E474C6A61}" type="pres">
      <dgm:prSet presAssocID="{F8760842-B94C-4F40-B907-CA841D7F714B}" presName="sibTrans" presStyleCnt="0"/>
      <dgm:spPr/>
    </dgm:pt>
    <dgm:pt modelId="{58198332-011B-461E-A2D4-5A0BD29ADE4F}" type="pres">
      <dgm:prSet presAssocID="{AF61CE96-2168-4FC5-97CD-FD1EC368EFDB}" presName="compNode" presStyleCnt="0"/>
      <dgm:spPr/>
    </dgm:pt>
    <dgm:pt modelId="{7FE00A11-A571-4EB7-BB95-C39C2BB984AE}" type="pres">
      <dgm:prSet presAssocID="{AF61CE96-2168-4FC5-97CD-FD1EC368EFDB}" presName="iconBgRect" presStyleLbl="bgShp" presStyleIdx="2" presStyleCnt="4"/>
      <dgm:spPr/>
    </dgm:pt>
    <dgm:pt modelId="{7935D0EA-760F-41B9-AF9C-6A8C7AA382AA}" type="pres">
      <dgm:prSet presAssocID="{AF61CE96-2168-4FC5-97CD-FD1EC368EF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pping Cart"/>
        </a:ext>
      </dgm:extLst>
    </dgm:pt>
    <dgm:pt modelId="{405B2F93-C516-4334-A796-81BE68024BDA}" type="pres">
      <dgm:prSet presAssocID="{AF61CE96-2168-4FC5-97CD-FD1EC368EFDB}" presName="spaceRect" presStyleCnt="0"/>
      <dgm:spPr/>
    </dgm:pt>
    <dgm:pt modelId="{7DA03792-25DA-4E1F-B811-7B5C9546D0B8}" type="pres">
      <dgm:prSet presAssocID="{AF61CE96-2168-4FC5-97CD-FD1EC368EFDB}" presName="textRect" presStyleLbl="revTx" presStyleIdx="2" presStyleCnt="4">
        <dgm:presLayoutVars>
          <dgm:chMax val="1"/>
          <dgm:chPref val="1"/>
        </dgm:presLayoutVars>
      </dgm:prSet>
      <dgm:spPr/>
    </dgm:pt>
    <dgm:pt modelId="{E0EFBB83-2D77-4165-B831-FC099EAC3665}" type="pres">
      <dgm:prSet presAssocID="{EC7C8114-4CDF-4EC5-9519-7728F0AE27FD}" presName="sibTrans" presStyleCnt="0"/>
      <dgm:spPr/>
    </dgm:pt>
    <dgm:pt modelId="{AE157229-3D83-4B27-8427-9B4D9A4544A7}" type="pres">
      <dgm:prSet presAssocID="{F4281F69-28D1-408A-9AC4-9AECA3B32F12}" presName="compNode" presStyleCnt="0"/>
      <dgm:spPr/>
    </dgm:pt>
    <dgm:pt modelId="{5C99C519-2942-4611-B179-90AE355D5FC0}" type="pres">
      <dgm:prSet presAssocID="{F4281F69-28D1-408A-9AC4-9AECA3B32F12}" presName="iconBgRect" presStyleLbl="bgShp" presStyleIdx="3" presStyleCnt="4"/>
      <dgm:spPr/>
    </dgm:pt>
    <dgm:pt modelId="{26651828-E311-4C9E-AAC1-77711C5AE140}" type="pres">
      <dgm:prSet presAssocID="{F4281F69-28D1-408A-9AC4-9AECA3B32F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arch"/>
        </a:ext>
      </dgm:extLst>
    </dgm:pt>
    <dgm:pt modelId="{BAB96550-6D19-4766-B94D-CAD6590156AD}" type="pres">
      <dgm:prSet presAssocID="{F4281F69-28D1-408A-9AC4-9AECA3B32F12}" presName="spaceRect" presStyleCnt="0"/>
      <dgm:spPr/>
    </dgm:pt>
    <dgm:pt modelId="{5D5163CD-29E4-4BB5-A04C-1D6EFD6E6E33}" type="pres">
      <dgm:prSet presAssocID="{F4281F69-28D1-408A-9AC4-9AECA3B32F12}" presName="textRect" presStyleLbl="revTx" presStyleIdx="3" presStyleCnt="4">
        <dgm:presLayoutVars>
          <dgm:chMax val="1"/>
          <dgm:chPref val="1"/>
        </dgm:presLayoutVars>
      </dgm:prSet>
      <dgm:spPr/>
    </dgm:pt>
  </dgm:ptLst>
  <dgm:cxnLst>
    <dgm:cxn modelId="{D08DDD1C-96B2-4FE6-84B1-B576260B333A}" type="presOf" srcId="{AF61CE96-2168-4FC5-97CD-FD1EC368EFDB}" destId="{7DA03792-25DA-4E1F-B811-7B5C9546D0B8}" srcOrd="0" destOrd="0" presId="urn:microsoft.com/office/officeart/2018/5/layout/IconCircleLabelList"/>
    <dgm:cxn modelId="{3127D31F-2ADA-45B4-9C73-8AC485DCF241}" type="presOf" srcId="{F4281F69-28D1-408A-9AC4-9AECA3B32F12}" destId="{5D5163CD-29E4-4BB5-A04C-1D6EFD6E6E33}" srcOrd="0" destOrd="0" presId="urn:microsoft.com/office/officeart/2018/5/layout/IconCircleLabelList"/>
    <dgm:cxn modelId="{29E04A37-6CFF-4E68-9813-73BEAF11706F}" type="presOf" srcId="{A825AD0D-D197-4A19-9B94-23BC6C8C16EA}" destId="{60FD24EB-F920-44D6-819C-588DA1BB5B6A}" srcOrd="0" destOrd="0" presId="urn:microsoft.com/office/officeart/2018/5/layout/IconCircleLabelList"/>
    <dgm:cxn modelId="{98A12740-3E22-4AAD-99CA-627F6826822D}" type="presOf" srcId="{8BB60484-AAAB-43CC-9A4B-8C7B7FF271F6}" destId="{029203CF-CCCE-40E7-9BA8-6F5447421B07}" srcOrd="0" destOrd="0" presId="urn:microsoft.com/office/officeart/2018/5/layout/IconCircleLabelList"/>
    <dgm:cxn modelId="{A07B3565-A470-40BD-BA4C-EAFEE9B796E1}" srcId="{A825AD0D-D197-4A19-9B94-23BC6C8C16EA}" destId="{F63253DC-2C62-495C-9884-E8BB4486BE98}" srcOrd="1" destOrd="0" parTransId="{EA2CE911-FA21-4E8D-B641-904A5098543D}" sibTransId="{F8760842-B94C-4F40-B907-CA841D7F714B}"/>
    <dgm:cxn modelId="{6279E3B4-371D-4E3A-A6CD-DC3D8BD94B6C}" srcId="{A825AD0D-D197-4A19-9B94-23BC6C8C16EA}" destId="{F4281F69-28D1-408A-9AC4-9AECA3B32F12}" srcOrd="3" destOrd="0" parTransId="{2DB1736A-5BCA-4AFD-92D8-0C5513B52FAA}" sibTransId="{A3063416-E803-48D0-A7FD-B5898680732B}"/>
    <dgm:cxn modelId="{46D81BD3-48D9-4E5C-AE7E-386C13F956A3}" type="presOf" srcId="{F63253DC-2C62-495C-9884-E8BB4486BE98}" destId="{40A63182-BD06-4A0C-9725-26DFB4AE88D0}" srcOrd="0" destOrd="0" presId="urn:microsoft.com/office/officeart/2018/5/layout/IconCircleLabelList"/>
    <dgm:cxn modelId="{BEA852D3-0636-4331-929C-C6E959A8C0A7}" srcId="{A825AD0D-D197-4A19-9B94-23BC6C8C16EA}" destId="{8BB60484-AAAB-43CC-9A4B-8C7B7FF271F6}" srcOrd="0" destOrd="0" parTransId="{DB833333-AEC7-45AB-B055-2D5FA7BEBEFF}" sibTransId="{7D2288DF-A6DF-455F-8149-12382A510641}"/>
    <dgm:cxn modelId="{F010D6D6-15AB-4F4F-B778-35816DDB0AC1}" srcId="{A825AD0D-D197-4A19-9B94-23BC6C8C16EA}" destId="{AF61CE96-2168-4FC5-97CD-FD1EC368EFDB}" srcOrd="2" destOrd="0" parTransId="{BFFCF6AE-A100-4A63-BE48-E8C0174A0BAE}" sibTransId="{EC7C8114-4CDF-4EC5-9519-7728F0AE27FD}"/>
    <dgm:cxn modelId="{CE071213-D0FE-40F2-9EEF-0095C8B07C2D}" type="presParOf" srcId="{60FD24EB-F920-44D6-819C-588DA1BB5B6A}" destId="{26A1583B-5377-4154-AF61-2270688EDDF2}" srcOrd="0" destOrd="0" presId="urn:microsoft.com/office/officeart/2018/5/layout/IconCircleLabelList"/>
    <dgm:cxn modelId="{E30FDD7C-8A06-426C-BFB3-AD4E81341C4D}" type="presParOf" srcId="{26A1583B-5377-4154-AF61-2270688EDDF2}" destId="{43D7F178-F938-48E5-81A7-2418833DCC69}" srcOrd="0" destOrd="0" presId="urn:microsoft.com/office/officeart/2018/5/layout/IconCircleLabelList"/>
    <dgm:cxn modelId="{32061945-3B52-42C0-8830-25BC9DC447C8}" type="presParOf" srcId="{26A1583B-5377-4154-AF61-2270688EDDF2}" destId="{B9637E5C-12D3-4FC2-9338-C865B28FD4A2}" srcOrd="1" destOrd="0" presId="urn:microsoft.com/office/officeart/2018/5/layout/IconCircleLabelList"/>
    <dgm:cxn modelId="{F59B70DE-E2AB-47B4-9201-99C37D007CF7}" type="presParOf" srcId="{26A1583B-5377-4154-AF61-2270688EDDF2}" destId="{08672E70-3855-44F8-B964-C7547565D540}" srcOrd="2" destOrd="0" presId="urn:microsoft.com/office/officeart/2018/5/layout/IconCircleLabelList"/>
    <dgm:cxn modelId="{17034246-2E72-41D0-B457-7579686AC25B}" type="presParOf" srcId="{26A1583B-5377-4154-AF61-2270688EDDF2}" destId="{029203CF-CCCE-40E7-9BA8-6F5447421B07}" srcOrd="3" destOrd="0" presId="urn:microsoft.com/office/officeart/2018/5/layout/IconCircleLabelList"/>
    <dgm:cxn modelId="{61616E72-6D20-4968-971D-6C88A076DDE6}" type="presParOf" srcId="{60FD24EB-F920-44D6-819C-588DA1BB5B6A}" destId="{49B80457-B8B4-4FC0-A686-30E74774C419}" srcOrd="1" destOrd="0" presId="urn:microsoft.com/office/officeart/2018/5/layout/IconCircleLabelList"/>
    <dgm:cxn modelId="{0A293001-8EBC-4366-A1AD-02103F8999C9}" type="presParOf" srcId="{60FD24EB-F920-44D6-819C-588DA1BB5B6A}" destId="{1CE7C2E0-2EEF-47F7-AB55-E228832409D8}" srcOrd="2" destOrd="0" presId="urn:microsoft.com/office/officeart/2018/5/layout/IconCircleLabelList"/>
    <dgm:cxn modelId="{E447A635-AD55-462E-9F80-5A4A39BCDF11}" type="presParOf" srcId="{1CE7C2E0-2EEF-47F7-AB55-E228832409D8}" destId="{F79125CC-B1BF-4F55-801D-4D3445F23C3E}" srcOrd="0" destOrd="0" presId="urn:microsoft.com/office/officeart/2018/5/layout/IconCircleLabelList"/>
    <dgm:cxn modelId="{956CCFBB-D5C0-478D-81C4-10532E97FA76}" type="presParOf" srcId="{1CE7C2E0-2EEF-47F7-AB55-E228832409D8}" destId="{9F5A2118-8253-4B66-9D18-B624FF0FC7BC}" srcOrd="1" destOrd="0" presId="urn:microsoft.com/office/officeart/2018/5/layout/IconCircleLabelList"/>
    <dgm:cxn modelId="{BB446E7B-AF2E-436A-892C-8484592141CB}" type="presParOf" srcId="{1CE7C2E0-2EEF-47F7-AB55-E228832409D8}" destId="{7CA03E37-6136-41B9-BCC5-9791B7DA0933}" srcOrd="2" destOrd="0" presId="urn:microsoft.com/office/officeart/2018/5/layout/IconCircleLabelList"/>
    <dgm:cxn modelId="{243923FC-9CB6-4F6B-9AA8-CC76615D0C29}" type="presParOf" srcId="{1CE7C2E0-2EEF-47F7-AB55-E228832409D8}" destId="{40A63182-BD06-4A0C-9725-26DFB4AE88D0}" srcOrd="3" destOrd="0" presId="urn:microsoft.com/office/officeart/2018/5/layout/IconCircleLabelList"/>
    <dgm:cxn modelId="{8E019E95-08F2-4337-9401-95E684F03004}" type="presParOf" srcId="{60FD24EB-F920-44D6-819C-588DA1BB5B6A}" destId="{23DEFFFC-5A52-4C36-B4A2-A53E474C6A61}" srcOrd="3" destOrd="0" presId="urn:microsoft.com/office/officeart/2018/5/layout/IconCircleLabelList"/>
    <dgm:cxn modelId="{C7284D9E-4F75-4B10-BF13-AAB0AC33409A}" type="presParOf" srcId="{60FD24EB-F920-44D6-819C-588DA1BB5B6A}" destId="{58198332-011B-461E-A2D4-5A0BD29ADE4F}" srcOrd="4" destOrd="0" presId="urn:microsoft.com/office/officeart/2018/5/layout/IconCircleLabelList"/>
    <dgm:cxn modelId="{734E0D25-A561-4BD3-A2F1-68F714B4BCE8}" type="presParOf" srcId="{58198332-011B-461E-A2D4-5A0BD29ADE4F}" destId="{7FE00A11-A571-4EB7-BB95-C39C2BB984AE}" srcOrd="0" destOrd="0" presId="urn:microsoft.com/office/officeart/2018/5/layout/IconCircleLabelList"/>
    <dgm:cxn modelId="{6E6019D5-1E78-4FB8-98C5-F2FA969B6F2A}" type="presParOf" srcId="{58198332-011B-461E-A2D4-5A0BD29ADE4F}" destId="{7935D0EA-760F-41B9-AF9C-6A8C7AA382AA}" srcOrd="1" destOrd="0" presId="urn:microsoft.com/office/officeart/2018/5/layout/IconCircleLabelList"/>
    <dgm:cxn modelId="{58DB8534-F567-4205-99B8-34D1DD8D5E85}" type="presParOf" srcId="{58198332-011B-461E-A2D4-5A0BD29ADE4F}" destId="{405B2F93-C516-4334-A796-81BE68024BDA}" srcOrd="2" destOrd="0" presId="urn:microsoft.com/office/officeart/2018/5/layout/IconCircleLabelList"/>
    <dgm:cxn modelId="{283C286B-E27B-4909-8D84-72511B99864F}" type="presParOf" srcId="{58198332-011B-461E-A2D4-5A0BD29ADE4F}" destId="{7DA03792-25DA-4E1F-B811-7B5C9546D0B8}" srcOrd="3" destOrd="0" presId="urn:microsoft.com/office/officeart/2018/5/layout/IconCircleLabelList"/>
    <dgm:cxn modelId="{F2327AC3-AB9A-4F01-A51D-B02B50786DE8}" type="presParOf" srcId="{60FD24EB-F920-44D6-819C-588DA1BB5B6A}" destId="{E0EFBB83-2D77-4165-B831-FC099EAC3665}" srcOrd="5" destOrd="0" presId="urn:microsoft.com/office/officeart/2018/5/layout/IconCircleLabelList"/>
    <dgm:cxn modelId="{D67A3883-C23D-4731-8066-A9F241B74B3B}" type="presParOf" srcId="{60FD24EB-F920-44D6-819C-588DA1BB5B6A}" destId="{AE157229-3D83-4B27-8427-9B4D9A4544A7}" srcOrd="6" destOrd="0" presId="urn:microsoft.com/office/officeart/2018/5/layout/IconCircleLabelList"/>
    <dgm:cxn modelId="{97728897-234C-4A3F-96E2-304A6153E2F0}" type="presParOf" srcId="{AE157229-3D83-4B27-8427-9B4D9A4544A7}" destId="{5C99C519-2942-4611-B179-90AE355D5FC0}" srcOrd="0" destOrd="0" presId="urn:microsoft.com/office/officeart/2018/5/layout/IconCircleLabelList"/>
    <dgm:cxn modelId="{F1526B62-A1AC-4FC7-B086-DDD71B158837}" type="presParOf" srcId="{AE157229-3D83-4B27-8427-9B4D9A4544A7}" destId="{26651828-E311-4C9E-AAC1-77711C5AE140}" srcOrd="1" destOrd="0" presId="urn:microsoft.com/office/officeart/2018/5/layout/IconCircleLabelList"/>
    <dgm:cxn modelId="{597C52CD-4C65-4924-A579-E2E3E6642C9C}" type="presParOf" srcId="{AE157229-3D83-4B27-8427-9B4D9A4544A7}" destId="{BAB96550-6D19-4766-B94D-CAD6590156AD}" srcOrd="2" destOrd="0" presId="urn:microsoft.com/office/officeart/2018/5/layout/IconCircleLabelList"/>
    <dgm:cxn modelId="{66CC3AFC-6B50-4427-86DB-74CD2186B82B}" type="presParOf" srcId="{AE157229-3D83-4B27-8427-9B4D9A4544A7}" destId="{5D5163CD-29E4-4BB5-A04C-1D6EFD6E6E3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D26E6-E807-4CF1-B178-F4E08B10AB9D}">
      <dsp:nvSpPr>
        <dsp:cNvPr id="0" name=""/>
        <dsp:cNvSpPr/>
      </dsp:nvSpPr>
      <dsp:spPr>
        <a:xfrm>
          <a:off x="0" y="4606"/>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3460A-75F4-4B16-80AE-FFE682FE8F55}">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496EF-5493-4904-81EF-FA5AAD7E3257}">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GB" sz="1900" kern="1200"/>
            <a:t>Secured database</a:t>
          </a:r>
          <a:endParaRPr lang="en-US" sz="1900" kern="1200"/>
        </a:p>
      </dsp:txBody>
      <dsp:txXfrm>
        <a:off x="1133349" y="4606"/>
        <a:ext cx="5455341" cy="981254"/>
      </dsp:txXfrm>
    </dsp:sp>
    <dsp:sp modelId="{0ED8BB7E-E953-4287-9012-4E44F7F00E3E}">
      <dsp:nvSpPr>
        <dsp:cNvPr id="0" name=""/>
        <dsp:cNvSpPr/>
      </dsp:nvSpPr>
      <dsp:spPr>
        <a:xfrm>
          <a:off x="0" y="1231175"/>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238C6-73BA-4ED1-AFBF-5471C0656C6D}">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9D4F5-DB90-4818-9F46-044F6E12CFAB}">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GB" sz="1900" kern="1200"/>
            <a:t>Cloud hosted service</a:t>
          </a:r>
          <a:endParaRPr lang="en-US" sz="1900" kern="1200"/>
        </a:p>
      </dsp:txBody>
      <dsp:txXfrm>
        <a:off x="1133349" y="1231175"/>
        <a:ext cx="5455341" cy="981254"/>
      </dsp:txXfrm>
    </dsp:sp>
    <dsp:sp modelId="{49EDBDE4-28ED-4C1A-97CB-F94C85537AD4}">
      <dsp:nvSpPr>
        <dsp:cNvPr id="0" name=""/>
        <dsp:cNvSpPr/>
      </dsp:nvSpPr>
      <dsp:spPr>
        <a:xfrm>
          <a:off x="0" y="2457744"/>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3FFD2-BA16-42E7-B496-7CC4123380EF}">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DB4191-EE69-4DC1-AC3F-CF67089EA3B0}">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GB" sz="1900" kern="1200"/>
            <a:t>Easy navigation</a:t>
          </a:r>
          <a:endParaRPr lang="en-US" sz="1900" kern="1200"/>
        </a:p>
      </dsp:txBody>
      <dsp:txXfrm>
        <a:off x="1133349" y="2457744"/>
        <a:ext cx="5455341" cy="981254"/>
      </dsp:txXfrm>
    </dsp:sp>
    <dsp:sp modelId="{E9E8736B-3C34-4AAD-8922-0128A4472BAD}">
      <dsp:nvSpPr>
        <dsp:cNvPr id="0" name=""/>
        <dsp:cNvSpPr/>
      </dsp:nvSpPr>
      <dsp:spPr>
        <a:xfrm>
          <a:off x="0" y="3684312"/>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4B9D5-1BD1-4CD0-B554-E8B861F578F3}">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1578F9-AEFB-42CE-8D26-2029D8B93742}">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GB" sz="1900" kern="1200"/>
            <a:t>Integrated payment systems</a:t>
          </a:r>
          <a:endParaRPr lang="en-US" sz="1900" kern="1200"/>
        </a:p>
      </dsp:txBody>
      <dsp:txXfrm>
        <a:off x="1133349" y="3684312"/>
        <a:ext cx="5455341" cy="981254"/>
      </dsp:txXfrm>
    </dsp:sp>
    <dsp:sp modelId="{AB7513E9-568A-4CFC-9F09-C575C1B4D2B5}">
      <dsp:nvSpPr>
        <dsp:cNvPr id="0" name=""/>
        <dsp:cNvSpPr/>
      </dsp:nvSpPr>
      <dsp:spPr>
        <a:xfrm>
          <a:off x="0" y="4910881"/>
          <a:ext cx="6588691"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E1FB3-13F1-4D0D-97CE-79A9E18C11AB}">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6DFB11-9B92-4C78-BCE8-F5C2E0522EF7}">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GB" sz="1900" kern="1200"/>
            <a:t>User history tracked</a:t>
          </a:r>
          <a:endParaRPr lang="en-US" sz="1900" kern="1200"/>
        </a:p>
      </dsp:txBody>
      <dsp:txXfrm>
        <a:off x="1133349" y="4910881"/>
        <a:ext cx="5455341" cy="981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7F178-F938-48E5-81A7-2418833DCC69}">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9637E5C-12D3-4FC2-9338-C865B28FD4A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203CF-CCCE-40E7-9BA8-6F5447421B07}">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Simple profile registration</a:t>
          </a:r>
          <a:endParaRPr lang="en-US" sz="1800" kern="1200"/>
        </a:p>
      </dsp:txBody>
      <dsp:txXfrm>
        <a:off x="100682" y="2684598"/>
        <a:ext cx="2370489" cy="720000"/>
      </dsp:txXfrm>
    </dsp:sp>
    <dsp:sp modelId="{F79125CC-B1BF-4F55-801D-4D3445F23C3E}">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5A2118-8253-4B66-9D18-B624FF0FC7B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0A63182-BD06-4A0C-9725-26DFB4AE88D0}">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Authenticated user login</a:t>
          </a:r>
          <a:endParaRPr lang="en-US" sz="1800" kern="1200"/>
        </a:p>
      </dsp:txBody>
      <dsp:txXfrm>
        <a:off x="2886007" y="2684598"/>
        <a:ext cx="2370489" cy="720000"/>
      </dsp:txXfrm>
    </dsp:sp>
    <dsp:sp modelId="{7FE00A11-A571-4EB7-BB95-C39C2BB984AE}">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935D0EA-760F-41B9-AF9C-6A8C7AA382AA}">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A03792-25DA-4E1F-B811-7B5C9546D0B8}">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Add to cart option</a:t>
          </a:r>
          <a:endParaRPr lang="en-US" sz="1800" kern="1200"/>
        </a:p>
      </dsp:txBody>
      <dsp:txXfrm>
        <a:off x="5671332" y="2684598"/>
        <a:ext cx="2370489" cy="720000"/>
      </dsp:txXfrm>
    </dsp:sp>
    <dsp:sp modelId="{5C99C519-2942-4611-B179-90AE355D5FC0}">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6651828-E311-4C9E-AAC1-77711C5AE140}">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5163CD-29E4-4BB5-A04C-1D6EFD6E6E33}">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Google cloud hosted MySQL DataBase</a:t>
          </a:r>
          <a:endParaRPr lang="en-US" sz="1800" kern="1200"/>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ethub.bnext.com.tw/google-cloud-%E6%8E%A8%E5%87%BA-zonal-dns-names-%E6%9C%8D%E5%8B%99/"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diagramLayout" Target="../diagrams/layout2.xml"/><Relationship Id="rId7"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4" descr="Shape, arrow&#10;&#10;Description automatically generated">
            <a:extLst>
              <a:ext uri="{FF2B5EF4-FFF2-40B4-BE49-F238E27FC236}">
                <a16:creationId xmlns:a16="http://schemas.microsoft.com/office/drawing/2014/main" id="{CA6A41C6-3534-4AD8-2757-1F9BBFC1DCFC}"/>
              </a:ext>
            </a:extLst>
          </p:cNvPr>
          <p:cNvPicPr>
            <a:picLocks noChangeAspect="1"/>
          </p:cNvPicPr>
          <p:nvPr/>
        </p:nvPicPr>
        <p:blipFill>
          <a:blip r:embed="rId2"/>
          <a:stretch>
            <a:fillRect/>
          </a:stretch>
        </p:blipFill>
        <p:spPr>
          <a:xfrm>
            <a:off x="691079" y="2375758"/>
            <a:ext cx="5360072" cy="2239505"/>
          </a:xfrm>
          <a:prstGeom prst="rect">
            <a:avLst/>
          </a:prstGeom>
        </p:spPr>
      </p:pic>
      <p:cxnSp>
        <p:nvCxnSpPr>
          <p:cNvPr id="28" name="Straight Connector 15">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graphical user interface&#10;&#10;Description automatically generated">
            <a:extLst>
              <a:ext uri="{FF2B5EF4-FFF2-40B4-BE49-F238E27FC236}">
                <a16:creationId xmlns:a16="http://schemas.microsoft.com/office/drawing/2014/main" id="{33441BB2-A5A5-8641-84CF-04D215451003}"/>
              </a:ext>
            </a:extLst>
          </p:cNvPr>
          <p:cNvPicPr>
            <a:picLocks noChangeAspect="1"/>
          </p:cNvPicPr>
          <p:nvPr/>
        </p:nvPicPr>
        <p:blipFill>
          <a:blip r:embed="rId3"/>
          <a:stretch>
            <a:fillRect/>
          </a:stretch>
        </p:blipFill>
        <p:spPr>
          <a:xfrm>
            <a:off x="6168392" y="1970291"/>
            <a:ext cx="4975034" cy="1636610"/>
          </a:xfrm>
          <a:prstGeom prst="rect">
            <a:avLst/>
          </a:prstGeom>
        </p:spPr>
      </p:pic>
      <p:pic>
        <p:nvPicPr>
          <p:cNvPr id="8" name="Picture 8" descr="Logo&#10;&#10;Description automatically generated">
            <a:extLst>
              <a:ext uri="{FF2B5EF4-FFF2-40B4-BE49-F238E27FC236}">
                <a16:creationId xmlns:a16="http://schemas.microsoft.com/office/drawing/2014/main" id="{E11FF60A-D6AD-01AC-2139-2EAB88E9948F}"/>
              </a:ext>
            </a:extLst>
          </p:cNvPr>
          <p:cNvPicPr>
            <a:picLocks noChangeAspect="1"/>
          </p:cNvPicPr>
          <p:nvPr/>
        </p:nvPicPr>
        <p:blipFill>
          <a:blip r:embed="rId4"/>
          <a:stretch>
            <a:fillRect/>
          </a:stretch>
        </p:blipFill>
        <p:spPr>
          <a:xfrm>
            <a:off x="8258979" y="4114549"/>
            <a:ext cx="2743200" cy="99752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application&#10;&#10;Description automatically generated">
            <a:extLst>
              <a:ext uri="{FF2B5EF4-FFF2-40B4-BE49-F238E27FC236}">
                <a16:creationId xmlns:a16="http://schemas.microsoft.com/office/drawing/2014/main" id="{54E73D12-EAFB-4AAA-D46A-A4C3733E281E}"/>
              </a:ext>
            </a:extLst>
          </p:cNvPr>
          <p:cNvPicPr>
            <a:picLocks noChangeAspect="1"/>
          </p:cNvPicPr>
          <p:nvPr/>
        </p:nvPicPr>
        <p:blipFill>
          <a:blip r:embed="rId2"/>
          <a:stretch>
            <a:fillRect/>
          </a:stretch>
        </p:blipFill>
        <p:spPr>
          <a:xfrm>
            <a:off x="838200" y="2243138"/>
            <a:ext cx="5707063" cy="3305175"/>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AB7D2B24-C91B-17AD-913A-D6FE4967F2B0}"/>
              </a:ext>
            </a:extLst>
          </p:cNvPr>
          <p:cNvPicPr>
            <a:picLocks noChangeAspect="1"/>
          </p:cNvPicPr>
          <p:nvPr/>
        </p:nvPicPr>
        <p:blipFill>
          <a:blip r:embed="rId3"/>
          <a:stretch>
            <a:fillRect/>
          </a:stretch>
        </p:blipFill>
        <p:spPr>
          <a:xfrm>
            <a:off x="6616700" y="2243138"/>
            <a:ext cx="4737100" cy="3305175"/>
          </a:xfrm>
          <a:prstGeom prst="rect">
            <a:avLst/>
          </a:prstGeom>
        </p:spPr>
      </p:pic>
      <p:sp>
        <p:nvSpPr>
          <p:cNvPr id="7" name="Title 1">
            <a:extLst>
              <a:ext uri="{FF2B5EF4-FFF2-40B4-BE49-F238E27FC236}">
                <a16:creationId xmlns:a16="http://schemas.microsoft.com/office/drawing/2014/main" id="{76108019-63E0-62CE-09B8-E2A78DDE1A37}"/>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b="1" u="sng" dirty="0">
                <a:solidFill>
                  <a:schemeClr val="bg1"/>
                </a:solidFill>
              </a:rPr>
              <a:t>Login/Sign up pages</a:t>
            </a:r>
            <a:endParaRPr lang="en-US" dirty="0"/>
          </a:p>
        </p:txBody>
      </p:sp>
    </p:spTree>
    <p:extLst>
      <p:ext uri="{BB962C8B-B14F-4D97-AF65-F5344CB8AC3E}">
        <p14:creationId xmlns:p14="http://schemas.microsoft.com/office/powerpoint/2010/main" val="316366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1D5DB7-D854-AED2-E01E-9329635645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Home page/Dashboard</a:t>
            </a:r>
            <a:endParaRPr lang="en-US" sz="3200" kern="1200">
              <a:solidFill>
                <a:schemeClr val="bg1"/>
              </a:solidFill>
              <a:latin typeface="+mj-lt"/>
              <a:ea typeface="+mj-ea"/>
              <a:cs typeface="+mj-cs"/>
            </a:endParaRPr>
          </a:p>
        </p:txBody>
      </p:sp>
      <p:pic>
        <p:nvPicPr>
          <p:cNvPr id="2" name="Picture 2" descr="Graphical user interface, application&#10;&#10;Description automatically generated">
            <a:extLst>
              <a:ext uri="{FF2B5EF4-FFF2-40B4-BE49-F238E27FC236}">
                <a16:creationId xmlns:a16="http://schemas.microsoft.com/office/drawing/2014/main" id="{EF518F81-E8D8-59EB-E3D8-B58F14949EFC}"/>
              </a:ext>
            </a:extLst>
          </p:cNvPr>
          <p:cNvPicPr>
            <a:picLocks noChangeAspect="1"/>
          </p:cNvPicPr>
          <p:nvPr/>
        </p:nvPicPr>
        <p:blipFill>
          <a:blip r:embed="rId2"/>
          <a:stretch>
            <a:fillRect/>
          </a:stretch>
        </p:blipFill>
        <p:spPr>
          <a:xfrm>
            <a:off x="2101274" y="1675227"/>
            <a:ext cx="7989452" cy="4394199"/>
          </a:xfrm>
          <a:prstGeom prst="rect">
            <a:avLst/>
          </a:prstGeom>
        </p:spPr>
      </p:pic>
    </p:spTree>
    <p:extLst>
      <p:ext uri="{BB962C8B-B14F-4D97-AF65-F5344CB8AC3E}">
        <p14:creationId xmlns:p14="http://schemas.microsoft.com/office/powerpoint/2010/main" val="120610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1D5DB7-D854-AED2-E01E-9329635645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Add to Cart</a:t>
            </a:r>
            <a:endParaRPr lang="en-US" sz="3200" kern="1200">
              <a:solidFill>
                <a:schemeClr val="bg1"/>
              </a:solidFill>
              <a:latin typeface="+mj-lt"/>
              <a:ea typeface="+mj-ea"/>
              <a:cs typeface="+mj-cs"/>
            </a:endParaRPr>
          </a:p>
        </p:txBody>
      </p:sp>
      <p:pic>
        <p:nvPicPr>
          <p:cNvPr id="4" name="Picture 4" descr="Graphical user interface, application&#10;&#10;Description automatically generated">
            <a:extLst>
              <a:ext uri="{FF2B5EF4-FFF2-40B4-BE49-F238E27FC236}">
                <a16:creationId xmlns:a16="http://schemas.microsoft.com/office/drawing/2014/main" id="{F7BDCDB3-3028-8D6A-8949-7CF6D3DFC722}"/>
              </a:ext>
            </a:extLst>
          </p:cNvPr>
          <p:cNvPicPr>
            <a:picLocks noChangeAspect="1"/>
          </p:cNvPicPr>
          <p:nvPr/>
        </p:nvPicPr>
        <p:blipFill>
          <a:blip r:embed="rId2"/>
          <a:stretch>
            <a:fillRect/>
          </a:stretch>
        </p:blipFill>
        <p:spPr>
          <a:xfrm>
            <a:off x="2101274" y="1675227"/>
            <a:ext cx="7989452" cy="4394199"/>
          </a:xfrm>
          <a:prstGeom prst="rect">
            <a:avLst/>
          </a:prstGeom>
        </p:spPr>
      </p:pic>
    </p:spTree>
    <p:extLst>
      <p:ext uri="{BB962C8B-B14F-4D97-AF65-F5344CB8AC3E}">
        <p14:creationId xmlns:p14="http://schemas.microsoft.com/office/powerpoint/2010/main" val="190947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A32B5F-B3C6-40CA-48E0-2A8E1B56AE4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Recommendation Section</a:t>
            </a:r>
            <a:endParaRPr lang="en-US" sz="3200" kern="1200">
              <a:solidFill>
                <a:schemeClr val="bg1"/>
              </a:solidFill>
              <a:latin typeface="+mj-lt"/>
              <a:ea typeface="+mj-ea"/>
              <a:cs typeface="+mj-cs"/>
            </a:endParaRPr>
          </a:p>
        </p:txBody>
      </p:sp>
      <p:pic>
        <p:nvPicPr>
          <p:cNvPr id="2" name="Picture 2" descr="Graphical user interface, application&#10;&#10;Description automatically generated">
            <a:extLst>
              <a:ext uri="{FF2B5EF4-FFF2-40B4-BE49-F238E27FC236}">
                <a16:creationId xmlns:a16="http://schemas.microsoft.com/office/drawing/2014/main" id="{22CCE7D5-4AF4-A513-C64E-C4D8888DF78C}"/>
              </a:ext>
            </a:extLst>
          </p:cNvPr>
          <p:cNvPicPr>
            <a:picLocks noChangeAspect="1"/>
          </p:cNvPicPr>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169643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6" descr="Programming data on computer monitor">
            <a:extLst>
              <a:ext uri="{FF2B5EF4-FFF2-40B4-BE49-F238E27FC236}">
                <a16:creationId xmlns:a16="http://schemas.microsoft.com/office/drawing/2014/main" id="{C3FF5081-42D8-F7B3-115F-471CEE2D8E37}"/>
              </a:ext>
            </a:extLst>
          </p:cNvPr>
          <p:cNvPicPr>
            <a:picLocks noChangeAspect="1"/>
          </p:cNvPicPr>
          <p:nvPr/>
        </p:nvPicPr>
        <p:blipFill rotWithShape="1">
          <a:blip r:embed="rId2"/>
          <a:srcRect t="23951" b="22044"/>
          <a:stretch/>
        </p:blipFill>
        <p:spPr>
          <a:xfrm>
            <a:off x="20" y="-1"/>
            <a:ext cx="12191980" cy="4394997"/>
          </a:xfrm>
          <a:prstGeom prst="rect">
            <a:avLst/>
          </a:prstGeom>
        </p:spPr>
      </p:pic>
      <p:sp>
        <p:nvSpPr>
          <p:cNvPr id="24" name="Freeform: Shape 19">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1">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8FE4B945-F6F6-AFF2-9A02-C886471E7AB7}"/>
              </a:ext>
            </a:extLst>
          </p:cNvPr>
          <p:cNvSpPr>
            <a:spLocks noGrp="1"/>
          </p:cNvSpPr>
          <p:nvPr>
            <p:ph type="title"/>
          </p:nvPr>
        </p:nvSpPr>
        <p:spPr>
          <a:xfrm>
            <a:off x="1528121" y="5201684"/>
            <a:ext cx="6982834" cy="1026435"/>
          </a:xfrm>
        </p:spPr>
        <p:txBody>
          <a:bodyPr vert="horz" lIns="91440" tIns="45720" rIns="91440" bIns="45720" rtlCol="0" anchor="b">
            <a:normAutofit/>
          </a:bodyPr>
          <a:lstStyle/>
          <a:p>
            <a:r>
              <a:rPr lang="en-US" sz="6600" b="1" dirty="0">
                <a:solidFill>
                  <a:srgbClr val="FFFFFF"/>
                </a:solidFill>
              </a:rPr>
              <a:t>DATABASE</a:t>
            </a:r>
            <a:endParaRPr lang="en-US" sz="6600" dirty="0">
              <a:solidFill>
                <a:srgbClr val="FFFFFF"/>
              </a:solidFill>
              <a:cs typeface="Calibri Light" panose="020F0302020204030204"/>
            </a:endParaRPr>
          </a:p>
        </p:txBody>
      </p:sp>
    </p:spTree>
    <p:extLst>
      <p:ext uri="{BB962C8B-B14F-4D97-AF65-F5344CB8AC3E}">
        <p14:creationId xmlns:p14="http://schemas.microsoft.com/office/powerpoint/2010/main" val="236049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op view of books with different cover colours">
            <a:extLst>
              <a:ext uri="{FF2B5EF4-FFF2-40B4-BE49-F238E27FC236}">
                <a16:creationId xmlns:a16="http://schemas.microsoft.com/office/drawing/2014/main" id="{AEA89982-AD75-B2FF-F73C-D6A1D3E9D654}"/>
              </a:ext>
            </a:extLst>
          </p:cNvPr>
          <p:cNvPicPr>
            <a:picLocks noChangeAspect="1"/>
          </p:cNvPicPr>
          <p:nvPr/>
        </p:nvPicPr>
        <p:blipFill rotWithShape="1">
          <a:blip r:embed="rId2"/>
          <a:srcRect t="633" r="1"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4" name="TextBox 3">
            <a:extLst>
              <a:ext uri="{FF2B5EF4-FFF2-40B4-BE49-F238E27FC236}">
                <a16:creationId xmlns:a16="http://schemas.microsoft.com/office/drawing/2014/main" id="{DC3EF386-AAD9-136D-FB7F-4A6D0BCFB7C5}"/>
              </a:ext>
            </a:extLst>
          </p:cNvPr>
          <p:cNvSpPr txBox="1"/>
          <p:nvPr/>
        </p:nvSpPr>
        <p:spPr>
          <a:xfrm>
            <a:off x="7223873" y="1013539"/>
            <a:ext cx="4376126" cy="534672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150000"/>
              </a:lnSpc>
              <a:spcAft>
                <a:spcPts val="600"/>
              </a:spcAft>
            </a:pPr>
            <a:r>
              <a:rPr lang="en-US" sz="2800" dirty="0"/>
              <a:t>MySQL is one of the easy to understand and proficient languages available today, and its features can be utilized efficiently to build an online system for storing data related to the books.</a:t>
            </a:r>
            <a:endParaRPr lang="en-US" sz="2400" dirty="0">
              <a:cs typeface="Calibri" panose="020F0502020204030204"/>
            </a:endParaRPr>
          </a:p>
        </p:txBody>
      </p:sp>
    </p:spTree>
    <p:extLst>
      <p:ext uri="{BB962C8B-B14F-4D97-AF65-F5344CB8AC3E}">
        <p14:creationId xmlns:p14="http://schemas.microsoft.com/office/powerpoint/2010/main" val="180889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9FEDC40-6153-B438-9A5E-66ADECD2B24F}"/>
              </a:ext>
            </a:extLst>
          </p:cNvPr>
          <p:cNvPicPr>
            <a:picLocks noChangeAspect="1"/>
          </p:cNvPicPr>
          <p:nvPr/>
        </p:nvPicPr>
        <p:blipFill rotWithShape="1">
          <a:blip r:embed="rId2"/>
          <a:srcRect t="14209" b="12747"/>
          <a:stretch/>
        </p:blipFill>
        <p:spPr>
          <a:xfrm>
            <a:off x="20" y="10"/>
            <a:ext cx="12191980" cy="497702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TextBox 4">
            <a:extLst>
              <a:ext uri="{FF2B5EF4-FFF2-40B4-BE49-F238E27FC236}">
                <a16:creationId xmlns:a16="http://schemas.microsoft.com/office/drawing/2014/main" id="{51538E91-6C9C-7B2E-7CC3-EF4ABB70443B}"/>
              </a:ext>
            </a:extLst>
          </p:cNvPr>
          <p:cNvSpPr txBox="1"/>
          <p:nvPr/>
        </p:nvSpPr>
        <p:spPr>
          <a:xfrm>
            <a:off x="3075616" y="4536314"/>
            <a:ext cx="6036540" cy="24526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4000" b="1" dirty="0">
                <a:cs typeface="Calibri"/>
              </a:rPr>
              <a:t>Book Inventory with Details</a:t>
            </a:r>
            <a:endParaRPr lang="en-US" sz="4000">
              <a:cs typeface="Calibri" panose="020F0502020204030204"/>
            </a:endParaRPr>
          </a:p>
        </p:txBody>
      </p:sp>
    </p:spTree>
    <p:extLst>
      <p:ext uri="{BB962C8B-B14F-4D97-AF65-F5344CB8AC3E}">
        <p14:creationId xmlns:p14="http://schemas.microsoft.com/office/powerpoint/2010/main" val="409587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8865AA-8534-6C36-73C5-E4AF8D7A6A36}"/>
              </a:ext>
            </a:extLst>
          </p:cNvPr>
          <p:cNvSpPr txBox="1"/>
          <p:nvPr/>
        </p:nvSpPr>
        <p:spPr>
          <a:xfrm>
            <a:off x="6268791" y="215416"/>
            <a:ext cx="5436724" cy="22063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b="1" kern="1200" dirty="0">
                <a:latin typeface="+mj-lt"/>
                <a:ea typeface="+mj-ea"/>
                <a:cs typeface="+mj-cs"/>
              </a:rPr>
              <a:t>User Profile Creation</a:t>
            </a:r>
            <a:endParaRPr lang="en-US" sz="4800" kern="1200" dirty="0">
              <a:latin typeface="+mj-lt"/>
              <a:ea typeface="+mj-ea"/>
              <a:cs typeface="+mj-cs"/>
            </a:endParaRPr>
          </a:p>
        </p:txBody>
      </p:sp>
      <p:sp>
        <p:nvSpPr>
          <p:cNvPr id="11"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imeline&#10;&#10;Description automatically generated">
            <a:extLst>
              <a:ext uri="{FF2B5EF4-FFF2-40B4-BE49-F238E27FC236}">
                <a16:creationId xmlns:a16="http://schemas.microsoft.com/office/drawing/2014/main" id="{3062124D-0FAD-97A6-653F-3403B102599A}"/>
              </a:ext>
            </a:extLst>
          </p:cNvPr>
          <p:cNvPicPr>
            <a:picLocks noChangeAspect="1"/>
          </p:cNvPicPr>
          <p:nvPr/>
        </p:nvPicPr>
        <p:blipFill>
          <a:blip r:embed="rId2"/>
          <a:stretch>
            <a:fillRect/>
          </a:stretch>
        </p:blipFill>
        <p:spPr>
          <a:xfrm>
            <a:off x="1234074" y="2521103"/>
            <a:ext cx="9738298" cy="1908261"/>
          </a:xfrm>
          <a:prstGeom prst="rect">
            <a:avLst/>
          </a:prstGeom>
        </p:spPr>
      </p:pic>
      <p:sp>
        <p:nvSpPr>
          <p:cNvPr id="13"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3319"/>
            <a:ext cx="5925190"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7092887" cy="217468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131252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1AC280A-8BED-128F-C83A-268B86AB1DA5}"/>
              </a:ext>
            </a:extLst>
          </p:cNvPr>
          <p:cNvSpPr txBox="1"/>
          <p:nvPr/>
        </p:nvSpPr>
        <p:spPr>
          <a:xfrm>
            <a:off x="473300" y="1449991"/>
            <a:ext cx="3683357"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gn="ctr">
              <a:lnSpc>
                <a:spcPct val="150000"/>
              </a:lnSpc>
              <a:spcAft>
                <a:spcPts val="600"/>
              </a:spcAft>
            </a:pPr>
            <a:r>
              <a:rPr lang="en-US" sz="4400" dirty="0">
                <a:solidFill>
                  <a:srgbClr val="0070C0"/>
                </a:solidFill>
              </a:rPr>
              <a:t>Use of </a:t>
            </a:r>
            <a:endParaRPr lang="en-US" sz="4400">
              <a:solidFill>
                <a:srgbClr val="0070C0"/>
              </a:solidFill>
              <a:cs typeface="Calibri"/>
            </a:endParaRPr>
          </a:p>
          <a:p>
            <a:pPr algn="ctr">
              <a:lnSpc>
                <a:spcPct val="150000"/>
              </a:lnSpc>
              <a:spcAft>
                <a:spcPts val="600"/>
              </a:spcAft>
            </a:pPr>
            <a:r>
              <a:rPr lang="en-US" sz="4400" dirty="0">
                <a:solidFill>
                  <a:srgbClr val="0070C0"/>
                </a:solidFill>
              </a:rPr>
              <a:t>G</a:t>
            </a:r>
            <a:r>
              <a:rPr lang="en-US" sz="4400" dirty="0">
                <a:solidFill>
                  <a:srgbClr val="FF0000"/>
                </a:solidFill>
              </a:rPr>
              <a:t>o</a:t>
            </a:r>
            <a:r>
              <a:rPr lang="en-US" sz="4400" dirty="0">
                <a:solidFill>
                  <a:srgbClr val="FFFF00"/>
                </a:solidFill>
              </a:rPr>
              <a:t>o</a:t>
            </a:r>
            <a:r>
              <a:rPr lang="en-US" sz="4400" dirty="0">
                <a:solidFill>
                  <a:srgbClr val="0070C0"/>
                </a:solidFill>
              </a:rPr>
              <a:t>g</a:t>
            </a:r>
            <a:r>
              <a:rPr lang="en-US" sz="4400" dirty="0">
                <a:solidFill>
                  <a:srgbClr val="00B050"/>
                </a:solidFill>
              </a:rPr>
              <a:t>l</a:t>
            </a:r>
            <a:r>
              <a:rPr lang="en-US" sz="4400" dirty="0">
                <a:solidFill>
                  <a:srgbClr val="FF0000"/>
                </a:solidFill>
              </a:rPr>
              <a:t>e</a:t>
            </a:r>
            <a:r>
              <a:rPr lang="en-US" sz="4400" dirty="0">
                <a:solidFill>
                  <a:srgbClr val="0070C0"/>
                </a:solidFill>
              </a:rPr>
              <a:t> Cloud Resources in the Project</a:t>
            </a:r>
            <a:endParaRPr lang="en-US" sz="4400">
              <a:solidFill>
                <a:srgbClr val="0070C0"/>
              </a:solidFill>
              <a:cs typeface="Calibri"/>
            </a:endParaRPr>
          </a:p>
        </p:txBody>
      </p:sp>
      <p:sp>
        <p:nvSpPr>
          <p:cNvPr id="25"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5C7AA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127B3DC-AEE5-17C7-CAB8-CB5A1629D6D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8090" r="18090"/>
          <a:stretch/>
        </p:blipFill>
        <p:spPr>
          <a:xfrm>
            <a:off x="5281734" y="1204868"/>
            <a:ext cx="6250598" cy="4544851"/>
          </a:xfrm>
          <a:prstGeom prst="rect">
            <a:avLst/>
          </a:prstGeom>
        </p:spPr>
      </p:pic>
    </p:spTree>
    <p:extLst>
      <p:ext uri="{BB962C8B-B14F-4D97-AF65-F5344CB8AC3E}">
        <p14:creationId xmlns:p14="http://schemas.microsoft.com/office/powerpoint/2010/main" val="284860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DEF0D48B-69E6-2677-362E-06AA297424C6}"/>
              </a:ext>
            </a:extLst>
          </p:cNvPr>
          <p:cNvSpPr txBox="1"/>
          <p:nvPr/>
        </p:nvSpPr>
        <p:spPr>
          <a:xfrm>
            <a:off x="722121" y="340428"/>
            <a:ext cx="3384000" cy="14921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50000"/>
              </a:lnSpc>
              <a:spcBef>
                <a:spcPct val="0"/>
              </a:spcBef>
              <a:spcAft>
                <a:spcPts val="600"/>
              </a:spcAft>
            </a:pPr>
            <a:r>
              <a:rPr lang="en-US" sz="5400" b="1" kern="1200" dirty="0">
                <a:solidFill>
                  <a:schemeClr val="bg1"/>
                </a:solidFill>
                <a:latin typeface="+mj-lt"/>
                <a:ea typeface="+mj-ea"/>
                <a:cs typeface="+mj-cs"/>
              </a:rPr>
              <a:t>Compute Engine</a:t>
            </a:r>
            <a:endParaRPr lang="en-US" sz="5400" kern="1200">
              <a:solidFill>
                <a:schemeClr val="bg1"/>
              </a:solidFill>
              <a:latin typeface="+mj-lt"/>
              <a:ea typeface="+mj-ea"/>
              <a:cs typeface="Calibri Light" panose="020F0302020204030204"/>
            </a:endParaRPr>
          </a:p>
        </p:txBody>
      </p:sp>
      <p:sp>
        <p:nvSpPr>
          <p:cNvPr id="6" name="TextBox 5">
            <a:extLst>
              <a:ext uri="{FF2B5EF4-FFF2-40B4-BE49-F238E27FC236}">
                <a16:creationId xmlns:a16="http://schemas.microsoft.com/office/drawing/2014/main" id="{40393FF0-956B-E280-171F-A67EF7FF21EA}"/>
              </a:ext>
            </a:extLst>
          </p:cNvPr>
          <p:cNvSpPr txBox="1"/>
          <p:nvPr/>
        </p:nvSpPr>
        <p:spPr>
          <a:xfrm>
            <a:off x="829445" y="3509493"/>
            <a:ext cx="3384000" cy="219201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800" dirty="0">
                <a:solidFill>
                  <a:schemeClr val="bg1"/>
                </a:solidFill>
              </a:rPr>
              <a:t>Virtual machine to host web application</a:t>
            </a:r>
            <a:endParaRPr lang="en-US" sz="2800" dirty="0">
              <a:solidFill>
                <a:schemeClr val="bg1"/>
              </a:solidFill>
              <a:cs typeface="Calibri" panose="020F0502020204030204"/>
            </a:endParaRPr>
          </a:p>
        </p:txBody>
      </p:sp>
      <p:pic>
        <p:nvPicPr>
          <p:cNvPr id="7" name="Picture 7" descr="Icon&#10;&#10;Description automatically generated">
            <a:extLst>
              <a:ext uri="{FF2B5EF4-FFF2-40B4-BE49-F238E27FC236}">
                <a16:creationId xmlns:a16="http://schemas.microsoft.com/office/drawing/2014/main" id="{C38C128D-C5CD-8748-E896-4FB6AA8BB039}"/>
              </a:ext>
            </a:extLst>
          </p:cNvPr>
          <p:cNvPicPr>
            <a:picLocks noChangeAspect="1"/>
          </p:cNvPicPr>
          <p:nvPr/>
        </p:nvPicPr>
        <p:blipFill>
          <a:blip r:embed="rId2"/>
          <a:stretch>
            <a:fillRect/>
          </a:stretch>
        </p:blipFill>
        <p:spPr>
          <a:xfrm>
            <a:off x="6097925" y="1149786"/>
            <a:ext cx="5091200" cy="4547695"/>
          </a:xfrm>
          <a:prstGeom prst="rect">
            <a:avLst/>
          </a:prstGeom>
        </p:spPr>
      </p:pic>
    </p:spTree>
    <p:extLst>
      <p:ext uri="{BB962C8B-B14F-4D97-AF65-F5344CB8AC3E}">
        <p14:creationId xmlns:p14="http://schemas.microsoft.com/office/powerpoint/2010/main" val="421588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83B1-F2E8-7747-0174-3923A4A451D4}"/>
              </a:ext>
            </a:extLst>
          </p:cNvPr>
          <p:cNvSpPr>
            <a:spLocks noGrp="1"/>
          </p:cNvSpPr>
          <p:nvPr>
            <p:ph type="title"/>
          </p:nvPr>
        </p:nvSpPr>
        <p:spPr>
          <a:xfrm>
            <a:off x="7372807" y="287500"/>
            <a:ext cx="4564703" cy="1879235"/>
          </a:xfrm>
        </p:spPr>
        <p:txBody>
          <a:bodyPr vert="horz" lIns="91440" tIns="45720" rIns="91440" bIns="45720" rtlCol="0" anchor="b">
            <a:normAutofit/>
          </a:bodyPr>
          <a:lstStyle/>
          <a:p>
            <a:pPr algn="ctr"/>
            <a:r>
              <a:rPr lang="en-US" sz="5400" b="1" dirty="0"/>
              <a:t>Online Book Store System</a:t>
            </a:r>
            <a:endParaRPr lang="en-US" sz="5400" b="1" dirty="0">
              <a:ea typeface="Calibri Light"/>
              <a:cs typeface="Calibri Light"/>
            </a:endParaRPr>
          </a:p>
        </p:txBody>
      </p:sp>
      <p:sp>
        <p:nvSpPr>
          <p:cNvPr id="28" name="Freeform: Shape 2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Picture 23" descr="Abstract blurred public library with bookshelves">
            <a:extLst>
              <a:ext uri="{FF2B5EF4-FFF2-40B4-BE49-F238E27FC236}">
                <a16:creationId xmlns:a16="http://schemas.microsoft.com/office/drawing/2014/main" id="{B31C1E6A-36F3-65EF-D50E-64FFDB7763B0}"/>
              </a:ext>
            </a:extLst>
          </p:cNvPr>
          <p:cNvPicPr>
            <a:picLocks noChangeAspect="1"/>
          </p:cNvPicPr>
          <p:nvPr/>
        </p:nvPicPr>
        <p:blipFill rotWithShape="1">
          <a:blip r:embed="rId2"/>
          <a:srcRect l="4835" r="26760"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22" name="TextBox 21">
            <a:extLst>
              <a:ext uri="{FF2B5EF4-FFF2-40B4-BE49-F238E27FC236}">
                <a16:creationId xmlns:a16="http://schemas.microsoft.com/office/drawing/2014/main" id="{9BE6BF6C-5FFF-7E49-2FC5-3CD5144759AD}"/>
              </a:ext>
            </a:extLst>
          </p:cNvPr>
          <p:cNvSpPr txBox="1"/>
          <p:nvPr/>
        </p:nvSpPr>
        <p:spPr>
          <a:xfrm>
            <a:off x="6674781" y="4106080"/>
            <a:ext cx="5326387" cy="25996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pPr>
            <a:r>
              <a:rPr lang="en-US" sz="3200" b="1" u="sng" dirty="0">
                <a:ea typeface="Calibri"/>
                <a:cs typeface="Calibri"/>
              </a:rPr>
              <a:t>A project by:</a:t>
            </a:r>
            <a:r>
              <a:rPr lang="en-US" sz="3200" b="1" dirty="0">
                <a:ea typeface="Calibri"/>
                <a:cs typeface="Calibri"/>
              </a:rPr>
              <a:t> </a:t>
            </a:r>
            <a:endParaRPr lang="en-US" sz="3200" b="1" u="sng" dirty="0" err="1">
              <a:ea typeface="Calibri"/>
              <a:cs typeface="Calibri"/>
            </a:endParaRPr>
          </a:p>
          <a:p>
            <a:pPr marL="228600" indent="-228600" algn="ctr">
              <a:lnSpc>
                <a:spcPct val="90000"/>
              </a:lnSpc>
              <a:spcBef>
                <a:spcPts val="1000"/>
              </a:spcBef>
            </a:pPr>
            <a:r>
              <a:rPr lang="en-US" sz="3200" b="1" dirty="0">
                <a:ea typeface="Calibri"/>
                <a:cs typeface="Calibri"/>
              </a:rPr>
              <a:t>Team </a:t>
            </a:r>
            <a:r>
              <a:rPr lang="en-US" sz="3200" b="1" dirty="0" err="1">
                <a:ea typeface="Calibri"/>
                <a:cs typeface="Calibri"/>
              </a:rPr>
              <a:t>Cloudphilics</a:t>
            </a:r>
            <a:endParaRPr lang="en-US" sz="3200" b="1" u="sng">
              <a:ea typeface="+mn-lt"/>
              <a:cs typeface="+mn-lt"/>
            </a:endParaRPr>
          </a:p>
          <a:p>
            <a:pPr marL="228600" indent="-228600" algn="r">
              <a:lnSpc>
                <a:spcPct val="90000"/>
              </a:lnSpc>
              <a:spcBef>
                <a:spcPts val="1000"/>
              </a:spcBef>
            </a:pPr>
            <a:r>
              <a:rPr lang="en-US" sz="2000" dirty="0">
                <a:ea typeface="Calibri"/>
                <a:cs typeface="Calibri"/>
              </a:rPr>
              <a:t>Mohammad Shaad</a:t>
            </a:r>
            <a:endParaRPr lang="en-US" sz="2000">
              <a:ea typeface="+mn-lt"/>
              <a:cs typeface="+mn-lt"/>
            </a:endParaRPr>
          </a:p>
          <a:p>
            <a:pPr marL="228600" indent="-228600" algn="r">
              <a:lnSpc>
                <a:spcPct val="90000"/>
              </a:lnSpc>
              <a:spcBef>
                <a:spcPts val="1000"/>
              </a:spcBef>
            </a:pPr>
            <a:r>
              <a:rPr lang="en-US" sz="2000" dirty="0">
                <a:ea typeface="Calibri"/>
                <a:cs typeface="Calibri"/>
              </a:rPr>
              <a:t>Abirami </a:t>
            </a:r>
            <a:r>
              <a:rPr lang="en-US" sz="2000" dirty="0" err="1">
                <a:ea typeface="Calibri"/>
                <a:cs typeface="Calibri"/>
              </a:rPr>
              <a:t>Gurushanker</a:t>
            </a:r>
            <a:endParaRPr lang="en-US" sz="2000" dirty="0" err="1">
              <a:ea typeface="+mn-lt"/>
              <a:cs typeface="+mn-lt"/>
            </a:endParaRPr>
          </a:p>
          <a:p>
            <a:pPr marL="228600" indent="-228600" algn="r">
              <a:lnSpc>
                <a:spcPct val="90000"/>
              </a:lnSpc>
              <a:spcBef>
                <a:spcPts val="1000"/>
              </a:spcBef>
            </a:pPr>
            <a:r>
              <a:rPr lang="en-US" sz="2000" dirty="0">
                <a:ea typeface="Calibri"/>
                <a:cs typeface="Calibri"/>
              </a:rPr>
              <a:t>Deepthi Balasubramanian</a:t>
            </a:r>
            <a:endParaRPr lang="en-US" sz="2000">
              <a:ea typeface="+mn-lt"/>
              <a:cs typeface="+mn-lt"/>
            </a:endParaRPr>
          </a:p>
          <a:p>
            <a:pPr algn="r"/>
            <a:endParaRPr lang="en-US" dirty="0">
              <a:ea typeface="Calibri"/>
              <a:cs typeface="Calibri"/>
            </a:endParaRPr>
          </a:p>
        </p:txBody>
      </p:sp>
    </p:spTree>
    <p:extLst>
      <p:ext uri="{BB962C8B-B14F-4D97-AF65-F5344CB8AC3E}">
        <p14:creationId xmlns:p14="http://schemas.microsoft.com/office/powerpoint/2010/main" val="525784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2AD7C0-EEE4-B430-CBFA-6EFBB8EF4D09}"/>
              </a:ext>
            </a:extLst>
          </p:cNvPr>
          <p:cNvSpPr txBox="1"/>
          <p:nvPr/>
        </p:nvSpPr>
        <p:spPr>
          <a:xfrm>
            <a:off x="632495" y="347094"/>
            <a:ext cx="5130795" cy="14617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600" b="1" kern="1200" dirty="0">
                <a:latin typeface="+mj-lt"/>
                <a:ea typeface="+mj-ea"/>
                <a:cs typeface="+mj-cs"/>
              </a:rPr>
              <a:t>Cloud SQL</a:t>
            </a:r>
            <a:endParaRPr lang="en-US" sz="6600" kern="1200" dirty="0">
              <a:latin typeface="+mj-lt"/>
              <a:ea typeface="+mj-ea"/>
              <a:cs typeface="Calibri Light" panose="020F0302020204030204"/>
            </a:endParaRPr>
          </a:p>
        </p:txBody>
      </p:sp>
      <p:sp>
        <p:nvSpPr>
          <p:cNvPr id="4" name="TextBox 3">
            <a:extLst>
              <a:ext uri="{FF2B5EF4-FFF2-40B4-BE49-F238E27FC236}">
                <a16:creationId xmlns:a16="http://schemas.microsoft.com/office/drawing/2014/main" id="{04005287-6361-8943-0D4D-E418C6EB8383}"/>
              </a:ext>
            </a:extLst>
          </p:cNvPr>
          <p:cNvSpPr txBox="1"/>
          <p:nvPr/>
        </p:nvSpPr>
        <p:spPr>
          <a:xfrm>
            <a:off x="739820" y="2523909"/>
            <a:ext cx="3597583" cy="35362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lnSpc>
                <a:spcPct val="150000"/>
              </a:lnSpc>
              <a:spcAft>
                <a:spcPts val="600"/>
              </a:spcAft>
            </a:pPr>
            <a:r>
              <a:rPr lang="en-US" sz="3200" dirty="0"/>
              <a:t>Backend MySQL database to store book details</a:t>
            </a:r>
            <a:endParaRPr lang="en-US">
              <a:cs typeface="Calibri" panose="020F0502020204030204"/>
            </a:endParaRPr>
          </a:p>
        </p:txBody>
      </p:sp>
      <p:sp>
        <p:nvSpPr>
          <p:cNvPr id="14" name="Freeform: Shape 13">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7" descr="Icon&#10;&#10;Description automatically generated">
            <a:extLst>
              <a:ext uri="{FF2B5EF4-FFF2-40B4-BE49-F238E27FC236}">
                <a16:creationId xmlns:a16="http://schemas.microsoft.com/office/drawing/2014/main" id="{60F934F4-D293-1471-D17E-42F6F1BF7EB6}"/>
              </a:ext>
            </a:extLst>
          </p:cNvPr>
          <p:cNvPicPr>
            <a:picLocks noChangeAspect="1"/>
          </p:cNvPicPr>
          <p:nvPr/>
        </p:nvPicPr>
        <p:blipFill>
          <a:blip r:embed="rId2"/>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73075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TextBox 5">
            <a:extLst>
              <a:ext uri="{FF2B5EF4-FFF2-40B4-BE49-F238E27FC236}">
                <a16:creationId xmlns:a16="http://schemas.microsoft.com/office/drawing/2014/main" id="{DD736026-0EA2-D6C5-ACC0-E4E07616AA14}"/>
              </a:ext>
            </a:extLst>
          </p:cNvPr>
          <p:cNvSpPr txBox="1"/>
          <p:nvPr/>
        </p:nvSpPr>
        <p:spPr>
          <a:xfrm>
            <a:off x="6684264" y="535589"/>
            <a:ext cx="4892040" cy="177393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dirty="0">
                <a:latin typeface="+mj-lt"/>
                <a:ea typeface="+mj-ea"/>
                <a:cs typeface="+mj-cs"/>
              </a:rPr>
              <a:t>Cloud Storage</a:t>
            </a:r>
            <a:endParaRPr lang="en-US" sz="5400" kern="1200">
              <a:latin typeface="+mj-lt"/>
              <a:ea typeface="+mj-ea"/>
              <a:cs typeface="Calibri Light"/>
            </a:endParaRPr>
          </a:p>
        </p:txBody>
      </p:sp>
      <p:pic>
        <p:nvPicPr>
          <p:cNvPr id="7" name="Picture 7" descr="Icon&#10;&#10;Description automatically generated">
            <a:extLst>
              <a:ext uri="{FF2B5EF4-FFF2-40B4-BE49-F238E27FC236}">
                <a16:creationId xmlns:a16="http://schemas.microsoft.com/office/drawing/2014/main" id="{0A8345BA-B247-F4E2-B4B6-24C0F02267EC}"/>
              </a:ext>
            </a:extLst>
          </p:cNvPr>
          <p:cNvPicPr>
            <a:picLocks noChangeAspect="1"/>
          </p:cNvPicPr>
          <p:nvPr/>
        </p:nvPicPr>
        <p:blipFill>
          <a:blip r:embed="rId2"/>
          <a:stretch>
            <a:fillRect/>
          </a:stretch>
        </p:blipFill>
        <p:spPr>
          <a:xfrm>
            <a:off x="470018" y="920809"/>
            <a:ext cx="5025525" cy="5025525"/>
          </a:xfrm>
          <a:prstGeom prst="rect">
            <a:avLst/>
          </a:prstGeom>
        </p:spPr>
      </p:pic>
      <p:cxnSp>
        <p:nvCxnSpPr>
          <p:cNvPr id="14" name="Straight Connector 13">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D452A5F-75D6-08A0-B3A4-73420E07154F}"/>
              </a:ext>
            </a:extLst>
          </p:cNvPr>
          <p:cNvSpPr txBox="1"/>
          <p:nvPr/>
        </p:nvSpPr>
        <p:spPr>
          <a:xfrm>
            <a:off x="6684264" y="2898648"/>
            <a:ext cx="3893928" cy="32095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150000"/>
              </a:lnSpc>
              <a:spcAft>
                <a:spcPts val="600"/>
              </a:spcAft>
            </a:pPr>
            <a:r>
              <a:rPr lang="en-US" sz="3200" dirty="0"/>
              <a:t>Storing book cover thumbnails and users’ profile picture</a:t>
            </a:r>
            <a:endParaRPr lang="en-US" sz="3200" dirty="0">
              <a:cs typeface="Calibri" panose="020F0502020204030204"/>
            </a:endParaRPr>
          </a:p>
        </p:txBody>
      </p:sp>
    </p:spTree>
    <p:extLst>
      <p:ext uri="{BB962C8B-B14F-4D97-AF65-F5344CB8AC3E}">
        <p14:creationId xmlns:p14="http://schemas.microsoft.com/office/powerpoint/2010/main" val="50081459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1464FF-9A00-5683-0223-7118AC31E2AC}"/>
              </a:ext>
            </a:extLst>
          </p:cNvPr>
          <p:cNvSpPr txBox="1"/>
          <p:nvPr/>
        </p:nvSpPr>
        <p:spPr>
          <a:xfrm>
            <a:off x="640080" y="325369"/>
            <a:ext cx="4368602" cy="19568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dirty="0">
                <a:latin typeface="+mj-lt"/>
                <a:ea typeface="+mj-ea"/>
                <a:cs typeface="+mj-cs"/>
              </a:rPr>
              <a:t>Project Scope</a:t>
            </a:r>
            <a:endParaRPr lang="en-US" sz="5400">
              <a:latin typeface="+mj-lt"/>
              <a:ea typeface="+mj-ea"/>
              <a:cs typeface="+mj-cs"/>
            </a:endParaRP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1DA14CA-D010-D939-76F2-09A8C327B73B}"/>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algn="just">
              <a:lnSpc>
                <a:spcPct val="150000"/>
              </a:lnSpc>
              <a:spcAft>
                <a:spcPts val="600"/>
              </a:spcAft>
            </a:pPr>
            <a:r>
              <a:rPr lang="en-US" sz="2200" dirty="0"/>
              <a:t>Easily adapt updates and additions to its features, thus making it useful in the long term. </a:t>
            </a:r>
            <a:endParaRPr lang="en-US" dirty="0"/>
          </a:p>
          <a:p>
            <a:pPr algn="just">
              <a:lnSpc>
                <a:spcPct val="150000"/>
              </a:lnSpc>
              <a:spcAft>
                <a:spcPts val="600"/>
              </a:spcAft>
            </a:pPr>
            <a:r>
              <a:rPr lang="en-US" sz="2200" dirty="0"/>
              <a:t>Since books are purchased online, the cost associated with displaying the books in shops as well as maintenance costs can be cut down.</a:t>
            </a:r>
            <a:endParaRPr lang="en-US">
              <a:cs typeface="Calibri" panose="020F0502020204030204"/>
            </a:endParaRPr>
          </a:p>
        </p:txBody>
      </p:sp>
      <p:pic>
        <p:nvPicPr>
          <p:cNvPr id="22" name="Picture 7" descr="Free picture: binoculars, macro, device">
            <a:extLst>
              <a:ext uri="{FF2B5EF4-FFF2-40B4-BE49-F238E27FC236}">
                <a16:creationId xmlns:a16="http://schemas.microsoft.com/office/drawing/2014/main" id="{2799A5EA-8FC5-2058-97E8-DE462523D0EB}"/>
              </a:ext>
            </a:extLst>
          </p:cNvPr>
          <p:cNvPicPr>
            <a:picLocks noChangeAspect="1"/>
          </p:cNvPicPr>
          <p:nvPr/>
        </p:nvPicPr>
        <p:blipFill rotWithShape="1">
          <a:blip r:embed="rId2"/>
          <a:srcRect l="15967" r="1596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00838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top view of books with different cover colours">
            <a:extLst>
              <a:ext uri="{FF2B5EF4-FFF2-40B4-BE49-F238E27FC236}">
                <a16:creationId xmlns:a16="http://schemas.microsoft.com/office/drawing/2014/main" id="{B7C071F0-4027-67BF-BE22-29FD6C122465}"/>
              </a:ext>
            </a:extLst>
          </p:cNvPr>
          <p:cNvPicPr>
            <a:picLocks noChangeAspect="1"/>
          </p:cNvPicPr>
          <p:nvPr/>
        </p:nvPicPr>
        <p:blipFill rotWithShape="1">
          <a:blip r:embed="rId2"/>
          <a:srcRect t="26546" r="6" b="17194"/>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5AF8BDF1-BEF0-BC2C-C4C2-8D0232BD57FB}"/>
              </a:ext>
            </a:extLst>
          </p:cNvPr>
          <p:cNvSpPr txBox="1"/>
          <p:nvPr/>
        </p:nvSpPr>
        <p:spPr>
          <a:xfrm>
            <a:off x="1956157" y="1041845"/>
            <a:ext cx="8617203" cy="47271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600"/>
              </a:spcAft>
            </a:pPr>
            <a:r>
              <a:rPr lang="en-US" sz="2000" dirty="0"/>
              <a:t>The following features can be added to the project with subsequent updates:</a:t>
            </a:r>
            <a:endParaRPr lang="en-US" sz="2000" dirty="0">
              <a:cs typeface="Calibri"/>
            </a:endParaRPr>
          </a:p>
          <a:p>
            <a:pPr indent="-228600" algn="just">
              <a:lnSpc>
                <a:spcPct val="150000"/>
              </a:lnSpc>
              <a:spcAft>
                <a:spcPts val="600"/>
              </a:spcAft>
              <a:buFont typeface="Arial" panose="020B0604020202020204" pitchFamily="34" charset="0"/>
              <a:buChar char="•"/>
            </a:pPr>
            <a:r>
              <a:rPr lang="en-US" sz="2000" dirty="0"/>
              <a:t>Provision for returning books</a:t>
            </a:r>
            <a:endParaRPr lang="en-US" sz="2000" dirty="0">
              <a:cs typeface="Calibri"/>
            </a:endParaRPr>
          </a:p>
          <a:p>
            <a:pPr indent="-228600" algn="just">
              <a:lnSpc>
                <a:spcPct val="150000"/>
              </a:lnSpc>
              <a:spcAft>
                <a:spcPts val="600"/>
              </a:spcAft>
              <a:buFont typeface="Arial" panose="020B0604020202020204" pitchFamily="34" charset="0"/>
              <a:buChar char="•"/>
            </a:pPr>
            <a:r>
              <a:rPr lang="en-US" sz="2000" dirty="0"/>
              <a:t>Request for books not in list/out of stock</a:t>
            </a:r>
            <a:endParaRPr lang="en-US" sz="2000" dirty="0">
              <a:cs typeface="Calibri"/>
            </a:endParaRPr>
          </a:p>
          <a:p>
            <a:pPr indent="-228600" algn="just">
              <a:lnSpc>
                <a:spcPct val="150000"/>
              </a:lnSpc>
              <a:spcAft>
                <a:spcPts val="600"/>
              </a:spcAft>
              <a:buFont typeface="Arial" panose="020B0604020202020204" pitchFamily="34" charset="0"/>
              <a:buChar char="•"/>
            </a:pPr>
            <a:r>
              <a:rPr lang="en-US" sz="2000" dirty="0"/>
              <a:t>Option to review books</a:t>
            </a:r>
            <a:endParaRPr lang="en-US" sz="2000" dirty="0">
              <a:cs typeface="Calibri"/>
            </a:endParaRPr>
          </a:p>
          <a:p>
            <a:pPr indent="-228600" algn="just">
              <a:lnSpc>
                <a:spcPct val="150000"/>
              </a:lnSpc>
              <a:spcAft>
                <a:spcPts val="600"/>
              </a:spcAft>
              <a:buFont typeface="Arial" panose="020B0604020202020204" pitchFamily="34" charset="0"/>
              <a:buChar char="•"/>
            </a:pPr>
            <a:r>
              <a:rPr lang="en-US" sz="2000" dirty="0"/>
              <a:t>Subscription to auto-deliver newsletters/magazines for every edition.</a:t>
            </a:r>
            <a:endParaRPr lang="en-US" sz="2000" dirty="0">
              <a:cs typeface="Calibri"/>
            </a:endParaRPr>
          </a:p>
          <a:p>
            <a:pPr indent="-228600" algn="just">
              <a:lnSpc>
                <a:spcPct val="150000"/>
              </a:lnSpc>
              <a:spcAft>
                <a:spcPts val="600"/>
              </a:spcAft>
              <a:buFont typeface="Arial" panose="020B0604020202020204" pitchFamily="34" charset="0"/>
              <a:buChar char="•"/>
            </a:pPr>
            <a:r>
              <a:rPr lang="en-US" sz="2000" dirty="0"/>
              <a:t>Donate money/new books/used books to help educate underprivileged children</a:t>
            </a:r>
            <a:endParaRPr lang="en-US" sz="2000" dirty="0">
              <a:cs typeface="Calibri"/>
            </a:endParaRPr>
          </a:p>
          <a:p>
            <a:pPr indent="-228600" algn="just">
              <a:lnSpc>
                <a:spcPct val="150000"/>
              </a:lnSpc>
              <a:spcAft>
                <a:spcPts val="600"/>
              </a:spcAft>
              <a:buFont typeface="Arial" panose="020B0604020202020204" pitchFamily="34" charset="0"/>
              <a:buChar char="•"/>
            </a:pPr>
            <a:r>
              <a:rPr lang="en-US" sz="2000" dirty="0"/>
              <a:t>Provide an online sample of a few pages per book, to encourage users to purchase the product.</a:t>
            </a:r>
            <a:endParaRPr lang="en-US" sz="2000" dirty="0">
              <a:cs typeface="Calibri"/>
            </a:endParaRPr>
          </a:p>
        </p:txBody>
      </p:sp>
      <p:sp>
        <p:nvSpPr>
          <p:cNvPr id="7" name="TextBox 6">
            <a:extLst>
              <a:ext uri="{FF2B5EF4-FFF2-40B4-BE49-F238E27FC236}">
                <a16:creationId xmlns:a16="http://schemas.microsoft.com/office/drawing/2014/main" id="{00688B35-3E94-F9CC-1372-F2699220F7C0}"/>
              </a:ext>
            </a:extLst>
          </p:cNvPr>
          <p:cNvSpPr txBox="1"/>
          <p:nvPr/>
        </p:nvSpPr>
        <p:spPr>
          <a:xfrm>
            <a:off x="3151460" y="260973"/>
            <a:ext cx="5892602" cy="87287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dirty="0">
                <a:latin typeface="+mj-lt"/>
                <a:ea typeface="+mj-ea"/>
                <a:cs typeface="Calibri Light"/>
              </a:rPr>
              <a:t>Suggestive Additions</a:t>
            </a:r>
          </a:p>
        </p:txBody>
      </p:sp>
    </p:spTree>
    <p:extLst>
      <p:ext uri="{BB962C8B-B14F-4D97-AF65-F5344CB8AC3E}">
        <p14:creationId xmlns:p14="http://schemas.microsoft.com/office/powerpoint/2010/main" val="968802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5" name="TextBox 4">
            <a:extLst>
              <a:ext uri="{FF2B5EF4-FFF2-40B4-BE49-F238E27FC236}">
                <a16:creationId xmlns:a16="http://schemas.microsoft.com/office/drawing/2014/main" id="{92CEC9E2-8F43-B6AD-ED0F-0DCC5A13AFEA}"/>
              </a:ext>
            </a:extLst>
          </p:cNvPr>
          <p:cNvSpPr txBox="1"/>
          <p:nvPr/>
        </p:nvSpPr>
        <p:spPr>
          <a:xfrm>
            <a:off x="4122311" y="1464481"/>
            <a:ext cx="3939735" cy="214075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b="1" kern="1200" dirty="0">
                <a:solidFill>
                  <a:schemeClr val="bg1"/>
                </a:solidFill>
                <a:latin typeface="+mj-lt"/>
                <a:ea typeface="+mj-ea"/>
                <a:cs typeface="+mj-cs"/>
              </a:rPr>
              <a:t>Thank you!</a:t>
            </a:r>
          </a:p>
          <a:p>
            <a:pPr algn="ctr">
              <a:lnSpc>
                <a:spcPct val="90000"/>
              </a:lnSpc>
              <a:spcBef>
                <a:spcPct val="0"/>
              </a:spcBef>
              <a:spcAft>
                <a:spcPts val="600"/>
              </a:spcAft>
            </a:pPr>
            <a:endParaRPr lang="en-US" sz="6600" b="1" dirty="0">
              <a:solidFill>
                <a:schemeClr val="bg1"/>
              </a:solidFill>
              <a:latin typeface="+mj-lt"/>
              <a:ea typeface="+mj-ea"/>
              <a:cs typeface="Calibri Light"/>
            </a:endParaRPr>
          </a:p>
        </p:txBody>
      </p:sp>
      <p:cxnSp>
        <p:nvCxnSpPr>
          <p:cNvPr id="12" name="Straight Connector 11">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12A6AD4-7590-E7C8-1E08-A8B6C6E4ACF5}"/>
              </a:ext>
            </a:extLst>
          </p:cNvPr>
          <p:cNvSpPr txBox="1"/>
          <p:nvPr/>
        </p:nvSpPr>
        <p:spPr>
          <a:xfrm>
            <a:off x="4112654" y="2653048"/>
            <a:ext cx="396669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dirty="0">
                <a:solidFill>
                  <a:srgbClr val="0070C0"/>
                </a:solidFill>
              </a:rPr>
              <a:t>G</a:t>
            </a:r>
            <a:r>
              <a:rPr lang="en-US" sz="8800" dirty="0">
                <a:solidFill>
                  <a:srgbClr val="FF0000"/>
                </a:solidFill>
              </a:rPr>
              <a:t>o</a:t>
            </a:r>
            <a:r>
              <a:rPr lang="en-US" sz="8800" dirty="0">
                <a:solidFill>
                  <a:srgbClr val="FFFF00"/>
                </a:solidFill>
                <a:latin typeface="Calibri"/>
              </a:rPr>
              <a:t>o</a:t>
            </a:r>
            <a:r>
              <a:rPr lang="en-US" sz="8800" dirty="0">
                <a:solidFill>
                  <a:srgbClr val="0070C0"/>
                </a:solidFill>
                <a:latin typeface="Calibri"/>
              </a:rPr>
              <a:t>g</a:t>
            </a:r>
            <a:r>
              <a:rPr lang="en-US" sz="8800" dirty="0">
                <a:solidFill>
                  <a:srgbClr val="00B050"/>
                </a:solidFill>
                <a:latin typeface="Calibri"/>
              </a:rPr>
              <a:t>l</a:t>
            </a:r>
            <a:r>
              <a:rPr lang="en-US" sz="8800" dirty="0">
                <a:solidFill>
                  <a:srgbClr val="FF0000"/>
                </a:solidFill>
                <a:latin typeface="Calibri"/>
              </a:rPr>
              <a:t>e</a:t>
            </a:r>
            <a:endParaRPr lang="en-US" sz="8800">
              <a:cs typeface="Calibri" panose="020F0502020204030204"/>
            </a:endParaRPr>
          </a:p>
        </p:txBody>
      </p:sp>
      <p:pic>
        <p:nvPicPr>
          <p:cNvPr id="7" name="Picture 7" descr="Icon&#10;&#10;Description automatically generated">
            <a:extLst>
              <a:ext uri="{FF2B5EF4-FFF2-40B4-BE49-F238E27FC236}">
                <a16:creationId xmlns:a16="http://schemas.microsoft.com/office/drawing/2014/main" id="{33799508-F719-FA47-D5D0-4F71FBC93950}"/>
              </a:ext>
            </a:extLst>
          </p:cNvPr>
          <p:cNvPicPr>
            <a:picLocks noChangeAspect="1"/>
          </p:cNvPicPr>
          <p:nvPr/>
        </p:nvPicPr>
        <p:blipFill rotWithShape="1">
          <a:blip r:embed="rId2"/>
          <a:srcRect l="22302" r="23381"/>
          <a:stretch/>
        </p:blipFill>
        <p:spPr>
          <a:xfrm>
            <a:off x="5391620" y="4199607"/>
            <a:ext cx="1490018" cy="144239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9205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C753B21-C96D-7336-4D37-39E9CA42C39B}"/>
              </a:ext>
            </a:extLst>
          </p:cNvPr>
          <p:cNvSpPr>
            <a:spLocks noGrp="1"/>
          </p:cNvSpPr>
          <p:nvPr>
            <p:ph type="title"/>
          </p:nvPr>
        </p:nvSpPr>
        <p:spPr>
          <a:xfrm>
            <a:off x="5136776" y="372114"/>
            <a:ext cx="6251110" cy="1783080"/>
          </a:xfrm>
        </p:spPr>
        <p:txBody>
          <a:bodyPr vert="horz" lIns="91440" tIns="45720" rIns="91440" bIns="45720" rtlCol="0" anchor="b">
            <a:normAutofit/>
          </a:bodyPr>
          <a:lstStyle/>
          <a:p>
            <a:r>
              <a:rPr lang="en-US" sz="5400" b="1" dirty="0"/>
              <a:t>Problem Statement</a:t>
            </a:r>
            <a:endParaRPr lang="en-US" sz="5400">
              <a:cs typeface="Calibri Light"/>
            </a:endParaRPr>
          </a:p>
        </p:txBody>
      </p:sp>
      <p:pic>
        <p:nvPicPr>
          <p:cNvPr id="7" name="Picture 6" descr="Glasses on top of a book">
            <a:extLst>
              <a:ext uri="{FF2B5EF4-FFF2-40B4-BE49-F238E27FC236}">
                <a16:creationId xmlns:a16="http://schemas.microsoft.com/office/drawing/2014/main" id="{9ADD5989-9962-2028-492A-C80837F29C8B}"/>
              </a:ext>
            </a:extLst>
          </p:cNvPr>
          <p:cNvPicPr>
            <a:picLocks noChangeAspect="1"/>
          </p:cNvPicPr>
          <p:nvPr/>
        </p:nvPicPr>
        <p:blipFill rotWithShape="1">
          <a:blip r:embed="rId2"/>
          <a:srcRect l="17086" r="37954" b="1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310E245-5B44-042D-538C-9D3326B06C5A}"/>
              </a:ext>
            </a:extLst>
          </p:cNvPr>
          <p:cNvSpPr txBox="1"/>
          <p:nvPr/>
        </p:nvSpPr>
        <p:spPr>
          <a:xfrm>
            <a:off x="5877311" y="2932004"/>
            <a:ext cx="5102744" cy="249648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60000"/>
              </a:lnSpc>
              <a:spcAft>
                <a:spcPts val="600"/>
              </a:spcAft>
            </a:pPr>
            <a:r>
              <a:rPr lang="en-US" sz="3200" dirty="0"/>
              <a:t>Difficulty in visiting bookstore in-person to purchase books.</a:t>
            </a:r>
            <a:endParaRPr lang="en-US"/>
          </a:p>
        </p:txBody>
      </p:sp>
    </p:spTree>
    <p:extLst>
      <p:ext uri="{BB962C8B-B14F-4D97-AF65-F5344CB8AC3E}">
        <p14:creationId xmlns:p14="http://schemas.microsoft.com/office/powerpoint/2010/main" val="176526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7" descr="Books stacked on a table">
            <a:extLst>
              <a:ext uri="{FF2B5EF4-FFF2-40B4-BE49-F238E27FC236}">
                <a16:creationId xmlns:a16="http://schemas.microsoft.com/office/drawing/2014/main" id="{F09F34CE-133B-031E-F5F6-2D12BEBD9CA3}"/>
              </a:ext>
            </a:extLst>
          </p:cNvPr>
          <p:cNvPicPr>
            <a:picLocks noChangeAspect="1"/>
          </p:cNvPicPr>
          <p:nvPr/>
        </p:nvPicPr>
        <p:blipFill rotWithShape="1">
          <a:blip r:embed="rId2"/>
          <a:srcRect l="10548" r="10861" b="-1"/>
          <a:stretch/>
        </p:blipFill>
        <p:spPr>
          <a:xfrm>
            <a:off x="4117521" y="10"/>
            <a:ext cx="8074479" cy="6857990"/>
          </a:xfrm>
          <a:prstGeom prst="rect">
            <a:avLst/>
          </a:prstGeom>
        </p:spPr>
      </p:pic>
      <p:sp>
        <p:nvSpPr>
          <p:cNvPr id="23" name="Freeform: Shape 22">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7E37A782-D655-2F3E-3460-8AB1EBD08F92}"/>
              </a:ext>
            </a:extLst>
          </p:cNvPr>
          <p:cNvSpPr>
            <a:spLocks noGrp="1"/>
          </p:cNvSpPr>
          <p:nvPr>
            <p:ph type="title"/>
          </p:nvPr>
        </p:nvSpPr>
        <p:spPr>
          <a:xfrm>
            <a:off x="869066" y="472449"/>
            <a:ext cx="5266155" cy="1325563"/>
          </a:xfrm>
        </p:spPr>
        <p:txBody>
          <a:bodyPr vert="horz" lIns="91440" tIns="45720" rIns="91440" bIns="45720" rtlCol="0" anchor="ctr">
            <a:normAutofit/>
          </a:bodyPr>
          <a:lstStyle/>
          <a:p>
            <a:r>
              <a:rPr lang="en-US" b="1" u="sng" dirty="0"/>
              <a:t>Project Objective</a:t>
            </a:r>
            <a:endParaRPr lang="en-US" u="sng" dirty="0">
              <a:cs typeface="Calibri Light"/>
            </a:endParaRPr>
          </a:p>
        </p:txBody>
      </p:sp>
      <p:sp>
        <p:nvSpPr>
          <p:cNvPr id="6" name="TextBox 5">
            <a:extLst>
              <a:ext uri="{FF2B5EF4-FFF2-40B4-BE49-F238E27FC236}">
                <a16:creationId xmlns:a16="http://schemas.microsoft.com/office/drawing/2014/main" id="{22CA0D72-2E2F-3128-95E8-0293916B1D35}"/>
              </a:ext>
            </a:extLst>
          </p:cNvPr>
          <p:cNvSpPr txBox="1"/>
          <p:nvPr/>
        </p:nvSpPr>
        <p:spPr>
          <a:xfrm>
            <a:off x="869066" y="1990403"/>
            <a:ext cx="3598063" cy="415436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lnSpc>
                <a:spcPct val="150000"/>
              </a:lnSpc>
              <a:spcAft>
                <a:spcPts val="600"/>
              </a:spcAft>
            </a:pPr>
            <a:r>
              <a:rPr lang="en-US" sz="2400" dirty="0"/>
              <a:t>A system to purchase books online and to store the inventory data securely can be built using MySQL inside the </a:t>
            </a:r>
            <a:r>
              <a:rPr lang="en-US" sz="2400" b="1" dirty="0">
                <a:solidFill>
                  <a:srgbClr val="0070C0"/>
                </a:solidFill>
                <a:highlight>
                  <a:srgbClr val="FFFF00"/>
                </a:highlight>
              </a:rPr>
              <a:t>Google Cloud Platform</a:t>
            </a:r>
            <a:r>
              <a:rPr lang="en-US" sz="2400" dirty="0"/>
              <a:t> environment.</a:t>
            </a:r>
            <a:endParaRPr lang="en-US" sz="2400" dirty="0">
              <a:cs typeface="Calibri" panose="020F0502020204030204"/>
            </a:endParaRPr>
          </a:p>
        </p:txBody>
      </p:sp>
    </p:spTree>
    <p:extLst>
      <p:ext uri="{BB962C8B-B14F-4D97-AF65-F5344CB8AC3E}">
        <p14:creationId xmlns:p14="http://schemas.microsoft.com/office/powerpoint/2010/main" val="40205759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03B6872-D1E3-0C00-C8CE-9EEB57F1BDE6}"/>
              </a:ext>
            </a:extLst>
          </p:cNvPr>
          <p:cNvSpPr>
            <a:spLocks noGrp="1"/>
          </p:cNvSpPr>
          <p:nvPr>
            <p:ph type="title"/>
          </p:nvPr>
        </p:nvSpPr>
        <p:spPr>
          <a:xfrm>
            <a:off x="594360" y="637125"/>
            <a:ext cx="3802276" cy="5256371"/>
          </a:xfrm>
        </p:spPr>
        <p:txBody>
          <a:bodyPr vert="horz" lIns="91440" tIns="45720" rIns="91440" bIns="45720" rtlCol="0" anchor="ctr">
            <a:normAutofit/>
          </a:bodyPr>
          <a:lstStyle/>
          <a:p>
            <a:pPr>
              <a:lnSpc>
                <a:spcPct val="150000"/>
              </a:lnSpc>
            </a:pPr>
            <a:r>
              <a:rPr lang="en-US" sz="4800" b="1" kern="1200" dirty="0">
                <a:solidFill>
                  <a:schemeClr val="bg1"/>
                </a:solidFill>
                <a:latin typeface="+mj-lt"/>
                <a:ea typeface="+mj-ea"/>
                <a:cs typeface="+mj-cs"/>
              </a:rPr>
              <a:t>Project Characteristics</a:t>
            </a:r>
            <a:endParaRPr lang="en-US" sz="4800" kern="1200">
              <a:solidFill>
                <a:schemeClr val="bg1"/>
              </a:solidFill>
              <a:latin typeface="+mj-lt"/>
              <a:cs typeface="Calibri Light" panose="020F0302020204030204"/>
            </a:endParaRPr>
          </a:p>
        </p:txBody>
      </p:sp>
      <p:graphicFrame>
        <p:nvGraphicFramePr>
          <p:cNvPr id="18" name="TextBox 5">
            <a:extLst>
              <a:ext uri="{FF2B5EF4-FFF2-40B4-BE49-F238E27FC236}">
                <a16:creationId xmlns:a16="http://schemas.microsoft.com/office/drawing/2014/main" id="{1C0E09E9-4CAB-82AF-AF3A-609995192172}"/>
              </a:ext>
            </a:extLst>
          </p:cNvPr>
          <p:cNvGraphicFramePr/>
          <p:nvPr>
            <p:extLst>
              <p:ext uri="{D42A27DB-BD31-4B8C-83A1-F6EECF244321}">
                <p14:modId xmlns:p14="http://schemas.microsoft.com/office/powerpoint/2010/main" val="13538360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35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38183CFC-2F50-5E78-1853-766522638574}"/>
              </a:ext>
            </a:extLst>
          </p:cNvPr>
          <p:cNvSpPr>
            <a:spLocks noGrp="1"/>
          </p:cNvSpPr>
          <p:nvPr>
            <p:ph type="title"/>
          </p:nvPr>
        </p:nvSpPr>
        <p:spPr>
          <a:xfrm>
            <a:off x="448611" y="359597"/>
            <a:ext cx="10044023" cy="877729"/>
          </a:xfrm>
        </p:spPr>
        <p:txBody>
          <a:bodyPr vert="horz" lIns="91440" tIns="45720" rIns="91440" bIns="45720" rtlCol="0" anchor="ctr">
            <a:noAutofit/>
          </a:bodyPr>
          <a:lstStyle/>
          <a:p>
            <a:r>
              <a:rPr lang="en-US" sz="5400" b="1" u="sng" kern="1200" dirty="0">
                <a:solidFill>
                  <a:srgbClr val="FFFFFF"/>
                </a:solidFill>
                <a:latin typeface="+mj-lt"/>
                <a:ea typeface="+mj-ea"/>
                <a:cs typeface="+mj-cs"/>
              </a:rPr>
              <a:t>Project Features</a:t>
            </a:r>
            <a:endParaRPr lang="en-US" sz="4800" u="sng" kern="1200" dirty="0">
              <a:solidFill>
                <a:srgbClr val="FFFFFF"/>
              </a:solidFill>
              <a:latin typeface="+mj-lt"/>
              <a:cs typeface="Calibri Light" panose="020F0302020204030204"/>
            </a:endParaRPr>
          </a:p>
        </p:txBody>
      </p:sp>
      <p:graphicFrame>
        <p:nvGraphicFramePr>
          <p:cNvPr id="8" name="TextBox 3">
            <a:extLst>
              <a:ext uri="{FF2B5EF4-FFF2-40B4-BE49-F238E27FC236}">
                <a16:creationId xmlns:a16="http://schemas.microsoft.com/office/drawing/2014/main" id="{F8A7F510-C259-2279-E0AB-B4B1D309E299}"/>
              </a:ext>
            </a:extLst>
          </p:cNvPr>
          <p:cNvGraphicFramePr/>
          <p:nvPr>
            <p:extLst>
              <p:ext uri="{D42A27DB-BD31-4B8C-83A1-F6EECF244321}">
                <p14:modId xmlns:p14="http://schemas.microsoft.com/office/powerpoint/2010/main" val="3377707562"/>
              </p:ext>
            </p:extLst>
          </p:nvPr>
        </p:nvGraphicFramePr>
        <p:xfrm>
          <a:off x="676253" y="2198438"/>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Oval 65">
            <a:extLst>
              <a:ext uri="{FF2B5EF4-FFF2-40B4-BE49-F238E27FC236}">
                <a16:creationId xmlns:a16="http://schemas.microsoft.com/office/drawing/2014/main" id="{066DA1C6-78A9-5AB7-678D-09EB824B161C}"/>
              </a:ext>
            </a:extLst>
          </p:cNvPr>
          <p:cNvSpPr/>
          <p:nvPr/>
        </p:nvSpPr>
        <p:spPr>
          <a:xfrm>
            <a:off x="9557196" y="2978239"/>
            <a:ext cx="1502534" cy="1481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25" descr="Cloud Computing outline">
            <a:extLst>
              <a:ext uri="{FF2B5EF4-FFF2-40B4-BE49-F238E27FC236}">
                <a16:creationId xmlns:a16="http://schemas.microsoft.com/office/drawing/2014/main" id="{ED45E5CA-E9AD-3E37-C6DC-323D9AD1EB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45899" y="3261576"/>
            <a:ext cx="914400" cy="914400"/>
          </a:xfrm>
          <a:prstGeom prst="rect">
            <a:avLst/>
          </a:prstGeom>
        </p:spPr>
      </p:pic>
    </p:spTree>
    <p:extLst>
      <p:ext uri="{BB962C8B-B14F-4D97-AF65-F5344CB8AC3E}">
        <p14:creationId xmlns:p14="http://schemas.microsoft.com/office/powerpoint/2010/main" val="395403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lue and orange Colour Powder background">
            <a:extLst>
              <a:ext uri="{FF2B5EF4-FFF2-40B4-BE49-F238E27FC236}">
                <a16:creationId xmlns:a16="http://schemas.microsoft.com/office/drawing/2014/main" id="{18FA99E8-B557-7CC9-6ADD-3BDFA6441D93}"/>
              </a:ext>
            </a:extLst>
          </p:cNvPr>
          <p:cNvPicPr>
            <a:picLocks noChangeAspect="1"/>
          </p:cNvPicPr>
          <p:nvPr/>
        </p:nvPicPr>
        <p:blipFill rotWithShape="1">
          <a:blip r:embed="rId2"/>
          <a:srcRect l="1121" t="17534" r="1021" b="1"/>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7561464-6D7E-1AD1-1BE6-BFA1C6DA90CD}"/>
              </a:ext>
            </a:extLst>
          </p:cNvPr>
          <p:cNvSpPr>
            <a:spLocks noGrp="1"/>
          </p:cNvSpPr>
          <p:nvPr>
            <p:ph type="title"/>
          </p:nvPr>
        </p:nvSpPr>
        <p:spPr>
          <a:xfrm>
            <a:off x="630688" y="4337523"/>
            <a:ext cx="10918056" cy="1327380"/>
          </a:xfrm>
        </p:spPr>
        <p:txBody>
          <a:bodyPr vert="horz" lIns="91440" tIns="45720" rIns="91440" bIns="45720" rtlCol="0" anchor="b">
            <a:normAutofit/>
          </a:bodyPr>
          <a:lstStyle/>
          <a:p>
            <a:pPr algn="ctr"/>
            <a:r>
              <a:rPr lang="en-US" sz="6000" b="1"/>
              <a:t>Project Implementation</a:t>
            </a:r>
            <a:endParaRPr lang="en-US" sz="6000"/>
          </a:p>
        </p:txBody>
      </p:sp>
      <p:cxnSp>
        <p:nvCxnSpPr>
          <p:cNvPr id="22" name="Straight Connector 21">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DF9911-4A37-4096-BE25-0CCCFECBF6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992F87F-9701-2D38-75ED-979E14545533}"/>
              </a:ext>
            </a:extLst>
          </p:cNvPr>
          <p:cNvSpPr>
            <a:spLocks noGrp="1"/>
          </p:cNvSpPr>
          <p:nvPr>
            <p:ph type="title"/>
          </p:nvPr>
        </p:nvSpPr>
        <p:spPr>
          <a:xfrm>
            <a:off x="956826" y="1123701"/>
            <a:ext cx="3937298" cy="4166010"/>
          </a:xfrm>
        </p:spPr>
        <p:txBody>
          <a:bodyPr vert="horz" lIns="91440" tIns="45720" rIns="91440" bIns="45720" rtlCol="0" anchor="ctr">
            <a:normAutofit/>
          </a:bodyPr>
          <a:lstStyle/>
          <a:p>
            <a:pPr algn="ctr">
              <a:lnSpc>
                <a:spcPct val="150000"/>
              </a:lnSpc>
            </a:pPr>
            <a:r>
              <a:rPr lang="en-US" b="1" dirty="0">
                <a:solidFill>
                  <a:srgbClr val="FFFFFF"/>
                </a:solidFill>
                <a:cs typeface="Calibri Light"/>
              </a:rPr>
              <a:t>Application Frontend</a:t>
            </a:r>
            <a:endParaRPr lang="en-US" dirty="0">
              <a:cs typeface="Calibri Light" panose="020F0302020204030204"/>
            </a:endParaRPr>
          </a:p>
        </p:txBody>
      </p:sp>
      <p:sp>
        <p:nvSpPr>
          <p:cNvPr id="15" name="Freeform: Shape 1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6A7379B-CC49-0B4A-02E6-1C37488B5F31}"/>
              </a:ext>
            </a:extLst>
          </p:cNvPr>
          <p:cNvSpPr txBox="1"/>
          <p:nvPr/>
        </p:nvSpPr>
        <p:spPr>
          <a:xfrm>
            <a:off x="6396507" y="1121387"/>
            <a:ext cx="4581659" cy="42561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gn="just">
              <a:lnSpc>
                <a:spcPct val="150000"/>
              </a:lnSpc>
              <a:spcAft>
                <a:spcPts val="600"/>
              </a:spcAft>
            </a:pPr>
            <a:r>
              <a:rPr lang="en-US" sz="2800" dirty="0"/>
              <a:t>A full stack web application is created using HTML, CSS, JavaScript, Node.js, Express.js. </a:t>
            </a:r>
          </a:p>
          <a:p>
            <a:pPr algn="just">
              <a:lnSpc>
                <a:spcPct val="150000"/>
              </a:lnSpc>
              <a:spcAft>
                <a:spcPts val="600"/>
              </a:spcAft>
            </a:pPr>
            <a:endParaRPr lang="en-US" sz="2800" dirty="0"/>
          </a:p>
          <a:p>
            <a:pPr algn="just">
              <a:lnSpc>
                <a:spcPct val="150000"/>
              </a:lnSpc>
              <a:spcAft>
                <a:spcPts val="600"/>
              </a:spcAft>
            </a:pPr>
            <a:r>
              <a:rPr lang="en-US" sz="2800" dirty="0"/>
              <a:t>The frontend is connected to a MySQL database to maintain the inventory of books. </a:t>
            </a:r>
            <a:endParaRPr lang="en-US" sz="2800">
              <a:cs typeface="Calibri" panose="020F0502020204030204"/>
            </a:endParaRPr>
          </a:p>
        </p:txBody>
      </p:sp>
      <p:sp>
        <p:nvSpPr>
          <p:cNvPr id="21" name="Freeform: Shape 2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8885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op view of cubes connected with black lines">
            <a:extLst>
              <a:ext uri="{FF2B5EF4-FFF2-40B4-BE49-F238E27FC236}">
                <a16:creationId xmlns:a16="http://schemas.microsoft.com/office/drawing/2014/main" id="{5DD4D5ED-C6A0-8F1A-291D-7C05333DB0EC}"/>
              </a:ext>
            </a:extLst>
          </p:cNvPr>
          <p:cNvPicPr>
            <a:picLocks noChangeAspect="1"/>
          </p:cNvPicPr>
          <p:nvPr/>
        </p:nvPicPr>
        <p:blipFill rotWithShape="1">
          <a:blip r:embed="rId2"/>
          <a:srcRect t="9092" r="13812" b="-7"/>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15728F7D-AC34-C373-A37A-5BEB3E0FB983}"/>
              </a:ext>
            </a:extLst>
          </p:cNvPr>
          <p:cNvSpPr>
            <a:spLocks noGrp="1"/>
          </p:cNvSpPr>
          <p:nvPr>
            <p:ph type="title"/>
          </p:nvPr>
        </p:nvSpPr>
        <p:spPr>
          <a:xfrm>
            <a:off x="477981" y="1508729"/>
            <a:ext cx="5107331" cy="3204134"/>
          </a:xfrm>
        </p:spPr>
        <p:txBody>
          <a:bodyPr vert="horz" lIns="91440" tIns="45720" rIns="91440" bIns="45720" rtlCol="0" anchor="b">
            <a:normAutofit/>
          </a:bodyPr>
          <a:lstStyle/>
          <a:p>
            <a:pPr>
              <a:lnSpc>
                <a:spcPct val="150000"/>
              </a:lnSpc>
            </a:pPr>
            <a:r>
              <a:rPr lang="en-US" sz="6000" b="1" dirty="0"/>
              <a:t>Application GUI</a:t>
            </a:r>
            <a:endParaRPr lang="en-US" sz="6000" dirty="0">
              <a:cs typeface="Calibri Light"/>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D2260B8B-A44C-0024-4996-6128441A373B}"/>
              </a:ext>
            </a:extLst>
          </p:cNvPr>
          <p:cNvCxnSpPr/>
          <p:nvPr/>
        </p:nvCxnSpPr>
        <p:spPr>
          <a:xfrm flipV="1">
            <a:off x="4458710" y="4552083"/>
            <a:ext cx="1275197" cy="8585"/>
          </a:xfrm>
          <a:prstGeom prst="straightConnector1">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465470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Online Book Store System</vt:lpstr>
      <vt:lpstr>Problem Statement</vt:lpstr>
      <vt:lpstr>Project Objective</vt:lpstr>
      <vt:lpstr>Project Characteristics</vt:lpstr>
      <vt:lpstr>Project Features</vt:lpstr>
      <vt:lpstr>Project Implementation</vt:lpstr>
      <vt:lpstr>Application Frontend</vt:lpstr>
      <vt:lpstr>Application GUI</vt:lpstr>
      <vt:lpstr>Login/Sign up pages</vt:lpstr>
      <vt:lpstr>Home page/Dashboard</vt:lpstr>
      <vt:lpstr>Add to Cart</vt:lpstr>
      <vt:lpstr>Recommendation Section</vt:lpstr>
      <vt:lpstr>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464</cp:revision>
  <dcterms:created xsi:type="dcterms:W3CDTF">2022-12-30T04:41:05Z</dcterms:created>
  <dcterms:modified xsi:type="dcterms:W3CDTF">2022-12-30T14:09:56Z</dcterms:modified>
</cp:coreProperties>
</file>