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307" r:id="rId5"/>
    <p:sldId id="308" r:id="rId6"/>
    <p:sldId id="309" r:id="rId7"/>
    <p:sldId id="276" r:id="rId8"/>
    <p:sldId id="288" r:id="rId9"/>
    <p:sldId id="291" r:id="rId10"/>
    <p:sldId id="292" r:id="rId11"/>
  </p:sldIdLst>
  <p:sldSz cx="9144000" cy="5143500" type="screen16x9"/>
  <p:notesSz cx="6858000" cy="9144000"/>
  <p:embeddedFontLst>
    <p:embeddedFont>
      <p:font typeface="Arcade Interlaced" panose="00000400000000000000" pitchFamily="1" charset="0"/>
      <p:regular r:id="rId13"/>
    </p:embeddedFont>
    <p:embeddedFont>
      <p:font typeface="Arcade Rounded" panose="00000400000000000000" pitchFamily="1" charset="0"/>
      <p:regular r:id="rId14"/>
    </p:embeddedFont>
    <p:embeddedFont>
      <p:font typeface="Bebas Neue" panose="020B0604020202020204" charset="0"/>
      <p:regular r:id="rId15"/>
    </p:embeddedFont>
    <p:embeddedFont>
      <p:font typeface="Comfortaa" panose="020B0604020202020204" charset="0"/>
      <p:regular r:id="rId16"/>
    </p:embeddedFont>
    <p:embeddedFont>
      <p:font typeface="Exo 2" panose="020B0604020202020204" charset="0"/>
      <p:regular r:id="rId17"/>
    </p:embeddedFont>
    <p:embeddedFont>
      <p:font typeface="Harlow Solid Italic" panose="04030604020F02020D02" pitchFamily="82" charset="0"/>
      <p: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ighteous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9BD"/>
    <a:srgbClr val="9E00B5"/>
    <a:srgbClr val="7BC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938B27-2F7A-4B67-AB9B-DA79028529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9" autoAdjust="0"/>
  </p:normalViewPr>
  <p:slideViewPr>
    <p:cSldViewPr snapToGrid="0">
      <p:cViewPr varScale="1">
        <p:scale>
          <a:sx n="94" d="100"/>
          <a:sy n="94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f7657973e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f7657973e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b216b4b52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b216b4b52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b216b4b5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b216b4b5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b216b4b5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b216b4b5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f76579875b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f76579875b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fcb27b0395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fcb27b0395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f698d7316f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f698d7316f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fcb27b0395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fcb27b0395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0800" y="1035975"/>
            <a:ext cx="5856900" cy="23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Font typeface="Coiny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01063" y="3955200"/>
            <a:ext cx="41466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600" b="1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0"/>
          <p:cNvSpPr txBox="1">
            <a:spLocks noGrp="1"/>
          </p:cNvSpPr>
          <p:nvPr>
            <p:ph type="title"/>
          </p:nvPr>
        </p:nvSpPr>
        <p:spPr>
          <a:xfrm>
            <a:off x="3275450" y="259975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1"/>
          </p:nvPr>
        </p:nvSpPr>
        <p:spPr>
          <a:xfrm>
            <a:off x="1611650" y="9213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8745673" y="219075"/>
            <a:ext cx="255199" cy="267630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3599999" flipH="1">
            <a:off x="8793048" y="4688123"/>
            <a:ext cx="255199" cy="267628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-3599999">
            <a:off x="176448" y="4688123"/>
            <a:ext cx="255199" cy="267628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flipH="1">
            <a:off x="176436" y="219075"/>
            <a:ext cx="255199" cy="267630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8" name="Google Shape;478;p2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1"/>
          <p:cNvSpPr txBox="1">
            <a:spLocks noGrp="1"/>
          </p:cNvSpPr>
          <p:nvPr>
            <p:ph type="subTitle" idx="1"/>
          </p:nvPr>
        </p:nvSpPr>
        <p:spPr>
          <a:xfrm>
            <a:off x="1001225" y="2872325"/>
            <a:ext cx="37824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1001223" y="1630575"/>
            <a:ext cx="37191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21"/>
          <p:cNvGrpSpPr/>
          <p:nvPr/>
        </p:nvGrpSpPr>
        <p:grpSpPr>
          <a:xfrm>
            <a:off x="715100" y="684700"/>
            <a:ext cx="286742" cy="288380"/>
            <a:chOff x="1578050" y="957175"/>
            <a:chExt cx="286742" cy="288380"/>
          </a:xfrm>
        </p:grpSpPr>
        <p:sp>
          <p:nvSpPr>
            <p:cNvPr id="482" name="Google Shape;482;p21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1"/>
          <p:cNvGrpSpPr/>
          <p:nvPr/>
        </p:nvGrpSpPr>
        <p:grpSpPr>
          <a:xfrm flipH="1">
            <a:off x="8142150" y="581838"/>
            <a:ext cx="286742" cy="288380"/>
            <a:chOff x="1578050" y="957175"/>
            <a:chExt cx="286742" cy="288380"/>
          </a:xfrm>
        </p:grpSpPr>
        <p:sp>
          <p:nvSpPr>
            <p:cNvPr id="485" name="Google Shape;485;p21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8142150" y="4128300"/>
            <a:ext cx="286742" cy="288380"/>
            <a:chOff x="1578050" y="957175"/>
            <a:chExt cx="286742" cy="288380"/>
          </a:xfrm>
        </p:grpSpPr>
        <p:sp>
          <p:nvSpPr>
            <p:cNvPr id="488" name="Google Shape;488;p21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1"/>
          <p:cNvGrpSpPr/>
          <p:nvPr/>
        </p:nvGrpSpPr>
        <p:grpSpPr>
          <a:xfrm flipH="1">
            <a:off x="641550" y="4193050"/>
            <a:ext cx="286742" cy="288380"/>
            <a:chOff x="1578050" y="957175"/>
            <a:chExt cx="286742" cy="288380"/>
          </a:xfrm>
        </p:grpSpPr>
        <p:sp>
          <p:nvSpPr>
            <p:cNvPr id="491" name="Google Shape;491;p21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3"/>
          <p:cNvSpPr txBox="1">
            <a:spLocks noGrp="1"/>
          </p:cNvSpPr>
          <p:nvPr>
            <p:ph type="subTitle" idx="1"/>
          </p:nvPr>
        </p:nvSpPr>
        <p:spPr>
          <a:xfrm>
            <a:off x="1534625" y="2916100"/>
            <a:ext cx="2704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3"/>
          <p:cNvSpPr txBox="1">
            <a:spLocks noGrp="1"/>
          </p:cNvSpPr>
          <p:nvPr>
            <p:ph type="title"/>
          </p:nvPr>
        </p:nvSpPr>
        <p:spPr>
          <a:xfrm>
            <a:off x="1534624" y="2011575"/>
            <a:ext cx="23046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7" name="Google Shape;517;p23"/>
          <p:cNvGrpSpPr/>
          <p:nvPr/>
        </p:nvGrpSpPr>
        <p:grpSpPr>
          <a:xfrm>
            <a:off x="715100" y="684700"/>
            <a:ext cx="286742" cy="288380"/>
            <a:chOff x="1578050" y="957175"/>
            <a:chExt cx="286742" cy="288380"/>
          </a:xfrm>
        </p:grpSpPr>
        <p:sp>
          <p:nvSpPr>
            <p:cNvPr id="518" name="Google Shape;518;p23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3"/>
          <p:cNvGrpSpPr/>
          <p:nvPr/>
        </p:nvGrpSpPr>
        <p:grpSpPr>
          <a:xfrm flipH="1">
            <a:off x="8142150" y="581838"/>
            <a:ext cx="286742" cy="288380"/>
            <a:chOff x="1578050" y="957175"/>
            <a:chExt cx="286742" cy="288380"/>
          </a:xfrm>
        </p:grpSpPr>
        <p:sp>
          <p:nvSpPr>
            <p:cNvPr id="521" name="Google Shape;521;p23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3"/>
          <p:cNvGrpSpPr/>
          <p:nvPr/>
        </p:nvGrpSpPr>
        <p:grpSpPr>
          <a:xfrm>
            <a:off x="8142150" y="4128300"/>
            <a:ext cx="286742" cy="288380"/>
            <a:chOff x="1578050" y="957175"/>
            <a:chExt cx="286742" cy="288380"/>
          </a:xfrm>
        </p:grpSpPr>
        <p:sp>
          <p:nvSpPr>
            <p:cNvPr id="524" name="Google Shape;524;p23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3"/>
          <p:cNvGrpSpPr/>
          <p:nvPr/>
        </p:nvGrpSpPr>
        <p:grpSpPr>
          <a:xfrm flipH="1">
            <a:off x="641550" y="4193050"/>
            <a:ext cx="286742" cy="288380"/>
            <a:chOff x="1578050" y="957175"/>
            <a:chExt cx="286742" cy="288380"/>
          </a:xfrm>
        </p:grpSpPr>
        <p:sp>
          <p:nvSpPr>
            <p:cNvPr id="527" name="Google Shape;527;p23"/>
            <p:cNvSpPr/>
            <p:nvPr/>
          </p:nvSpPr>
          <p:spPr>
            <a:xfrm>
              <a:off x="1578050" y="957175"/>
              <a:ext cx="286742" cy="288380"/>
            </a:xfrm>
            <a:custGeom>
              <a:avLst/>
              <a:gdLst/>
              <a:ahLst/>
              <a:cxnLst/>
              <a:rect l="l" t="t" r="r" b="b"/>
              <a:pathLst>
                <a:path w="7529" h="7572" extrusionOk="0">
                  <a:moveTo>
                    <a:pt x="3279" y="0"/>
                  </a:moveTo>
                  <a:lnTo>
                    <a:pt x="2173" y="2214"/>
                  </a:lnTo>
                  <a:lnTo>
                    <a:pt x="0" y="3402"/>
                  </a:lnTo>
                  <a:lnTo>
                    <a:pt x="1763" y="5140"/>
                  </a:lnTo>
                  <a:lnTo>
                    <a:pt x="2221" y="7572"/>
                  </a:lnTo>
                  <a:lnTo>
                    <a:pt x="4419" y="6432"/>
                  </a:lnTo>
                  <a:lnTo>
                    <a:pt x="6875" y="6748"/>
                  </a:lnTo>
                  <a:lnTo>
                    <a:pt x="6469" y="4305"/>
                  </a:lnTo>
                  <a:lnTo>
                    <a:pt x="7528" y="2068"/>
                  </a:lnTo>
                  <a:lnTo>
                    <a:pt x="5081" y="1699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733670" y="1066863"/>
              <a:ext cx="15615" cy="78417"/>
            </a:xfrm>
            <a:custGeom>
              <a:avLst/>
              <a:gdLst/>
              <a:ahLst/>
              <a:cxnLst/>
              <a:rect l="l" t="t" r="r" b="b"/>
              <a:pathLst>
                <a:path w="410" h="2059" fill="none" extrusionOk="0">
                  <a:moveTo>
                    <a:pt x="409" y="0"/>
                  </a:moveTo>
                  <a:cubicBezTo>
                    <a:pt x="273" y="686"/>
                    <a:pt x="137" y="1372"/>
                    <a:pt x="1" y="2059"/>
                  </a:cubicBezTo>
                </a:path>
              </a:pathLst>
            </a:custGeom>
            <a:solidFill>
              <a:schemeClr val="accent1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2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5"/>
          <p:cNvSpPr txBox="1">
            <a:spLocks noGrp="1"/>
          </p:cNvSpPr>
          <p:nvPr>
            <p:ph type="subTitle" idx="1"/>
          </p:nvPr>
        </p:nvSpPr>
        <p:spPr>
          <a:xfrm>
            <a:off x="1443163" y="3044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l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2"/>
          </p:nvPr>
        </p:nvSpPr>
        <p:spPr>
          <a:xfrm>
            <a:off x="4793238" y="3044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l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3"/>
          </p:nvPr>
        </p:nvSpPr>
        <p:spPr>
          <a:xfrm>
            <a:off x="1443163" y="3757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4"/>
          </p:nvPr>
        </p:nvSpPr>
        <p:spPr>
          <a:xfrm>
            <a:off x="4793238" y="3757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title"/>
          </p:nvPr>
        </p:nvSpPr>
        <p:spPr>
          <a:xfrm>
            <a:off x="720000" y="577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3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6" name="Google Shape;746;p3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3"/>
          <p:cNvSpPr txBox="1">
            <a:spLocks noGrp="1"/>
          </p:cNvSpPr>
          <p:nvPr>
            <p:ph type="ctrTitle"/>
          </p:nvPr>
        </p:nvSpPr>
        <p:spPr>
          <a:xfrm>
            <a:off x="3485025" y="8249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8" name="Google Shape;748;p33"/>
          <p:cNvSpPr txBox="1">
            <a:spLocks noGrp="1"/>
          </p:cNvSpPr>
          <p:nvPr>
            <p:ph type="subTitle" idx="1"/>
          </p:nvPr>
        </p:nvSpPr>
        <p:spPr>
          <a:xfrm>
            <a:off x="3480150" y="1856950"/>
            <a:ext cx="42939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49" name="Google Shape;749;p33"/>
          <p:cNvGrpSpPr/>
          <p:nvPr/>
        </p:nvGrpSpPr>
        <p:grpSpPr>
          <a:xfrm>
            <a:off x="268900" y="199125"/>
            <a:ext cx="188000" cy="189525"/>
            <a:chOff x="1892850" y="1267800"/>
            <a:chExt cx="188000" cy="189525"/>
          </a:xfrm>
        </p:grpSpPr>
        <p:sp>
          <p:nvSpPr>
            <p:cNvPr id="750" name="Google Shape;750;p33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3"/>
          <p:cNvGrpSpPr/>
          <p:nvPr/>
        </p:nvGrpSpPr>
        <p:grpSpPr>
          <a:xfrm flipH="1">
            <a:off x="8805640" y="4715765"/>
            <a:ext cx="236932" cy="237919"/>
            <a:chOff x="8805640" y="4715765"/>
            <a:chExt cx="236932" cy="237919"/>
          </a:xfrm>
        </p:grpSpPr>
        <p:sp>
          <p:nvSpPr>
            <p:cNvPr id="754" name="Google Shape;754;p33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33"/>
          <p:cNvGrpSpPr/>
          <p:nvPr/>
        </p:nvGrpSpPr>
        <p:grpSpPr>
          <a:xfrm>
            <a:off x="170015" y="4754843"/>
            <a:ext cx="238626" cy="239585"/>
            <a:chOff x="170015" y="4754843"/>
            <a:chExt cx="238626" cy="239585"/>
          </a:xfrm>
        </p:grpSpPr>
        <p:sp>
          <p:nvSpPr>
            <p:cNvPr id="758" name="Google Shape;758;p33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3"/>
          <p:cNvSpPr txBox="1"/>
          <p:nvPr/>
        </p:nvSpPr>
        <p:spPr>
          <a:xfrm>
            <a:off x="3419450" y="33044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lang="en-GB" sz="1000">
                <a:solidFill>
                  <a:srgbClr val="000000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/>
              </a:rPr>
              <a:t>Slidesgo</a:t>
            </a:r>
            <a:r>
              <a:rPr lang="en-GB" sz="1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, including icons by </a:t>
            </a:r>
            <a:r>
              <a:rPr lang="en-GB" sz="1000">
                <a:solidFill>
                  <a:srgbClr val="000000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/>
              </a:rPr>
              <a:t>Flaticon</a:t>
            </a:r>
            <a:r>
              <a:rPr lang="en-GB" sz="1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and infographics &amp; images by </a:t>
            </a:r>
            <a:r>
              <a:rPr lang="en-GB" sz="1000">
                <a:solidFill>
                  <a:srgbClr val="000000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5"/>
              </a:rPr>
              <a:t>Freepik</a:t>
            </a:r>
            <a:endParaRPr sz="10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5" name="Google Shape;765;p3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34"/>
          <p:cNvGrpSpPr/>
          <p:nvPr/>
        </p:nvGrpSpPr>
        <p:grpSpPr>
          <a:xfrm flipH="1">
            <a:off x="8755687" y="199125"/>
            <a:ext cx="188000" cy="189525"/>
            <a:chOff x="1892850" y="1267800"/>
            <a:chExt cx="188000" cy="189525"/>
          </a:xfrm>
        </p:grpSpPr>
        <p:sp>
          <p:nvSpPr>
            <p:cNvPr id="767" name="Google Shape;767;p34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4"/>
          <p:cNvGrpSpPr/>
          <p:nvPr/>
        </p:nvGrpSpPr>
        <p:grpSpPr>
          <a:xfrm>
            <a:off x="170015" y="4715765"/>
            <a:ext cx="236932" cy="237919"/>
            <a:chOff x="8805640" y="4715765"/>
            <a:chExt cx="236932" cy="237919"/>
          </a:xfrm>
        </p:grpSpPr>
        <p:sp>
          <p:nvSpPr>
            <p:cNvPr id="771" name="Google Shape;771;p34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4"/>
          <p:cNvGrpSpPr/>
          <p:nvPr/>
        </p:nvGrpSpPr>
        <p:grpSpPr>
          <a:xfrm flipH="1">
            <a:off x="8803946" y="4754843"/>
            <a:ext cx="238626" cy="239585"/>
            <a:chOff x="170015" y="4754843"/>
            <a:chExt cx="238626" cy="239585"/>
          </a:xfrm>
        </p:grpSpPr>
        <p:sp>
          <p:nvSpPr>
            <p:cNvPr id="775" name="Google Shape;775;p34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4"/>
          <p:cNvGrpSpPr/>
          <p:nvPr/>
        </p:nvGrpSpPr>
        <p:grpSpPr>
          <a:xfrm flipH="1">
            <a:off x="169171" y="174093"/>
            <a:ext cx="238626" cy="239585"/>
            <a:chOff x="170015" y="4754843"/>
            <a:chExt cx="238626" cy="239585"/>
          </a:xfrm>
        </p:grpSpPr>
        <p:sp>
          <p:nvSpPr>
            <p:cNvPr id="779" name="Google Shape;779;p34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5" name="Google Shape;785;p3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150"/>
            <a:ext cx="92944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35"/>
          <p:cNvGrpSpPr/>
          <p:nvPr/>
        </p:nvGrpSpPr>
        <p:grpSpPr>
          <a:xfrm flipH="1">
            <a:off x="8755687" y="199125"/>
            <a:ext cx="188000" cy="189525"/>
            <a:chOff x="1892850" y="1267800"/>
            <a:chExt cx="188000" cy="189525"/>
          </a:xfrm>
        </p:grpSpPr>
        <p:sp>
          <p:nvSpPr>
            <p:cNvPr id="787" name="Google Shape;787;p3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5"/>
          <p:cNvGrpSpPr/>
          <p:nvPr/>
        </p:nvGrpSpPr>
        <p:grpSpPr>
          <a:xfrm>
            <a:off x="170015" y="4715765"/>
            <a:ext cx="236932" cy="237919"/>
            <a:chOff x="8805640" y="4715765"/>
            <a:chExt cx="236932" cy="237919"/>
          </a:xfrm>
        </p:grpSpPr>
        <p:sp>
          <p:nvSpPr>
            <p:cNvPr id="791" name="Google Shape;791;p35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5"/>
          <p:cNvGrpSpPr/>
          <p:nvPr/>
        </p:nvGrpSpPr>
        <p:grpSpPr>
          <a:xfrm flipH="1">
            <a:off x="8803946" y="4754843"/>
            <a:ext cx="238626" cy="239585"/>
            <a:chOff x="170015" y="4754843"/>
            <a:chExt cx="238626" cy="239585"/>
          </a:xfrm>
        </p:grpSpPr>
        <p:sp>
          <p:nvSpPr>
            <p:cNvPr id="795" name="Google Shape;795;p35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5"/>
          <p:cNvGrpSpPr/>
          <p:nvPr/>
        </p:nvGrpSpPr>
        <p:grpSpPr>
          <a:xfrm flipH="1">
            <a:off x="169171" y="174093"/>
            <a:ext cx="238626" cy="239585"/>
            <a:chOff x="170015" y="4754843"/>
            <a:chExt cx="238626" cy="239585"/>
          </a:xfrm>
        </p:grpSpPr>
        <p:sp>
          <p:nvSpPr>
            <p:cNvPr id="799" name="Google Shape;799;p35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10375" y="1985200"/>
            <a:ext cx="42348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47675" y="3477925"/>
            <a:ext cx="43602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8372725" y="249950"/>
            <a:ext cx="453050" cy="405725"/>
            <a:chOff x="1415975" y="1639950"/>
            <a:chExt cx="453050" cy="405725"/>
          </a:xfrm>
        </p:grpSpPr>
        <p:sp>
          <p:nvSpPr>
            <p:cNvPr id="21" name="Google Shape;21;p3"/>
            <p:cNvSpPr/>
            <p:nvPr/>
          </p:nvSpPr>
          <p:spPr>
            <a:xfrm>
              <a:off x="1793125" y="1804000"/>
              <a:ext cx="75900" cy="142350"/>
            </a:xfrm>
            <a:custGeom>
              <a:avLst/>
              <a:gdLst/>
              <a:ahLst/>
              <a:cxnLst/>
              <a:rect l="l" t="t" r="r" b="b"/>
              <a:pathLst>
                <a:path w="3036" h="5694" extrusionOk="0">
                  <a:moveTo>
                    <a:pt x="2882" y="0"/>
                  </a:moveTo>
                  <a:cubicBezTo>
                    <a:pt x="2281" y="22"/>
                    <a:pt x="1675" y="40"/>
                    <a:pt x="1073" y="44"/>
                  </a:cubicBezTo>
                  <a:lnTo>
                    <a:pt x="999" y="56"/>
                  </a:lnTo>
                  <a:cubicBezTo>
                    <a:pt x="1090" y="540"/>
                    <a:pt x="1139" y="1042"/>
                    <a:pt x="1139" y="1553"/>
                  </a:cubicBezTo>
                  <a:cubicBezTo>
                    <a:pt x="1139" y="3065"/>
                    <a:pt x="725" y="4483"/>
                    <a:pt x="0" y="5694"/>
                  </a:cubicBezTo>
                  <a:cubicBezTo>
                    <a:pt x="646" y="5672"/>
                    <a:pt x="1296" y="5646"/>
                    <a:pt x="1941" y="5629"/>
                  </a:cubicBezTo>
                  <a:cubicBezTo>
                    <a:pt x="2635" y="4430"/>
                    <a:pt x="3036" y="3039"/>
                    <a:pt x="3036" y="1553"/>
                  </a:cubicBezTo>
                  <a:cubicBezTo>
                    <a:pt x="3036" y="1020"/>
                    <a:pt x="2983" y="502"/>
                    <a:pt x="2882" y="0"/>
                  </a:cubicBezTo>
                  <a:close/>
                </a:path>
              </a:pathLst>
            </a:custGeom>
            <a:solidFill>
              <a:srgbClr val="C99D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618725" y="1944700"/>
              <a:ext cx="222950" cy="100975"/>
            </a:xfrm>
            <a:custGeom>
              <a:avLst/>
              <a:gdLst/>
              <a:ahLst/>
              <a:cxnLst/>
              <a:rect l="l" t="t" r="r" b="b"/>
              <a:pathLst>
                <a:path w="8918" h="4039" extrusionOk="0">
                  <a:moveTo>
                    <a:pt x="8917" y="1"/>
                  </a:moveTo>
                  <a:lnTo>
                    <a:pt x="8917" y="1"/>
                  </a:lnTo>
                  <a:cubicBezTo>
                    <a:pt x="8272" y="18"/>
                    <a:pt x="7622" y="45"/>
                    <a:pt x="6976" y="67"/>
                  </a:cubicBezTo>
                  <a:cubicBezTo>
                    <a:pt x="6257" y="1279"/>
                    <a:pt x="5232" y="2286"/>
                    <a:pt x="4007" y="2979"/>
                  </a:cubicBezTo>
                  <a:cubicBezTo>
                    <a:pt x="3248" y="3415"/>
                    <a:pt x="2407" y="3729"/>
                    <a:pt x="1518" y="3895"/>
                  </a:cubicBezTo>
                  <a:cubicBezTo>
                    <a:pt x="1030" y="3991"/>
                    <a:pt x="519" y="4038"/>
                    <a:pt x="1" y="4038"/>
                  </a:cubicBezTo>
                  <a:lnTo>
                    <a:pt x="1901" y="4038"/>
                  </a:lnTo>
                  <a:cubicBezTo>
                    <a:pt x="4892" y="4038"/>
                    <a:pt x="7509" y="2416"/>
                    <a:pt x="8917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618725" y="1639950"/>
              <a:ext cx="246475" cy="165500"/>
            </a:xfrm>
            <a:custGeom>
              <a:avLst/>
              <a:gdLst/>
              <a:ahLst/>
              <a:cxnLst/>
              <a:rect l="l" t="t" r="r" b="b"/>
              <a:pathLst>
                <a:path w="9859" h="6620" extrusionOk="0">
                  <a:moveTo>
                    <a:pt x="1" y="0"/>
                  </a:moveTo>
                  <a:cubicBezTo>
                    <a:pt x="685" y="0"/>
                    <a:pt x="1352" y="87"/>
                    <a:pt x="1988" y="249"/>
                  </a:cubicBezTo>
                  <a:cubicBezTo>
                    <a:pt x="5036" y="1012"/>
                    <a:pt x="7395" y="3501"/>
                    <a:pt x="7975" y="6619"/>
                  </a:cubicBezTo>
                  <a:lnTo>
                    <a:pt x="8049" y="6606"/>
                  </a:lnTo>
                  <a:cubicBezTo>
                    <a:pt x="8651" y="6602"/>
                    <a:pt x="9257" y="6584"/>
                    <a:pt x="9858" y="6562"/>
                  </a:cubicBezTo>
                  <a:cubicBezTo>
                    <a:pt x="9139" y="2821"/>
                    <a:pt x="5848" y="0"/>
                    <a:pt x="1901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644350" y="1977975"/>
              <a:ext cx="74575" cy="64100"/>
            </a:xfrm>
            <a:custGeom>
              <a:avLst/>
              <a:gdLst/>
              <a:ahLst/>
              <a:cxnLst/>
              <a:rect l="l" t="t" r="r" b="b"/>
              <a:pathLst>
                <a:path w="2983" h="2564" extrusionOk="0">
                  <a:moveTo>
                    <a:pt x="2041" y="0"/>
                  </a:moveTo>
                  <a:cubicBezTo>
                    <a:pt x="1421" y="353"/>
                    <a:pt x="732" y="601"/>
                    <a:pt x="1" y="724"/>
                  </a:cubicBezTo>
                  <a:cubicBezTo>
                    <a:pt x="161" y="1317"/>
                    <a:pt x="323" y="1913"/>
                    <a:pt x="483" y="2507"/>
                  </a:cubicBezTo>
                  <a:lnTo>
                    <a:pt x="493" y="2563"/>
                  </a:lnTo>
                  <a:cubicBezTo>
                    <a:pt x="1382" y="2398"/>
                    <a:pt x="2223" y="2084"/>
                    <a:pt x="2982" y="1648"/>
                  </a:cubicBezTo>
                  <a:lnTo>
                    <a:pt x="2964" y="1617"/>
                  </a:lnTo>
                  <a:cubicBezTo>
                    <a:pt x="2607" y="1142"/>
                    <a:pt x="2311" y="623"/>
                    <a:pt x="2085" y="74"/>
                  </a:cubicBezTo>
                  <a:lnTo>
                    <a:pt x="2041" y="0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15975" y="1639950"/>
              <a:ext cx="252475" cy="405725"/>
            </a:xfrm>
            <a:custGeom>
              <a:avLst/>
              <a:gdLst/>
              <a:ahLst/>
              <a:cxnLst/>
              <a:rect l="l" t="t" r="r" b="b"/>
              <a:pathLst>
                <a:path w="10099" h="16229" extrusionOk="0">
                  <a:moveTo>
                    <a:pt x="8111" y="0"/>
                  </a:moveTo>
                  <a:cubicBezTo>
                    <a:pt x="3633" y="0"/>
                    <a:pt x="0" y="3632"/>
                    <a:pt x="0" y="8115"/>
                  </a:cubicBezTo>
                  <a:cubicBezTo>
                    <a:pt x="0" y="12597"/>
                    <a:pt x="3633" y="16228"/>
                    <a:pt x="8111" y="16228"/>
                  </a:cubicBezTo>
                  <a:cubicBezTo>
                    <a:pt x="8629" y="16228"/>
                    <a:pt x="9140" y="16181"/>
                    <a:pt x="9628" y="16084"/>
                  </a:cubicBezTo>
                  <a:lnTo>
                    <a:pt x="9618" y="16028"/>
                  </a:lnTo>
                  <a:cubicBezTo>
                    <a:pt x="9458" y="15435"/>
                    <a:pt x="9296" y="14838"/>
                    <a:pt x="9136" y="14245"/>
                  </a:cubicBezTo>
                  <a:cubicBezTo>
                    <a:pt x="8804" y="14297"/>
                    <a:pt x="8459" y="14328"/>
                    <a:pt x="8111" y="14328"/>
                  </a:cubicBezTo>
                  <a:cubicBezTo>
                    <a:pt x="4679" y="14328"/>
                    <a:pt x="1897" y="11546"/>
                    <a:pt x="1897" y="8115"/>
                  </a:cubicBezTo>
                  <a:cubicBezTo>
                    <a:pt x="1897" y="4682"/>
                    <a:pt x="4679" y="1901"/>
                    <a:pt x="8111" y="1901"/>
                  </a:cubicBezTo>
                  <a:cubicBezTo>
                    <a:pt x="8563" y="1901"/>
                    <a:pt x="9009" y="1950"/>
                    <a:pt x="9436" y="2045"/>
                  </a:cubicBezTo>
                  <a:lnTo>
                    <a:pt x="9475" y="1866"/>
                  </a:lnTo>
                  <a:cubicBezTo>
                    <a:pt x="9719" y="1338"/>
                    <a:pt x="9924" y="798"/>
                    <a:pt x="10098" y="249"/>
                  </a:cubicBezTo>
                  <a:cubicBezTo>
                    <a:pt x="9462" y="87"/>
                    <a:pt x="8795" y="0"/>
                    <a:pt x="8111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51875" y="1646150"/>
              <a:ext cx="169725" cy="373050"/>
            </a:xfrm>
            <a:custGeom>
              <a:avLst/>
              <a:gdLst/>
              <a:ahLst/>
              <a:cxnLst/>
              <a:rect l="l" t="t" r="r" b="b"/>
              <a:pathLst>
                <a:path w="6789" h="14922" extrusionOk="0">
                  <a:moveTo>
                    <a:pt x="662" y="1"/>
                  </a:moveTo>
                  <a:cubicBezTo>
                    <a:pt x="488" y="550"/>
                    <a:pt x="283" y="1091"/>
                    <a:pt x="39" y="1619"/>
                  </a:cubicBezTo>
                  <a:lnTo>
                    <a:pt x="0" y="1797"/>
                  </a:lnTo>
                  <a:cubicBezTo>
                    <a:pt x="2799" y="2403"/>
                    <a:pt x="4892" y="4888"/>
                    <a:pt x="4892" y="7867"/>
                  </a:cubicBezTo>
                  <a:cubicBezTo>
                    <a:pt x="4892" y="10182"/>
                    <a:pt x="3623" y="12205"/>
                    <a:pt x="1739" y="13273"/>
                  </a:cubicBezTo>
                  <a:lnTo>
                    <a:pt x="1783" y="13347"/>
                  </a:lnTo>
                  <a:cubicBezTo>
                    <a:pt x="2010" y="13896"/>
                    <a:pt x="2306" y="14415"/>
                    <a:pt x="2663" y="14891"/>
                  </a:cubicBezTo>
                  <a:lnTo>
                    <a:pt x="2681" y="14921"/>
                  </a:lnTo>
                  <a:cubicBezTo>
                    <a:pt x="3906" y="14228"/>
                    <a:pt x="4931" y="13221"/>
                    <a:pt x="5650" y="12009"/>
                  </a:cubicBezTo>
                  <a:cubicBezTo>
                    <a:pt x="6375" y="10797"/>
                    <a:pt x="6788" y="9380"/>
                    <a:pt x="6788" y="7867"/>
                  </a:cubicBezTo>
                  <a:cubicBezTo>
                    <a:pt x="6788" y="7357"/>
                    <a:pt x="6740" y="6855"/>
                    <a:pt x="6649" y="6371"/>
                  </a:cubicBezTo>
                  <a:cubicBezTo>
                    <a:pt x="6069" y="3253"/>
                    <a:pt x="3710" y="764"/>
                    <a:pt x="662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extrusionOk="0">
                  <a:moveTo>
                    <a:pt x="6215" y="1"/>
                  </a:moveTo>
                  <a:cubicBezTo>
                    <a:pt x="2783" y="1"/>
                    <a:pt x="1" y="2782"/>
                    <a:pt x="1" y="6215"/>
                  </a:cubicBezTo>
                  <a:cubicBezTo>
                    <a:pt x="1" y="9646"/>
                    <a:pt x="2783" y="12428"/>
                    <a:pt x="6215" y="12428"/>
                  </a:cubicBezTo>
                  <a:cubicBezTo>
                    <a:pt x="6563" y="12428"/>
                    <a:pt x="6908" y="12398"/>
                    <a:pt x="7239" y="12345"/>
                  </a:cubicBezTo>
                  <a:cubicBezTo>
                    <a:pt x="7971" y="12222"/>
                    <a:pt x="8660" y="11974"/>
                    <a:pt x="9279" y="11621"/>
                  </a:cubicBezTo>
                  <a:cubicBezTo>
                    <a:pt x="11163" y="10553"/>
                    <a:pt x="12432" y="8530"/>
                    <a:pt x="12432" y="6215"/>
                  </a:cubicBezTo>
                  <a:cubicBezTo>
                    <a:pt x="12432" y="3236"/>
                    <a:pt x="10339" y="751"/>
                    <a:pt x="7540" y="145"/>
                  </a:cubicBezTo>
                  <a:cubicBezTo>
                    <a:pt x="7112" y="49"/>
                    <a:pt x="6667" y="1"/>
                    <a:pt x="6215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415975" y="1639950"/>
              <a:ext cx="405625" cy="405725"/>
            </a:xfrm>
            <a:custGeom>
              <a:avLst/>
              <a:gdLst/>
              <a:ahLst/>
              <a:cxnLst/>
              <a:rect l="l" t="t" r="r" b="b"/>
              <a:pathLst>
                <a:path w="16225" h="16229" fill="none" extrusionOk="0">
                  <a:moveTo>
                    <a:pt x="16085" y="6618"/>
                  </a:moveTo>
                  <a:cubicBezTo>
                    <a:pt x="16176" y="7102"/>
                    <a:pt x="16224" y="7604"/>
                    <a:pt x="16224" y="8115"/>
                  </a:cubicBezTo>
                  <a:cubicBezTo>
                    <a:pt x="16224" y="9627"/>
                    <a:pt x="15811" y="11045"/>
                    <a:pt x="15086" y="12256"/>
                  </a:cubicBezTo>
                  <a:cubicBezTo>
                    <a:pt x="14367" y="13469"/>
                    <a:pt x="13342" y="14476"/>
                    <a:pt x="12117" y="15169"/>
                  </a:cubicBezTo>
                  <a:cubicBezTo>
                    <a:pt x="11358" y="15605"/>
                    <a:pt x="10517" y="15919"/>
                    <a:pt x="9628" y="16085"/>
                  </a:cubicBezTo>
                  <a:cubicBezTo>
                    <a:pt x="9140" y="16181"/>
                    <a:pt x="8629" y="16228"/>
                    <a:pt x="8111" y="16228"/>
                  </a:cubicBezTo>
                  <a:cubicBezTo>
                    <a:pt x="3633" y="16228"/>
                    <a:pt x="0" y="12597"/>
                    <a:pt x="0" y="8115"/>
                  </a:cubicBezTo>
                  <a:cubicBezTo>
                    <a:pt x="0" y="3632"/>
                    <a:pt x="3633" y="0"/>
                    <a:pt x="8111" y="0"/>
                  </a:cubicBezTo>
                  <a:cubicBezTo>
                    <a:pt x="8795" y="0"/>
                    <a:pt x="9462" y="87"/>
                    <a:pt x="10098" y="249"/>
                  </a:cubicBezTo>
                  <a:cubicBezTo>
                    <a:pt x="13146" y="1012"/>
                    <a:pt x="15505" y="3501"/>
                    <a:pt x="16085" y="661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618725" y="1639950"/>
              <a:ext cx="250300" cy="405725"/>
            </a:xfrm>
            <a:custGeom>
              <a:avLst/>
              <a:gdLst/>
              <a:ahLst/>
              <a:cxnLst/>
              <a:rect l="l" t="t" r="r" b="b"/>
              <a:pathLst>
                <a:path w="10012" h="16229" fill="none" extrusionOk="0">
                  <a:moveTo>
                    <a:pt x="1" y="0"/>
                  </a:moveTo>
                  <a:lnTo>
                    <a:pt x="1901" y="0"/>
                  </a:lnTo>
                  <a:cubicBezTo>
                    <a:pt x="5848" y="0"/>
                    <a:pt x="9139" y="2821"/>
                    <a:pt x="9858" y="6562"/>
                  </a:cubicBezTo>
                  <a:cubicBezTo>
                    <a:pt x="9959" y="7064"/>
                    <a:pt x="10012" y="7582"/>
                    <a:pt x="10012" y="8115"/>
                  </a:cubicBezTo>
                  <a:cubicBezTo>
                    <a:pt x="10012" y="9601"/>
                    <a:pt x="9611" y="10992"/>
                    <a:pt x="8917" y="12191"/>
                  </a:cubicBezTo>
                  <a:cubicBezTo>
                    <a:pt x="7509" y="14606"/>
                    <a:pt x="4892" y="16228"/>
                    <a:pt x="1901" y="16228"/>
                  </a:cubicBezTo>
                  <a:lnTo>
                    <a:pt x="1" y="16228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fill="none" extrusionOk="0">
                  <a:moveTo>
                    <a:pt x="7540" y="145"/>
                  </a:moveTo>
                  <a:cubicBezTo>
                    <a:pt x="10339" y="751"/>
                    <a:pt x="12432" y="3236"/>
                    <a:pt x="12432" y="6215"/>
                  </a:cubicBezTo>
                  <a:cubicBezTo>
                    <a:pt x="12432" y="8530"/>
                    <a:pt x="11163" y="10553"/>
                    <a:pt x="9279" y="11621"/>
                  </a:cubicBezTo>
                  <a:cubicBezTo>
                    <a:pt x="8660" y="11974"/>
                    <a:pt x="7971" y="12222"/>
                    <a:pt x="7239" y="12345"/>
                  </a:cubicBezTo>
                  <a:cubicBezTo>
                    <a:pt x="6908" y="12397"/>
                    <a:pt x="6563" y="12428"/>
                    <a:pt x="6215" y="12428"/>
                  </a:cubicBezTo>
                  <a:cubicBezTo>
                    <a:pt x="2783" y="12428"/>
                    <a:pt x="1" y="9646"/>
                    <a:pt x="1" y="6214"/>
                  </a:cubicBezTo>
                  <a:cubicBezTo>
                    <a:pt x="1" y="2782"/>
                    <a:pt x="2783" y="1"/>
                    <a:pt x="6215" y="1"/>
                  </a:cubicBezTo>
                  <a:cubicBezTo>
                    <a:pt x="6667" y="1"/>
                    <a:pt x="7112" y="50"/>
                    <a:pt x="7540" y="145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644025" y="1994875"/>
              <a:ext cx="12425" cy="45800"/>
            </a:xfrm>
            <a:custGeom>
              <a:avLst/>
              <a:gdLst/>
              <a:ahLst/>
              <a:cxnLst/>
              <a:rect l="l" t="t" r="r" b="b"/>
              <a:pathLst>
                <a:path w="497" h="1832" fill="none" extrusionOk="0">
                  <a:moveTo>
                    <a:pt x="0" y="0"/>
                  </a:moveTo>
                  <a:cubicBezTo>
                    <a:pt x="4" y="18"/>
                    <a:pt x="8" y="30"/>
                    <a:pt x="13" y="48"/>
                  </a:cubicBezTo>
                  <a:cubicBezTo>
                    <a:pt x="174" y="641"/>
                    <a:pt x="336" y="1238"/>
                    <a:pt x="496" y="183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96450" y="1979800"/>
              <a:ext cx="22025" cy="38650"/>
            </a:xfrm>
            <a:custGeom>
              <a:avLst/>
              <a:gdLst/>
              <a:ahLst/>
              <a:cxnLst/>
              <a:rect l="l" t="t" r="r" b="b"/>
              <a:pathLst>
                <a:path w="881" h="1546" fill="none" extrusionOk="0">
                  <a:moveTo>
                    <a:pt x="1" y="1"/>
                  </a:moveTo>
                  <a:cubicBezTo>
                    <a:pt x="227" y="550"/>
                    <a:pt x="523" y="1069"/>
                    <a:pt x="880" y="1545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52850" y="1644525"/>
              <a:ext cx="16150" cy="42100"/>
            </a:xfrm>
            <a:custGeom>
              <a:avLst/>
              <a:gdLst/>
              <a:ahLst/>
              <a:cxnLst/>
              <a:rect l="l" t="t" r="r" b="b"/>
              <a:pathLst>
                <a:path w="646" h="1684" fill="none" extrusionOk="0">
                  <a:moveTo>
                    <a:pt x="0" y="1684"/>
                  </a:moveTo>
                  <a:cubicBezTo>
                    <a:pt x="244" y="1156"/>
                    <a:pt x="449" y="615"/>
                    <a:pt x="623" y="66"/>
                  </a:cubicBezTo>
                  <a:cubicBezTo>
                    <a:pt x="633" y="44"/>
                    <a:pt x="637" y="22"/>
                    <a:pt x="645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819925" y="1803900"/>
              <a:ext cx="47125" cy="1200"/>
            </a:xfrm>
            <a:custGeom>
              <a:avLst/>
              <a:gdLst/>
              <a:ahLst/>
              <a:cxnLst/>
              <a:rect l="l" t="t" r="r" b="b"/>
              <a:pathLst>
                <a:path w="1885" h="48" fill="none" extrusionOk="0">
                  <a:moveTo>
                    <a:pt x="1" y="48"/>
                  </a:moveTo>
                  <a:cubicBezTo>
                    <a:pt x="603" y="44"/>
                    <a:pt x="1209" y="26"/>
                    <a:pt x="1810" y="4"/>
                  </a:cubicBezTo>
                  <a:cubicBezTo>
                    <a:pt x="1836" y="0"/>
                    <a:pt x="1858" y="0"/>
                    <a:pt x="1885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791475" y="1944600"/>
              <a:ext cx="52025" cy="1900"/>
            </a:xfrm>
            <a:custGeom>
              <a:avLst/>
              <a:gdLst/>
              <a:ahLst/>
              <a:cxnLst/>
              <a:rect l="l" t="t" r="r" b="b"/>
              <a:pathLst>
                <a:path w="2081" h="76" fill="none" extrusionOk="0">
                  <a:moveTo>
                    <a:pt x="1" y="75"/>
                  </a:moveTo>
                  <a:cubicBezTo>
                    <a:pt x="23" y="75"/>
                    <a:pt x="44" y="75"/>
                    <a:pt x="66" y="70"/>
                  </a:cubicBezTo>
                  <a:cubicBezTo>
                    <a:pt x="712" y="48"/>
                    <a:pt x="1362" y="22"/>
                    <a:pt x="2007" y="5"/>
                  </a:cubicBezTo>
                  <a:cubicBezTo>
                    <a:pt x="2033" y="1"/>
                    <a:pt x="2055" y="1"/>
                    <a:pt x="2081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328850" y="4470125"/>
            <a:ext cx="453050" cy="405725"/>
            <a:chOff x="1415975" y="1639950"/>
            <a:chExt cx="453050" cy="405725"/>
          </a:xfrm>
        </p:grpSpPr>
        <p:sp>
          <p:nvSpPr>
            <p:cNvPr id="37" name="Google Shape;37;p3"/>
            <p:cNvSpPr/>
            <p:nvPr/>
          </p:nvSpPr>
          <p:spPr>
            <a:xfrm>
              <a:off x="1793125" y="1804000"/>
              <a:ext cx="75900" cy="142350"/>
            </a:xfrm>
            <a:custGeom>
              <a:avLst/>
              <a:gdLst/>
              <a:ahLst/>
              <a:cxnLst/>
              <a:rect l="l" t="t" r="r" b="b"/>
              <a:pathLst>
                <a:path w="3036" h="5694" extrusionOk="0">
                  <a:moveTo>
                    <a:pt x="2882" y="0"/>
                  </a:moveTo>
                  <a:cubicBezTo>
                    <a:pt x="2281" y="22"/>
                    <a:pt x="1675" y="40"/>
                    <a:pt x="1073" y="44"/>
                  </a:cubicBezTo>
                  <a:lnTo>
                    <a:pt x="999" y="56"/>
                  </a:lnTo>
                  <a:cubicBezTo>
                    <a:pt x="1090" y="540"/>
                    <a:pt x="1139" y="1042"/>
                    <a:pt x="1139" y="1553"/>
                  </a:cubicBezTo>
                  <a:cubicBezTo>
                    <a:pt x="1139" y="3065"/>
                    <a:pt x="725" y="4483"/>
                    <a:pt x="0" y="5694"/>
                  </a:cubicBezTo>
                  <a:cubicBezTo>
                    <a:pt x="646" y="5672"/>
                    <a:pt x="1296" y="5646"/>
                    <a:pt x="1941" y="5629"/>
                  </a:cubicBezTo>
                  <a:cubicBezTo>
                    <a:pt x="2635" y="4430"/>
                    <a:pt x="3036" y="3039"/>
                    <a:pt x="3036" y="1553"/>
                  </a:cubicBezTo>
                  <a:cubicBezTo>
                    <a:pt x="3036" y="1020"/>
                    <a:pt x="2983" y="502"/>
                    <a:pt x="2882" y="0"/>
                  </a:cubicBezTo>
                  <a:close/>
                </a:path>
              </a:pathLst>
            </a:custGeom>
            <a:solidFill>
              <a:srgbClr val="C99D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618725" y="1944700"/>
              <a:ext cx="222950" cy="100975"/>
            </a:xfrm>
            <a:custGeom>
              <a:avLst/>
              <a:gdLst/>
              <a:ahLst/>
              <a:cxnLst/>
              <a:rect l="l" t="t" r="r" b="b"/>
              <a:pathLst>
                <a:path w="8918" h="4039" extrusionOk="0">
                  <a:moveTo>
                    <a:pt x="8917" y="1"/>
                  </a:moveTo>
                  <a:lnTo>
                    <a:pt x="8917" y="1"/>
                  </a:lnTo>
                  <a:cubicBezTo>
                    <a:pt x="8272" y="18"/>
                    <a:pt x="7622" y="45"/>
                    <a:pt x="6976" y="67"/>
                  </a:cubicBezTo>
                  <a:cubicBezTo>
                    <a:pt x="6257" y="1279"/>
                    <a:pt x="5232" y="2286"/>
                    <a:pt x="4007" y="2979"/>
                  </a:cubicBezTo>
                  <a:cubicBezTo>
                    <a:pt x="3248" y="3415"/>
                    <a:pt x="2407" y="3729"/>
                    <a:pt x="1518" y="3895"/>
                  </a:cubicBezTo>
                  <a:cubicBezTo>
                    <a:pt x="1030" y="3991"/>
                    <a:pt x="519" y="4038"/>
                    <a:pt x="1" y="4038"/>
                  </a:cubicBezTo>
                  <a:lnTo>
                    <a:pt x="1901" y="4038"/>
                  </a:lnTo>
                  <a:cubicBezTo>
                    <a:pt x="4892" y="4038"/>
                    <a:pt x="7509" y="2416"/>
                    <a:pt x="8917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18725" y="1639950"/>
              <a:ext cx="246475" cy="165500"/>
            </a:xfrm>
            <a:custGeom>
              <a:avLst/>
              <a:gdLst/>
              <a:ahLst/>
              <a:cxnLst/>
              <a:rect l="l" t="t" r="r" b="b"/>
              <a:pathLst>
                <a:path w="9859" h="6620" extrusionOk="0">
                  <a:moveTo>
                    <a:pt x="1" y="0"/>
                  </a:moveTo>
                  <a:cubicBezTo>
                    <a:pt x="685" y="0"/>
                    <a:pt x="1352" y="87"/>
                    <a:pt x="1988" y="249"/>
                  </a:cubicBezTo>
                  <a:cubicBezTo>
                    <a:pt x="5036" y="1012"/>
                    <a:pt x="7395" y="3501"/>
                    <a:pt x="7975" y="6619"/>
                  </a:cubicBezTo>
                  <a:lnTo>
                    <a:pt x="8049" y="6606"/>
                  </a:lnTo>
                  <a:cubicBezTo>
                    <a:pt x="8651" y="6602"/>
                    <a:pt x="9257" y="6584"/>
                    <a:pt x="9858" y="6562"/>
                  </a:cubicBezTo>
                  <a:cubicBezTo>
                    <a:pt x="9139" y="2821"/>
                    <a:pt x="5848" y="0"/>
                    <a:pt x="1901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644350" y="1977975"/>
              <a:ext cx="74575" cy="64100"/>
            </a:xfrm>
            <a:custGeom>
              <a:avLst/>
              <a:gdLst/>
              <a:ahLst/>
              <a:cxnLst/>
              <a:rect l="l" t="t" r="r" b="b"/>
              <a:pathLst>
                <a:path w="2983" h="2564" extrusionOk="0">
                  <a:moveTo>
                    <a:pt x="2041" y="0"/>
                  </a:moveTo>
                  <a:cubicBezTo>
                    <a:pt x="1421" y="353"/>
                    <a:pt x="732" y="601"/>
                    <a:pt x="1" y="724"/>
                  </a:cubicBezTo>
                  <a:cubicBezTo>
                    <a:pt x="161" y="1317"/>
                    <a:pt x="323" y="1913"/>
                    <a:pt x="483" y="2507"/>
                  </a:cubicBezTo>
                  <a:lnTo>
                    <a:pt x="493" y="2563"/>
                  </a:lnTo>
                  <a:cubicBezTo>
                    <a:pt x="1382" y="2398"/>
                    <a:pt x="2223" y="2084"/>
                    <a:pt x="2982" y="1648"/>
                  </a:cubicBezTo>
                  <a:lnTo>
                    <a:pt x="2964" y="1617"/>
                  </a:lnTo>
                  <a:cubicBezTo>
                    <a:pt x="2607" y="1142"/>
                    <a:pt x="2311" y="623"/>
                    <a:pt x="2085" y="74"/>
                  </a:cubicBezTo>
                  <a:lnTo>
                    <a:pt x="2041" y="0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15975" y="1639950"/>
              <a:ext cx="252475" cy="405725"/>
            </a:xfrm>
            <a:custGeom>
              <a:avLst/>
              <a:gdLst/>
              <a:ahLst/>
              <a:cxnLst/>
              <a:rect l="l" t="t" r="r" b="b"/>
              <a:pathLst>
                <a:path w="10099" h="16229" extrusionOk="0">
                  <a:moveTo>
                    <a:pt x="8111" y="0"/>
                  </a:moveTo>
                  <a:cubicBezTo>
                    <a:pt x="3633" y="0"/>
                    <a:pt x="0" y="3632"/>
                    <a:pt x="0" y="8115"/>
                  </a:cubicBezTo>
                  <a:cubicBezTo>
                    <a:pt x="0" y="12597"/>
                    <a:pt x="3633" y="16228"/>
                    <a:pt x="8111" y="16228"/>
                  </a:cubicBezTo>
                  <a:cubicBezTo>
                    <a:pt x="8629" y="16228"/>
                    <a:pt x="9140" y="16181"/>
                    <a:pt x="9628" y="16084"/>
                  </a:cubicBezTo>
                  <a:lnTo>
                    <a:pt x="9618" y="16028"/>
                  </a:lnTo>
                  <a:cubicBezTo>
                    <a:pt x="9458" y="15435"/>
                    <a:pt x="9296" y="14838"/>
                    <a:pt x="9136" y="14245"/>
                  </a:cubicBezTo>
                  <a:cubicBezTo>
                    <a:pt x="8804" y="14297"/>
                    <a:pt x="8459" y="14328"/>
                    <a:pt x="8111" y="14328"/>
                  </a:cubicBezTo>
                  <a:cubicBezTo>
                    <a:pt x="4679" y="14328"/>
                    <a:pt x="1897" y="11546"/>
                    <a:pt x="1897" y="8115"/>
                  </a:cubicBezTo>
                  <a:cubicBezTo>
                    <a:pt x="1897" y="4682"/>
                    <a:pt x="4679" y="1901"/>
                    <a:pt x="8111" y="1901"/>
                  </a:cubicBezTo>
                  <a:cubicBezTo>
                    <a:pt x="8563" y="1901"/>
                    <a:pt x="9009" y="1950"/>
                    <a:pt x="9436" y="2045"/>
                  </a:cubicBezTo>
                  <a:lnTo>
                    <a:pt x="9475" y="1866"/>
                  </a:lnTo>
                  <a:cubicBezTo>
                    <a:pt x="9719" y="1338"/>
                    <a:pt x="9924" y="798"/>
                    <a:pt x="10098" y="249"/>
                  </a:cubicBezTo>
                  <a:cubicBezTo>
                    <a:pt x="9462" y="87"/>
                    <a:pt x="8795" y="0"/>
                    <a:pt x="8111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651875" y="1646150"/>
              <a:ext cx="169725" cy="373050"/>
            </a:xfrm>
            <a:custGeom>
              <a:avLst/>
              <a:gdLst/>
              <a:ahLst/>
              <a:cxnLst/>
              <a:rect l="l" t="t" r="r" b="b"/>
              <a:pathLst>
                <a:path w="6789" h="14922" extrusionOk="0">
                  <a:moveTo>
                    <a:pt x="662" y="1"/>
                  </a:moveTo>
                  <a:cubicBezTo>
                    <a:pt x="488" y="550"/>
                    <a:pt x="283" y="1091"/>
                    <a:pt x="39" y="1619"/>
                  </a:cubicBezTo>
                  <a:lnTo>
                    <a:pt x="0" y="1797"/>
                  </a:lnTo>
                  <a:cubicBezTo>
                    <a:pt x="2799" y="2403"/>
                    <a:pt x="4892" y="4888"/>
                    <a:pt x="4892" y="7867"/>
                  </a:cubicBezTo>
                  <a:cubicBezTo>
                    <a:pt x="4892" y="10182"/>
                    <a:pt x="3623" y="12205"/>
                    <a:pt x="1739" y="13273"/>
                  </a:cubicBezTo>
                  <a:lnTo>
                    <a:pt x="1783" y="13347"/>
                  </a:lnTo>
                  <a:cubicBezTo>
                    <a:pt x="2010" y="13896"/>
                    <a:pt x="2306" y="14415"/>
                    <a:pt x="2663" y="14891"/>
                  </a:cubicBezTo>
                  <a:lnTo>
                    <a:pt x="2681" y="14921"/>
                  </a:lnTo>
                  <a:cubicBezTo>
                    <a:pt x="3906" y="14228"/>
                    <a:pt x="4931" y="13221"/>
                    <a:pt x="5650" y="12009"/>
                  </a:cubicBezTo>
                  <a:cubicBezTo>
                    <a:pt x="6375" y="10797"/>
                    <a:pt x="6788" y="9380"/>
                    <a:pt x="6788" y="7867"/>
                  </a:cubicBezTo>
                  <a:cubicBezTo>
                    <a:pt x="6788" y="7357"/>
                    <a:pt x="6740" y="6855"/>
                    <a:pt x="6649" y="6371"/>
                  </a:cubicBezTo>
                  <a:cubicBezTo>
                    <a:pt x="6069" y="3253"/>
                    <a:pt x="3710" y="764"/>
                    <a:pt x="662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extrusionOk="0">
                  <a:moveTo>
                    <a:pt x="6215" y="1"/>
                  </a:moveTo>
                  <a:cubicBezTo>
                    <a:pt x="2783" y="1"/>
                    <a:pt x="1" y="2782"/>
                    <a:pt x="1" y="6215"/>
                  </a:cubicBezTo>
                  <a:cubicBezTo>
                    <a:pt x="1" y="9646"/>
                    <a:pt x="2783" y="12428"/>
                    <a:pt x="6215" y="12428"/>
                  </a:cubicBezTo>
                  <a:cubicBezTo>
                    <a:pt x="6563" y="12428"/>
                    <a:pt x="6908" y="12398"/>
                    <a:pt x="7239" y="12345"/>
                  </a:cubicBezTo>
                  <a:cubicBezTo>
                    <a:pt x="7971" y="12222"/>
                    <a:pt x="8660" y="11974"/>
                    <a:pt x="9279" y="11621"/>
                  </a:cubicBezTo>
                  <a:cubicBezTo>
                    <a:pt x="11163" y="10553"/>
                    <a:pt x="12432" y="8530"/>
                    <a:pt x="12432" y="6215"/>
                  </a:cubicBezTo>
                  <a:cubicBezTo>
                    <a:pt x="12432" y="3236"/>
                    <a:pt x="10339" y="751"/>
                    <a:pt x="7540" y="145"/>
                  </a:cubicBezTo>
                  <a:cubicBezTo>
                    <a:pt x="7112" y="49"/>
                    <a:pt x="6667" y="1"/>
                    <a:pt x="6215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415975" y="1639950"/>
              <a:ext cx="405625" cy="405725"/>
            </a:xfrm>
            <a:custGeom>
              <a:avLst/>
              <a:gdLst/>
              <a:ahLst/>
              <a:cxnLst/>
              <a:rect l="l" t="t" r="r" b="b"/>
              <a:pathLst>
                <a:path w="16225" h="16229" fill="none" extrusionOk="0">
                  <a:moveTo>
                    <a:pt x="16085" y="6618"/>
                  </a:moveTo>
                  <a:cubicBezTo>
                    <a:pt x="16176" y="7102"/>
                    <a:pt x="16224" y="7604"/>
                    <a:pt x="16224" y="8115"/>
                  </a:cubicBezTo>
                  <a:cubicBezTo>
                    <a:pt x="16224" y="9627"/>
                    <a:pt x="15811" y="11045"/>
                    <a:pt x="15086" y="12256"/>
                  </a:cubicBezTo>
                  <a:cubicBezTo>
                    <a:pt x="14367" y="13469"/>
                    <a:pt x="13342" y="14476"/>
                    <a:pt x="12117" y="15169"/>
                  </a:cubicBezTo>
                  <a:cubicBezTo>
                    <a:pt x="11358" y="15605"/>
                    <a:pt x="10517" y="15919"/>
                    <a:pt x="9628" y="16085"/>
                  </a:cubicBezTo>
                  <a:cubicBezTo>
                    <a:pt x="9140" y="16181"/>
                    <a:pt x="8629" y="16228"/>
                    <a:pt x="8111" y="16228"/>
                  </a:cubicBezTo>
                  <a:cubicBezTo>
                    <a:pt x="3633" y="16228"/>
                    <a:pt x="0" y="12597"/>
                    <a:pt x="0" y="8115"/>
                  </a:cubicBezTo>
                  <a:cubicBezTo>
                    <a:pt x="0" y="3632"/>
                    <a:pt x="3633" y="0"/>
                    <a:pt x="8111" y="0"/>
                  </a:cubicBezTo>
                  <a:cubicBezTo>
                    <a:pt x="8795" y="0"/>
                    <a:pt x="9462" y="87"/>
                    <a:pt x="10098" y="249"/>
                  </a:cubicBezTo>
                  <a:cubicBezTo>
                    <a:pt x="13146" y="1012"/>
                    <a:pt x="15505" y="3501"/>
                    <a:pt x="16085" y="661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618725" y="1639950"/>
              <a:ext cx="250300" cy="405725"/>
            </a:xfrm>
            <a:custGeom>
              <a:avLst/>
              <a:gdLst/>
              <a:ahLst/>
              <a:cxnLst/>
              <a:rect l="l" t="t" r="r" b="b"/>
              <a:pathLst>
                <a:path w="10012" h="16229" fill="none" extrusionOk="0">
                  <a:moveTo>
                    <a:pt x="1" y="0"/>
                  </a:moveTo>
                  <a:lnTo>
                    <a:pt x="1901" y="0"/>
                  </a:lnTo>
                  <a:cubicBezTo>
                    <a:pt x="5848" y="0"/>
                    <a:pt x="9139" y="2821"/>
                    <a:pt x="9858" y="6562"/>
                  </a:cubicBezTo>
                  <a:cubicBezTo>
                    <a:pt x="9959" y="7064"/>
                    <a:pt x="10012" y="7582"/>
                    <a:pt x="10012" y="8115"/>
                  </a:cubicBezTo>
                  <a:cubicBezTo>
                    <a:pt x="10012" y="9601"/>
                    <a:pt x="9611" y="10992"/>
                    <a:pt x="8917" y="12191"/>
                  </a:cubicBezTo>
                  <a:cubicBezTo>
                    <a:pt x="7509" y="14606"/>
                    <a:pt x="4892" y="16228"/>
                    <a:pt x="1901" y="16228"/>
                  </a:cubicBezTo>
                  <a:lnTo>
                    <a:pt x="1" y="16228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fill="none" extrusionOk="0">
                  <a:moveTo>
                    <a:pt x="7540" y="145"/>
                  </a:moveTo>
                  <a:cubicBezTo>
                    <a:pt x="10339" y="751"/>
                    <a:pt x="12432" y="3236"/>
                    <a:pt x="12432" y="6215"/>
                  </a:cubicBezTo>
                  <a:cubicBezTo>
                    <a:pt x="12432" y="8530"/>
                    <a:pt x="11163" y="10553"/>
                    <a:pt x="9279" y="11621"/>
                  </a:cubicBezTo>
                  <a:cubicBezTo>
                    <a:pt x="8660" y="11974"/>
                    <a:pt x="7971" y="12222"/>
                    <a:pt x="7239" y="12345"/>
                  </a:cubicBezTo>
                  <a:cubicBezTo>
                    <a:pt x="6908" y="12397"/>
                    <a:pt x="6563" y="12428"/>
                    <a:pt x="6215" y="12428"/>
                  </a:cubicBezTo>
                  <a:cubicBezTo>
                    <a:pt x="2783" y="12428"/>
                    <a:pt x="1" y="9646"/>
                    <a:pt x="1" y="6214"/>
                  </a:cubicBezTo>
                  <a:cubicBezTo>
                    <a:pt x="1" y="2782"/>
                    <a:pt x="2783" y="1"/>
                    <a:pt x="6215" y="1"/>
                  </a:cubicBezTo>
                  <a:cubicBezTo>
                    <a:pt x="6667" y="1"/>
                    <a:pt x="7112" y="50"/>
                    <a:pt x="7540" y="145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4025" y="1994875"/>
              <a:ext cx="12425" cy="45800"/>
            </a:xfrm>
            <a:custGeom>
              <a:avLst/>
              <a:gdLst/>
              <a:ahLst/>
              <a:cxnLst/>
              <a:rect l="l" t="t" r="r" b="b"/>
              <a:pathLst>
                <a:path w="497" h="1832" fill="none" extrusionOk="0">
                  <a:moveTo>
                    <a:pt x="0" y="0"/>
                  </a:moveTo>
                  <a:cubicBezTo>
                    <a:pt x="4" y="18"/>
                    <a:pt x="8" y="30"/>
                    <a:pt x="13" y="48"/>
                  </a:cubicBezTo>
                  <a:cubicBezTo>
                    <a:pt x="174" y="641"/>
                    <a:pt x="336" y="1238"/>
                    <a:pt x="496" y="183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696450" y="1979800"/>
              <a:ext cx="22025" cy="38650"/>
            </a:xfrm>
            <a:custGeom>
              <a:avLst/>
              <a:gdLst/>
              <a:ahLst/>
              <a:cxnLst/>
              <a:rect l="l" t="t" r="r" b="b"/>
              <a:pathLst>
                <a:path w="881" h="1546" fill="none" extrusionOk="0">
                  <a:moveTo>
                    <a:pt x="1" y="1"/>
                  </a:moveTo>
                  <a:cubicBezTo>
                    <a:pt x="227" y="550"/>
                    <a:pt x="523" y="1069"/>
                    <a:pt x="880" y="1545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652850" y="1644525"/>
              <a:ext cx="16150" cy="42100"/>
            </a:xfrm>
            <a:custGeom>
              <a:avLst/>
              <a:gdLst/>
              <a:ahLst/>
              <a:cxnLst/>
              <a:rect l="l" t="t" r="r" b="b"/>
              <a:pathLst>
                <a:path w="646" h="1684" fill="none" extrusionOk="0">
                  <a:moveTo>
                    <a:pt x="0" y="1684"/>
                  </a:moveTo>
                  <a:cubicBezTo>
                    <a:pt x="244" y="1156"/>
                    <a:pt x="449" y="615"/>
                    <a:pt x="623" y="66"/>
                  </a:cubicBezTo>
                  <a:cubicBezTo>
                    <a:pt x="633" y="44"/>
                    <a:pt x="637" y="22"/>
                    <a:pt x="645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19925" y="1803900"/>
              <a:ext cx="47125" cy="1200"/>
            </a:xfrm>
            <a:custGeom>
              <a:avLst/>
              <a:gdLst/>
              <a:ahLst/>
              <a:cxnLst/>
              <a:rect l="l" t="t" r="r" b="b"/>
              <a:pathLst>
                <a:path w="1885" h="48" fill="none" extrusionOk="0">
                  <a:moveTo>
                    <a:pt x="1" y="48"/>
                  </a:moveTo>
                  <a:cubicBezTo>
                    <a:pt x="603" y="44"/>
                    <a:pt x="1209" y="26"/>
                    <a:pt x="1810" y="4"/>
                  </a:cubicBezTo>
                  <a:cubicBezTo>
                    <a:pt x="1836" y="0"/>
                    <a:pt x="1858" y="0"/>
                    <a:pt x="1885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91475" y="1944600"/>
              <a:ext cx="52025" cy="1900"/>
            </a:xfrm>
            <a:custGeom>
              <a:avLst/>
              <a:gdLst/>
              <a:ahLst/>
              <a:cxnLst/>
              <a:rect l="l" t="t" r="r" b="b"/>
              <a:pathLst>
                <a:path w="2081" h="76" fill="none" extrusionOk="0">
                  <a:moveTo>
                    <a:pt x="1" y="75"/>
                  </a:moveTo>
                  <a:cubicBezTo>
                    <a:pt x="23" y="75"/>
                    <a:pt x="44" y="75"/>
                    <a:pt x="66" y="70"/>
                  </a:cubicBezTo>
                  <a:cubicBezTo>
                    <a:pt x="712" y="48"/>
                    <a:pt x="1362" y="22"/>
                    <a:pt x="2007" y="5"/>
                  </a:cubicBezTo>
                  <a:cubicBezTo>
                    <a:pt x="2033" y="1"/>
                    <a:pt x="2055" y="1"/>
                    <a:pt x="2081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328850" y="249950"/>
            <a:ext cx="453050" cy="405725"/>
            <a:chOff x="1415975" y="1639950"/>
            <a:chExt cx="453050" cy="405725"/>
          </a:xfrm>
        </p:grpSpPr>
        <p:sp>
          <p:nvSpPr>
            <p:cNvPr id="53" name="Google Shape;53;p3"/>
            <p:cNvSpPr/>
            <p:nvPr/>
          </p:nvSpPr>
          <p:spPr>
            <a:xfrm>
              <a:off x="1793125" y="1804000"/>
              <a:ext cx="75900" cy="142350"/>
            </a:xfrm>
            <a:custGeom>
              <a:avLst/>
              <a:gdLst/>
              <a:ahLst/>
              <a:cxnLst/>
              <a:rect l="l" t="t" r="r" b="b"/>
              <a:pathLst>
                <a:path w="3036" h="5694" extrusionOk="0">
                  <a:moveTo>
                    <a:pt x="2882" y="0"/>
                  </a:moveTo>
                  <a:cubicBezTo>
                    <a:pt x="2281" y="22"/>
                    <a:pt x="1675" y="40"/>
                    <a:pt x="1073" y="44"/>
                  </a:cubicBezTo>
                  <a:lnTo>
                    <a:pt x="999" y="56"/>
                  </a:lnTo>
                  <a:cubicBezTo>
                    <a:pt x="1090" y="540"/>
                    <a:pt x="1139" y="1042"/>
                    <a:pt x="1139" y="1553"/>
                  </a:cubicBezTo>
                  <a:cubicBezTo>
                    <a:pt x="1139" y="3065"/>
                    <a:pt x="725" y="4483"/>
                    <a:pt x="0" y="5694"/>
                  </a:cubicBezTo>
                  <a:cubicBezTo>
                    <a:pt x="646" y="5672"/>
                    <a:pt x="1296" y="5646"/>
                    <a:pt x="1941" y="5629"/>
                  </a:cubicBezTo>
                  <a:cubicBezTo>
                    <a:pt x="2635" y="4430"/>
                    <a:pt x="3036" y="3039"/>
                    <a:pt x="3036" y="1553"/>
                  </a:cubicBezTo>
                  <a:cubicBezTo>
                    <a:pt x="3036" y="1020"/>
                    <a:pt x="2983" y="502"/>
                    <a:pt x="2882" y="0"/>
                  </a:cubicBezTo>
                  <a:close/>
                </a:path>
              </a:pathLst>
            </a:custGeom>
            <a:solidFill>
              <a:srgbClr val="C99D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618725" y="1944700"/>
              <a:ext cx="222950" cy="100975"/>
            </a:xfrm>
            <a:custGeom>
              <a:avLst/>
              <a:gdLst/>
              <a:ahLst/>
              <a:cxnLst/>
              <a:rect l="l" t="t" r="r" b="b"/>
              <a:pathLst>
                <a:path w="8918" h="4039" extrusionOk="0">
                  <a:moveTo>
                    <a:pt x="8917" y="1"/>
                  </a:moveTo>
                  <a:lnTo>
                    <a:pt x="8917" y="1"/>
                  </a:lnTo>
                  <a:cubicBezTo>
                    <a:pt x="8272" y="18"/>
                    <a:pt x="7622" y="45"/>
                    <a:pt x="6976" y="67"/>
                  </a:cubicBezTo>
                  <a:cubicBezTo>
                    <a:pt x="6257" y="1279"/>
                    <a:pt x="5232" y="2286"/>
                    <a:pt x="4007" y="2979"/>
                  </a:cubicBezTo>
                  <a:cubicBezTo>
                    <a:pt x="3248" y="3415"/>
                    <a:pt x="2407" y="3729"/>
                    <a:pt x="1518" y="3895"/>
                  </a:cubicBezTo>
                  <a:cubicBezTo>
                    <a:pt x="1030" y="3991"/>
                    <a:pt x="519" y="4038"/>
                    <a:pt x="1" y="4038"/>
                  </a:cubicBezTo>
                  <a:lnTo>
                    <a:pt x="1901" y="4038"/>
                  </a:lnTo>
                  <a:cubicBezTo>
                    <a:pt x="4892" y="4038"/>
                    <a:pt x="7509" y="2416"/>
                    <a:pt x="8917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18725" y="1639950"/>
              <a:ext cx="246475" cy="165500"/>
            </a:xfrm>
            <a:custGeom>
              <a:avLst/>
              <a:gdLst/>
              <a:ahLst/>
              <a:cxnLst/>
              <a:rect l="l" t="t" r="r" b="b"/>
              <a:pathLst>
                <a:path w="9859" h="6620" extrusionOk="0">
                  <a:moveTo>
                    <a:pt x="1" y="0"/>
                  </a:moveTo>
                  <a:cubicBezTo>
                    <a:pt x="685" y="0"/>
                    <a:pt x="1352" y="87"/>
                    <a:pt x="1988" y="249"/>
                  </a:cubicBezTo>
                  <a:cubicBezTo>
                    <a:pt x="5036" y="1012"/>
                    <a:pt x="7395" y="3501"/>
                    <a:pt x="7975" y="6619"/>
                  </a:cubicBezTo>
                  <a:lnTo>
                    <a:pt x="8049" y="6606"/>
                  </a:lnTo>
                  <a:cubicBezTo>
                    <a:pt x="8651" y="6602"/>
                    <a:pt x="9257" y="6584"/>
                    <a:pt x="9858" y="6562"/>
                  </a:cubicBezTo>
                  <a:cubicBezTo>
                    <a:pt x="9139" y="2821"/>
                    <a:pt x="5848" y="0"/>
                    <a:pt x="1901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644350" y="1977975"/>
              <a:ext cx="74575" cy="64100"/>
            </a:xfrm>
            <a:custGeom>
              <a:avLst/>
              <a:gdLst/>
              <a:ahLst/>
              <a:cxnLst/>
              <a:rect l="l" t="t" r="r" b="b"/>
              <a:pathLst>
                <a:path w="2983" h="2564" extrusionOk="0">
                  <a:moveTo>
                    <a:pt x="2041" y="0"/>
                  </a:moveTo>
                  <a:cubicBezTo>
                    <a:pt x="1421" y="353"/>
                    <a:pt x="732" y="601"/>
                    <a:pt x="1" y="724"/>
                  </a:cubicBezTo>
                  <a:cubicBezTo>
                    <a:pt x="161" y="1317"/>
                    <a:pt x="323" y="1913"/>
                    <a:pt x="483" y="2507"/>
                  </a:cubicBezTo>
                  <a:lnTo>
                    <a:pt x="493" y="2563"/>
                  </a:lnTo>
                  <a:cubicBezTo>
                    <a:pt x="1382" y="2398"/>
                    <a:pt x="2223" y="2084"/>
                    <a:pt x="2982" y="1648"/>
                  </a:cubicBezTo>
                  <a:lnTo>
                    <a:pt x="2964" y="1617"/>
                  </a:lnTo>
                  <a:cubicBezTo>
                    <a:pt x="2607" y="1142"/>
                    <a:pt x="2311" y="623"/>
                    <a:pt x="2085" y="74"/>
                  </a:cubicBezTo>
                  <a:lnTo>
                    <a:pt x="2041" y="0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415975" y="1639950"/>
              <a:ext cx="252475" cy="405725"/>
            </a:xfrm>
            <a:custGeom>
              <a:avLst/>
              <a:gdLst/>
              <a:ahLst/>
              <a:cxnLst/>
              <a:rect l="l" t="t" r="r" b="b"/>
              <a:pathLst>
                <a:path w="10099" h="16229" extrusionOk="0">
                  <a:moveTo>
                    <a:pt x="8111" y="0"/>
                  </a:moveTo>
                  <a:cubicBezTo>
                    <a:pt x="3633" y="0"/>
                    <a:pt x="0" y="3632"/>
                    <a:pt x="0" y="8115"/>
                  </a:cubicBezTo>
                  <a:cubicBezTo>
                    <a:pt x="0" y="12597"/>
                    <a:pt x="3633" y="16228"/>
                    <a:pt x="8111" y="16228"/>
                  </a:cubicBezTo>
                  <a:cubicBezTo>
                    <a:pt x="8629" y="16228"/>
                    <a:pt x="9140" y="16181"/>
                    <a:pt x="9628" y="16084"/>
                  </a:cubicBezTo>
                  <a:lnTo>
                    <a:pt x="9618" y="16028"/>
                  </a:lnTo>
                  <a:cubicBezTo>
                    <a:pt x="9458" y="15435"/>
                    <a:pt x="9296" y="14838"/>
                    <a:pt x="9136" y="14245"/>
                  </a:cubicBezTo>
                  <a:cubicBezTo>
                    <a:pt x="8804" y="14297"/>
                    <a:pt x="8459" y="14328"/>
                    <a:pt x="8111" y="14328"/>
                  </a:cubicBezTo>
                  <a:cubicBezTo>
                    <a:pt x="4679" y="14328"/>
                    <a:pt x="1897" y="11546"/>
                    <a:pt x="1897" y="8115"/>
                  </a:cubicBezTo>
                  <a:cubicBezTo>
                    <a:pt x="1897" y="4682"/>
                    <a:pt x="4679" y="1901"/>
                    <a:pt x="8111" y="1901"/>
                  </a:cubicBezTo>
                  <a:cubicBezTo>
                    <a:pt x="8563" y="1901"/>
                    <a:pt x="9009" y="1950"/>
                    <a:pt x="9436" y="2045"/>
                  </a:cubicBezTo>
                  <a:lnTo>
                    <a:pt x="9475" y="1866"/>
                  </a:lnTo>
                  <a:cubicBezTo>
                    <a:pt x="9719" y="1338"/>
                    <a:pt x="9924" y="798"/>
                    <a:pt x="10098" y="249"/>
                  </a:cubicBezTo>
                  <a:cubicBezTo>
                    <a:pt x="9462" y="87"/>
                    <a:pt x="8795" y="0"/>
                    <a:pt x="8111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51875" y="1646150"/>
              <a:ext cx="169725" cy="373050"/>
            </a:xfrm>
            <a:custGeom>
              <a:avLst/>
              <a:gdLst/>
              <a:ahLst/>
              <a:cxnLst/>
              <a:rect l="l" t="t" r="r" b="b"/>
              <a:pathLst>
                <a:path w="6789" h="14922" extrusionOk="0">
                  <a:moveTo>
                    <a:pt x="662" y="1"/>
                  </a:moveTo>
                  <a:cubicBezTo>
                    <a:pt x="488" y="550"/>
                    <a:pt x="283" y="1091"/>
                    <a:pt x="39" y="1619"/>
                  </a:cubicBezTo>
                  <a:lnTo>
                    <a:pt x="0" y="1797"/>
                  </a:lnTo>
                  <a:cubicBezTo>
                    <a:pt x="2799" y="2403"/>
                    <a:pt x="4892" y="4888"/>
                    <a:pt x="4892" y="7867"/>
                  </a:cubicBezTo>
                  <a:cubicBezTo>
                    <a:pt x="4892" y="10182"/>
                    <a:pt x="3623" y="12205"/>
                    <a:pt x="1739" y="13273"/>
                  </a:cubicBezTo>
                  <a:lnTo>
                    <a:pt x="1783" y="13347"/>
                  </a:lnTo>
                  <a:cubicBezTo>
                    <a:pt x="2010" y="13896"/>
                    <a:pt x="2306" y="14415"/>
                    <a:pt x="2663" y="14891"/>
                  </a:cubicBezTo>
                  <a:lnTo>
                    <a:pt x="2681" y="14921"/>
                  </a:lnTo>
                  <a:cubicBezTo>
                    <a:pt x="3906" y="14228"/>
                    <a:pt x="4931" y="13221"/>
                    <a:pt x="5650" y="12009"/>
                  </a:cubicBezTo>
                  <a:cubicBezTo>
                    <a:pt x="6375" y="10797"/>
                    <a:pt x="6788" y="9380"/>
                    <a:pt x="6788" y="7867"/>
                  </a:cubicBezTo>
                  <a:cubicBezTo>
                    <a:pt x="6788" y="7357"/>
                    <a:pt x="6740" y="6855"/>
                    <a:pt x="6649" y="6371"/>
                  </a:cubicBezTo>
                  <a:cubicBezTo>
                    <a:pt x="6069" y="3253"/>
                    <a:pt x="3710" y="764"/>
                    <a:pt x="662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extrusionOk="0">
                  <a:moveTo>
                    <a:pt x="6215" y="1"/>
                  </a:moveTo>
                  <a:cubicBezTo>
                    <a:pt x="2783" y="1"/>
                    <a:pt x="1" y="2782"/>
                    <a:pt x="1" y="6215"/>
                  </a:cubicBezTo>
                  <a:cubicBezTo>
                    <a:pt x="1" y="9646"/>
                    <a:pt x="2783" y="12428"/>
                    <a:pt x="6215" y="12428"/>
                  </a:cubicBezTo>
                  <a:cubicBezTo>
                    <a:pt x="6563" y="12428"/>
                    <a:pt x="6908" y="12398"/>
                    <a:pt x="7239" y="12345"/>
                  </a:cubicBezTo>
                  <a:cubicBezTo>
                    <a:pt x="7971" y="12222"/>
                    <a:pt x="8660" y="11974"/>
                    <a:pt x="9279" y="11621"/>
                  </a:cubicBezTo>
                  <a:cubicBezTo>
                    <a:pt x="11163" y="10553"/>
                    <a:pt x="12432" y="8530"/>
                    <a:pt x="12432" y="6215"/>
                  </a:cubicBezTo>
                  <a:cubicBezTo>
                    <a:pt x="12432" y="3236"/>
                    <a:pt x="10339" y="751"/>
                    <a:pt x="7540" y="145"/>
                  </a:cubicBezTo>
                  <a:cubicBezTo>
                    <a:pt x="7112" y="49"/>
                    <a:pt x="6667" y="1"/>
                    <a:pt x="6215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415975" y="1639950"/>
              <a:ext cx="405625" cy="405725"/>
            </a:xfrm>
            <a:custGeom>
              <a:avLst/>
              <a:gdLst/>
              <a:ahLst/>
              <a:cxnLst/>
              <a:rect l="l" t="t" r="r" b="b"/>
              <a:pathLst>
                <a:path w="16225" h="16229" fill="none" extrusionOk="0">
                  <a:moveTo>
                    <a:pt x="16085" y="6618"/>
                  </a:moveTo>
                  <a:cubicBezTo>
                    <a:pt x="16176" y="7102"/>
                    <a:pt x="16224" y="7604"/>
                    <a:pt x="16224" y="8115"/>
                  </a:cubicBezTo>
                  <a:cubicBezTo>
                    <a:pt x="16224" y="9627"/>
                    <a:pt x="15811" y="11045"/>
                    <a:pt x="15086" y="12256"/>
                  </a:cubicBezTo>
                  <a:cubicBezTo>
                    <a:pt x="14367" y="13469"/>
                    <a:pt x="13342" y="14476"/>
                    <a:pt x="12117" y="15169"/>
                  </a:cubicBezTo>
                  <a:cubicBezTo>
                    <a:pt x="11358" y="15605"/>
                    <a:pt x="10517" y="15919"/>
                    <a:pt x="9628" y="16085"/>
                  </a:cubicBezTo>
                  <a:cubicBezTo>
                    <a:pt x="9140" y="16181"/>
                    <a:pt x="8629" y="16228"/>
                    <a:pt x="8111" y="16228"/>
                  </a:cubicBezTo>
                  <a:cubicBezTo>
                    <a:pt x="3633" y="16228"/>
                    <a:pt x="0" y="12597"/>
                    <a:pt x="0" y="8115"/>
                  </a:cubicBezTo>
                  <a:cubicBezTo>
                    <a:pt x="0" y="3632"/>
                    <a:pt x="3633" y="0"/>
                    <a:pt x="8111" y="0"/>
                  </a:cubicBezTo>
                  <a:cubicBezTo>
                    <a:pt x="8795" y="0"/>
                    <a:pt x="9462" y="87"/>
                    <a:pt x="10098" y="249"/>
                  </a:cubicBezTo>
                  <a:cubicBezTo>
                    <a:pt x="13146" y="1012"/>
                    <a:pt x="15505" y="3501"/>
                    <a:pt x="16085" y="661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18725" y="1639950"/>
              <a:ext cx="250300" cy="405725"/>
            </a:xfrm>
            <a:custGeom>
              <a:avLst/>
              <a:gdLst/>
              <a:ahLst/>
              <a:cxnLst/>
              <a:rect l="l" t="t" r="r" b="b"/>
              <a:pathLst>
                <a:path w="10012" h="16229" fill="none" extrusionOk="0">
                  <a:moveTo>
                    <a:pt x="1" y="0"/>
                  </a:moveTo>
                  <a:lnTo>
                    <a:pt x="1901" y="0"/>
                  </a:lnTo>
                  <a:cubicBezTo>
                    <a:pt x="5848" y="0"/>
                    <a:pt x="9139" y="2821"/>
                    <a:pt x="9858" y="6562"/>
                  </a:cubicBezTo>
                  <a:cubicBezTo>
                    <a:pt x="9959" y="7064"/>
                    <a:pt x="10012" y="7582"/>
                    <a:pt x="10012" y="8115"/>
                  </a:cubicBezTo>
                  <a:cubicBezTo>
                    <a:pt x="10012" y="9601"/>
                    <a:pt x="9611" y="10992"/>
                    <a:pt x="8917" y="12191"/>
                  </a:cubicBezTo>
                  <a:cubicBezTo>
                    <a:pt x="7509" y="14606"/>
                    <a:pt x="4892" y="16228"/>
                    <a:pt x="1901" y="16228"/>
                  </a:cubicBezTo>
                  <a:lnTo>
                    <a:pt x="1" y="16228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fill="none" extrusionOk="0">
                  <a:moveTo>
                    <a:pt x="7540" y="145"/>
                  </a:moveTo>
                  <a:cubicBezTo>
                    <a:pt x="10339" y="751"/>
                    <a:pt x="12432" y="3236"/>
                    <a:pt x="12432" y="6215"/>
                  </a:cubicBezTo>
                  <a:cubicBezTo>
                    <a:pt x="12432" y="8530"/>
                    <a:pt x="11163" y="10553"/>
                    <a:pt x="9279" y="11621"/>
                  </a:cubicBezTo>
                  <a:cubicBezTo>
                    <a:pt x="8660" y="11974"/>
                    <a:pt x="7971" y="12222"/>
                    <a:pt x="7239" y="12345"/>
                  </a:cubicBezTo>
                  <a:cubicBezTo>
                    <a:pt x="6908" y="12397"/>
                    <a:pt x="6563" y="12428"/>
                    <a:pt x="6215" y="12428"/>
                  </a:cubicBezTo>
                  <a:cubicBezTo>
                    <a:pt x="2783" y="12428"/>
                    <a:pt x="1" y="9646"/>
                    <a:pt x="1" y="6214"/>
                  </a:cubicBezTo>
                  <a:cubicBezTo>
                    <a:pt x="1" y="2782"/>
                    <a:pt x="2783" y="1"/>
                    <a:pt x="6215" y="1"/>
                  </a:cubicBezTo>
                  <a:cubicBezTo>
                    <a:pt x="6667" y="1"/>
                    <a:pt x="7112" y="50"/>
                    <a:pt x="7540" y="145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44025" y="1994875"/>
              <a:ext cx="12425" cy="45800"/>
            </a:xfrm>
            <a:custGeom>
              <a:avLst/>
              <a:gdLst/>
              <a:ahLst/>
              <a:cxnLst/>
              <a:rect l="l" t="t" r="r" b="b"/>
              <a:pathLst>
                <a:path w="497" h="1832" fill="none" extrusionOk="0">
                  <a:moveTo>
                    <a:pt x="0" y="0"/>
                  </a:moveTo>
                  <a:cubicBezTo>
                    <a:pt x="4" y="18"/>
                    <a:pt x="8" y="30"/>
                    <a:pt x="13" y="48"/>
                  </a:cubicBezTo>
                  <a:cubicBezTo>
                    <a:pt x="174" y="641"/>
                    <a:pt x="336" y="1238"/>
                    <a:pt x="496" y="183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696450" y="1979800"/>
              <a:ext cx="22025" cy="38650"/>
            </a:xfrm>
            <a:custGeom>
              <a:avLst/>
              <a:gdLst/>
              <a:ahLst/>
              <a:cxnLst/>
              <a:rect l="l" t="t" r="r" b="b"/>
              <a:pathLst>
                <a:path w="881" h="1546" fill="none" extrusionOk="0">
                  <a:moveTo>
                    <a:pt x="1" y="1"/>
                  </a:moveTo>
                  <a:cubicBezTo>
                    <a:pt x="227" y="550"/>
                    <a:pt x="523" y="1069"/>
                    <a:pt x="880" y="1545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52850" y="1644525"/>
              <a:ext cx="16150" cy="42100"/>
            </a:xfrm>
            <a:custGeom>
              <a:avLst/>
              <a:gdLst/>
              <a:ahLst/>
              <a:cxnLst/>
              <a:rect l="l" t="t" r="r" b="b"/>
              <a:pathLst>
                <a:path w="646" h="1684" fill="none" extrusionOk="0">
                  <a:moveTo>
                    <a:pt x="0" y="1684"/>
                  </a:moveTo>
                  <a:cubicBezTo>
                    <a:pt x="244" y="1156"/>
                    <a:pt x="449" y="615"/>
                    <a:pt x="623" y="66"/>
                  </a:cubicBezTo>
                  <a:cubicBezTo>
                    <a:pt x="633" y="44"/>
                    <a:pt x="637" y="22"/>
                    <a:pt x="645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19925" y="1803900"/>
              <a:ext cx="47125" cy="1200"/>
            </a:xfrm>
            <a:custGeom>
              <a:avLst/>
              <a:gdLst/>
              <a:ahLst/>
              <a:cxnLst/>
              <a:rect l="l" t="t" r="r" b="b"/>
              <a:pathLst>
                <a:path w="1885" h="48" fill="none" extrusionOk="0">
                  <a:moveTo>
                    <a:pt x="1" y="48"/>
                  </a:moveTo>
                  <a:cubicBezTo>
                    <a:pt x="603" y="44"/>
                    <a:pt x="1209" y="26"/>
                    <a:pt x="1810" y="4"/>
                  </a:cubicBezTo>
                  <a:cubicBezTo>
                    <a:pt x="1836" y="0"/>
                    <a:pt x="1858" y="0"/>
                    <a:pt x="1885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791475" y="1944600"/>
              <a:ext cx="52025" cy="1900"/>
            </a:xfrm>
            <a:custGeom>
              <a:avLst/>
              <a:gdLst/>
              <a:ahLst/>
              <a:cxnLst/>
              <a:rect l="l" t="t" r="r" b="b"/>
              <a:pathLst>
                <a:path w="2081" h="76" fill="none" extrusionOk="0">
                  <a:moveTo>
                    <a:pt x="1" y="75"/>
                  </a:moveTo>
                  <a:cubicBezTo>
                    <a:pt x="23" y="75"/>
                    <a:pt x="44" y="75"/>
                    <a:pt x="66" y="70"/>
                  </a:cubicBezTo>
                  <a:cubicBezTo>
                    <a:pt x="712" y="48"/>
                    <a:pt x="1362" y="22"/>
                    <a:pt x="2007" y="5"/>
                  </a:cubicBezTo>
                  <a:cubicBezTo>
                    <a:pt x="2033" y="1"/>
                    <a:pt x="2055" y="1"/>
                    <a:pt x="2081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8372725" y="4470125"/>
            <a:ext cx="453050" cy="405725"/>
            <a:chOff x="1415975" y="1639950"/>
            <a:chExt cx="453050" cy="405725"/>
          </a:xfrm>
        </p:grpSpPr>
        <p:sp>
          <p:nvSpPr>
            <p:cNvPr id="69" name="Google Shape;69;p3"/>
            <p:cNvSpPr/>
            <p:nvPr/>
          </p:nvSpPr>
          <p:spPr>
            <a:xfrm>
              <a:off x="1793125" y="1804000"/>
              <a:ext cx="75900" cy="142350"/>
            </a:xfrm>
            <a:custGeom>
              <a:avLst/>
              <a:gdLst/>
              <a:ahLst/>
              <a:cxnLst/>
              <a:rect l="l" t="t" r="r" b="b"/>
              <a:pathLst>
                <a:path w="3036" h="5694" extrusionOk="0">
                  <a:moveTo>
                    <a:pt x="2882" y="0"/>
                  </a:moveTo>
                  <a:cubicBezTo>
                    <a:pt x="2281" y="22"/>
                    <a:pt x="1675" y="40"/>
                    <a:pt x="1073" y="44"/>
                  </a:cubicBezTo>
                  <a:lnTo>
                    <a:pt x="999" y="56"/>
                  </a:lnTo>
                  <a:cubicBezTo>
                    <a:pt x="1090" y="540"/>
                    <a:pt x="1139" y="1042"/>
                    <a:pt x="1139" y="1553"/>
                  </a:cubicBezTo>
                  <a:cubicBezTo>
                    <a:pt x="1139" y="3065"/>
                    <a:pt x="725" y="4483"/>
                    <a:pt x="0" y="5694"/>
                  </a:cubicBezTo>
                  <a:cubicBezTo>
                    <a:pt x="646" y="5672"/>
                    <a:pt x="1296" y="5646"/>
                    <a:pt x="1941" y="5629"/>
                  </a:cubicBezTo>
                  <a:cubicBezTo>
                    <a:pt x="2635" y="4430"/>
                    <a:pt x="3036" y="3039"/>
                    <a:pt x="3036" y="1553"/>
                  </a:cubicBezTo>
                  <a:cubicBezTo>
                    <a:pt x="3036" y="1020"/>
                    <a:pt x="2983" y="502"/>
                    <a:pt x="2882" y="0"/>
                  </a:cubicBezTo>
                  <a:close/>
                </a:path>
              </a:pathLst>
            </a:custGeom>
            <a:solidFill>
              <a:srgbClr val="C99D2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18725" y="1944700"/>
              <a:ext cx="222950" cy="100975"/>
            </a:xfrm>
            <a:custGeom>
              <a:avLst/>
              <a:gdLst/>
              <a:ahLst/>
              <a:cxnLst/>
              <a:rect l="l" t="t" r="r" b="b"/>
              <a:pathLst>
                <a:path w="8918" h="4039" extrusionOk="0">
                  <a:moveTo>
                    <a:pt x="8917" y="1"/>
                  </a:moveTo>
                  <a:lnTo>
                    <a:pt x="8917" y="1"/>
                  </a:lnTo>
                  <a:cubicBezTo>
                    <a:pt x="8272" y="18"/>
                    <a:pt x="7622" y="45"/>
                    <a:pt x="6976" y="67"/>
                  </a:cubicBezTo>
                  <a:cubicBezTo>
                    <a:pt x="6257" y="1279"/>
                    <a:pt x="5232" y="2286"/>
                    <a:pt x="4007" y="2979"/>
                  </a:cubicBezTo>
                  <a:cubicBezTo>
                    <a:pt x="3248" y="3415"/>
                    <a:pt x="2407" y="3729"/>
                    <a:pt x="1518" y="3895"/>
                  </a:cubicBezTo>
                  <a:cubicBezTo>
                    <a:pt x="1030" y="3991"/>
                    <a:pt x="519" y="4038"/>
                    <a:pt x="1" y="4038"/>
                  </a:cubicBezTo>
                  <a:lnTo>
                    <a:pt x="1901" y="4038"/>
                  </a:lnTo>
                  <a:cubicBezTo>
                    <a:pt x="4892" y="4038"/>
                    <a:pt x="7509" y="2416"/>
                    <a:pt x="8917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618725" y="1639950"/>
              <a:ext cx="246475" cy="165500"/>
            </a:xfrm>
            <a:custGeom>
              <a:avLst/>
              <a:gdLst/>
              <a:ahLst/>
              <a:cxnLst/>
              <a:rect l="l" t="t" r="r" b="b"/>
              <a:pathLst>
                <a:path w="9859" h="6620" extrusionOk="0">
                  <a:moveTo>
                    <a:pt x="1" y="0"/>
                  </a:moveTo>
                  <a:cubicBezTo>
                    <a:pt x="685" y="0"/>
                    <a:pt x="1352" y="87"/>
                    <a:pt x="1988" y="249"/>
                  </a:cubicBezTo>
                  <a:cubicBezTo>
                    <a:pt x="5036" y="1012"/>
                    <a:pt x="7395" y="3501"/>
                    <a:pt x="7975" y="6619"/>
                  </a:cubicBezTo>
                  <a:lnTo>
                    <a:pt x="8049" y="6606"/>
                  </a:lnTo>
                  <a:cubicBezTo>
                    <a:pt x="8651" y="6602"/>
                    <a:pt x="9257" y="6584"/>
                    <a:pt x="9858" y="6562"/>
                  </a:cubicBezTo>
                  <a:cubicBezTo>
                    <a:pt x="9139" y="2821"/>
                    <a:pt x="5848" y="0"/>
                    <a:pt x="1901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644350" y="1977975"/>
              <a:ext cx="74575" cy="64100"/>
            </a:xfrm>
            <a:custGeom>
              <a:avLst/>
              <a:gdLst/>
              <a:ahLst/>
              <a:cxnLst/>
              <a:rect l="l" t="t" r="r" b="b"/>
              <a:pathLst>
                <a:path w="2983" h="2564" extrusionOk="0">
                  <a:moveTo>
                    <a:pt x="2041" y="0"/>
                  </a:moveTo>
                  <a:cubicBezTo>
                    <a:pt x="1421" y="353"/>
                    <a:pt x="732" y="601"/>
                    <a:pt x="1" y="724"/>
                  </a:cubicBezTo>
                  <a:cubicBezTo>
                    <a:pt x="161" y="1317"/>
                    <a:pt x="323" y="1913"/>
                    <a:pt x="483" y="2507"/>
                  </a:cubicBezTo>
                  <a:lnTo>
                    <a:pt x="493" y="2563"/>
                  </a:lnTo>
                  <a:cubicBezTo>
                    <a:pt x="1382" y="2398"/>
                    <a:pt x="2223" y="2084"/>
                    <a:pt x="2982" y="1648"/>
                  </a:cubicBezTo>
                  <a:lnTo>
                    <a:pt x="2964" y="1617"/>
                  </a:lnTo>
                  <a:cubicBezTo>
                    <a:pt x="2607" y="1142"/>
                    <a:pt x="2311" y="623"/>
                    <a:pt x="2085" y="74"/>
                  </a:cubicBezTo>
                  <a:lnTo>
                    <a:pt x="2041" y="0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15975" y="1639950"/>
              <a:ext cx="252475" cy="405725"/>
            </a:xfrm>
            <a:custGeom>
              <a:avLst/>
              <a:gdLst/>
              <a:ahLst/>
              <a:cxnLst/>
              <a:rect l="l" t="t" r="r" b="b"/>
              <a:pathLst>
                <a:path w="10099" h="16229" extrusionOk="0">
                  <a:moveTo>
                    <a:pt x="8111" y="0"/>
                  </a:moveTo>
                  <a:cubicBezTo>
                    <a:pt x="3633" y="0"/>
                    <a:pt x="0" y="3632"/>
                    <a:pt x="0" y="8115"/>
                  </a:cubicBezTo>
                  <a:cubicBezTo>
                    <a:pt x="0" y="12597"/>
                    <a:pt x="3633" y="16228"/>
                    <a:pt x="8111" y="16228"/>
                  </a:cubicBezTo>
                  <a:cubicBezTo>
                    <a:pt x="8629" y="16228"/>
                    <a:pt x="9140" y="16181"/>
                    <a:pt x="9628" y="16084"/>
                  </a:cubicBezTo>
                  <a:lnTo>
                    <a:pt x="9618" y="16028"/>
                  </a:lnTo>
                  <a:cubicBezTo>
                    <a:pt x="9458" y="15435"/>
                    <a:pt x="9296" y="14838"/>
                    <a:pt x="9136" y="14245"/>
                  </a:cubicBezTo>
                  <a:cubicBezTo>
                    <a:pt x="8804" y="14297"/>
                    <a:pt x="8459" y="14328"/>
                    <a:pt x="8111" y="14328"/>
                  </a:cubicBezTo>
                  <a:cubicBezTo>
                    <a:pt x="4679" y="14328"/>
                    <a:pt x="1897" y="11546"/>
                    <a:pt x="1897" y="8115"/>
                  </a:cubicBezTo>
                  <a:cubicBezTo>
                    <a:pt x="1897" y="4682"/>
                    <a:pt x="4679" y="1901"/>
                    <a:pt x="8111" y="1901"/>
                  </a:cubicBezTo>
                  <a:cubicBezTo>
                    <a:pt x="8563" y="1901"/>
                    <a:pt x="9009" y="1950"/>
                    <a:pt x="9436" y="2045"/>
                  </a:cubicBezTo>
                  <a:lnTo>
                    <a:pt x="9475" y="1866"/>
                  </a:lnTo>
                  <a:cubicBezTo>
                    <a:pt x="9719" y="1338"/>
                    <a:pt x="9924" y="798"/>
                    <a:pt x="10098" y="249"/>
                  </a:cubicBezTo>
                  <a:cubicBezTo>
                    <a:pt x="9462" y="87"/>
                    <a:pt x="8795" y="0"/>
                    <a:pt x="8111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651875" y="1646150"/>
              <a:ext cx="169725" cy="373050"/>
            </a:xfrm>
            <a:custGeom>
              <a:avLst/>
              <a:gdLst/>
              <a:ahLst/>
              <a:cxnLst/>
              <a:rect l="l" t="t" r="r" b="b"/>
              <a:pathLst>
                <a:path w="6789" h="14922" extrusionOk="0">
                  <a:moveTo>
                    <a:pt x="662" y="1"/>
                  </a:moveTo>
                  <a:cubicBezTo>
                    <a:pt x="488" y="550"/>
                    <a:pt x="283" y="1091"/>
                    <a:pt x="39" y="1619"/>
                  </a:cubicBezTo>
                  <a:lnTo>
                    <a:pt x="0" y="1797"/>
                  </a:lnTo>
                  <a:cubicBezTo>
                    <a:pt x="2799" y="2403"/>
                    <a:pt x="4892" y="4888"/>
                    <a:pt x="4892" y="7867"/>
                  </a:cubicBezTo>
                  <a:cubicBezTo>
                    <a:pt x="4892" y="10182"/>
                    <a:pt x="3623" y="12205"/>
                    <a:pt x="1739" y="13273"/>
                  </a:cubicBezTo>
                  <a:lnTo>
                    <a:pt x="1783" y="13347"/>
                  </a:lnTo>
                  <a:cubicBezTo>
                    <a:pt x="2010" y="13896"/>
                    <a:pt x="2306" y="14415"/>
                    <a:pt x="2663" y="14891"/>
                  </a:cubicBezTo>
                  <a:lnTo>
                    <a:pt x="2681" y="14921"/>
                  </a:lnTo>
                  <a:cubicBezTo>
                    <a:pt x="3906" y="14228"/>
                    <a:pt x="4931" y="13221"/>
                    <a:pt x="5650" y="12009"/>
                  </a:cubicBezTo>
                  <a:cubicBezTo>
                    <a:pt x="6375" y="10797"/>
                    <a:pt x="6788" y="9380"/>
                    <a:pt x="6788" y="7867"/>
                  </a:cubicBezTo>
                  <a:cubicBezTo>
                    <a:pt x="6788" y="7357"/>
                    <a:pt x="6740" y="6855"/>
                    <a:pt x="6649" y="6371"/>
                  </a:cubicBezTo>
                  <a:cubicBezTo>
                    <a:pt x="6069" y="3253"/>
                    <a:pt x="3710" y="764"/>
                    <a:pt x="662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extrusionOk="0">
                  <a:moveTo>
                    <a:pt x="6215" y="1"/>
                  </a:moveTo>
                  <a:cubicBezTo>
                    <a:pt x="2783" y="1"/>
                    <a:pt x="1" y="2782"/>
                    <a:pt x="1" y="6215"/>
                  </a:cubicBezTo>
                  <a:cubicBezTo>
                    <a:pt x="1" y="9646"/>
                    <a:pt x="2783" y="12428"/>
                    <a:pt x="6215" y="12428"/>
                  </a:cubicBezTo>
                  <a:cubicBezTo>
                    <a:pt x="6563" y="12428"/>
                    <a:pt x="6908" y="12398"/>
                    <a:pt x="7239" y="12345"/>
                  </a:cubicBezTo>
                  <a:cubicBezTo>
                    <a:pt x="7971" y="12222"/>
                    <a:pt x="8660" y="11974"/>
                    <a:pt x="9279" y="11621"/>
                  </a:cubicBezTo>
                  <a:cubicBezTo>
                    <a:pt x="11163" y="10553"/>
                    <a:pt x="12432" y="8530"/>
                    <a:pt x="12432" y="6215"/>
                  </a:cubicBezTo>
                  <a:cubicBezTo>
                    <a:pt x="12432" y="3236"/>
                    <a:pt x="10339" y="751"/>
                    <a:pt x="7540" y="145"/>
                  </a:cubicBezTo>
                  <a:cubicBezTo>
                    <a:pt x="7112" y="49"/>
                    <a:pt x="6667" y="1"/>
                    <a:pt x="6215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415975" y="1639950"/>
              <a:ext cx="405625" cy="405725"/>
            </a:xfrm>
            <a:custGeom>
              <a:avLst/>
              <a:gdLst/>
              <a:ahLst/>
              <a:cxnLst/>
              <a:rect l="l" t="t" r="r" b="b"/>
              <a:pathLst>
                <a:path w="16225" h="16229" fill="none" extrusionOk="0">
                  <a:moveTo>
                    <a:pt x="16085" y="6618"/>
                  </a:moveTo>
                  <a:cubicBezTo>
                    <a:pt x="16176" y="7102"/>
                    <a:pt x="16224" y="7604"/>
                    <a:pt x="16224" y="8115"/>
                  </a:cubicBezTo>
                  <a:cubicBezTo>
                    <a:pt x="16224" y="9627"/>
                    <a:pt x="15811" y="11045"/>
                    <a:pt x="15086" y="12256"/>
                  </a:cubicBezTo>
                  <a:cubicBezTo>
                    <a:pt x="14367" y="13469"/>
                    <a:pt x="13342" y="14476"/>
                    <a:pt x="12117" y="15169"/>
                  </a:cubicBezTo>
                  <a:cubicBezTo>
                    <a:pt x="11358" y="15605"/>
                    <a:pt x="10517" y="15919"/>
                    <a:pt x="9628" y="16085"/>
                  </a:cubicBezTo>
                  <a:cubicBezTo>
                    <a:pt x="9140" y="16181"/>
                    <a:pt x="8629" y="16228"/>
                    <a:pt x="8111" y="16228"/>
                  </a:cubicBezTo>
                  <a:cubicBezTo>
                    <a:pt x="3633" y="16228"/>
                    <a:pt x="0" y="12597"/>
                    <a:pt x="0" y="8115"/>
                  </a:cubicBezTo>
                  <a:cubicBezTo>
                    <a:pt x="0" y="3632"/>
                    <a:pt x="3633" y="0"/>
                    <a:pt x="8111" y="0"/>
                  </a:cubicBezTo>
                  <a:cubicBezTo>
                    <a:pt x="8795" y="0"/>
                    <a:pt x="9462" y="87"/>
                    <a:pt x="10098" y="249"/>
                  </a:cubicBezTo>
                  <a:cubicBezTo>
                    <a:pt x="13146" y="1012"/>
                    <a:pt x="15505" y="3501"/>
                    <a:pt x="16085" y="661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18725" y="1639950"/>
              <a:ext cx="250300" cy="405725"/>
            </a:xfrm>
            <a:custGeom>
              <a:avLst/>
              <a:gdLst/>
              <a:ahLst/>
              <a:cxnLst/>
              <a:rect l="l" t="t" r="r" b="b"/>
              <a:pathLst>
                <a:path w="10012" h="16229" fill="none" extrusionOk="0">
                  <a:moveTo>
                    <a:pt x="1" y="0"/>
                  </a:moveTo>
                  <a:lnTo>
                    <a:pt x="1901" y="0"/>
                  </a:lnTo>
                  <a:cubicBezTo>
                    <a:pt x="5848" y="0"/>
                    <a:pt x="9139" y="2821"/>
                    <a:pt x="9858" y="6562"/>
                  </a:cubicBezTo>
                  <a:cubicBezTo>
                    <a:pt x="9959" y="7064"/>
                    <a:pt x="10012" y="7582"/>
                    <a:pt x="10012" y="8115"/>
                  </a:cubicBezTo>
                  <a:cubicBezTo>
                    <a:pt x="10012" y="9601"/>
                    <a:pt x="9611" y="10992"/>
                    <a:pt x="8917" y="12191"/>
                  </a:cubicBezTo>
                  <a:cubicBezTo>
                    <a:pt x="7509" y="14606"/>
                    <a:pt x="4892" y="16228"/>
                    <a:pt x="1901" y="16228"/>
                  </a:cubicBezTo>
                  <a:lnTo>
                    <a:pt x="1" y="16228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63375" y="1687450"/>
              <a:ext cx="310800" cy="310700"/>
            </a:xfrm>
            <a:custGeom>
              <a:avLst/>
              <a:gdLst/>
              <a:ahLst/>
              <a:cxnLst/>
              <a:rect l="l" t="t" r="r" b="b"/>
              <a:pathLst>
                <a:path w="12432" h="12428" fill="none" extrusionOk="0">
                  <a:moveTo>
                    <a:pt x="7540" y="145"/>
                  </a:moveTo>
                  <a:cubicBezTo>
                    <a:pt x="10339" y="751"/>
                    <a:pt x="12432" y="3236"/>
                    <a:pt x="12432" y="6215"/>
                  </a:cubicBezTo>
                  <a:cubicBezTo>
                    <a:pt x="12432" y="8530"/>
                    <a:pt x="11163" y="10553"/>
                    <a:pt x="9279" y="11621"/>
                  </a:cubicBezTo>
                  <a:cubicBezTo>
                    <a:pt x="8660" y="11974"/>
                    <a:pt x="7971" y="12222"/>
                    <a:pt x="7239" y="12345"/>
                  </a:cubicBezTo>
                  <a:cubicBezTo>
                    <a:pt x="6908" y="12397"/>
                    <a:pt x="6563" y="12428"/>
                    <a:pt x="6215" y="12428"/>
                  </a:cubicBezTo>
                  <a:cubicBezTo>
                    <a:pt x="2783" y="12428"/>
                    <a:pt x="1" y="9646"/>
                    <a:pt x="1" y="6214"/>
                  </a:cubicBezTo>
                  <a:cubicBezTo>
                    <a:pt x="1" y="2782"/>
                    <a:pt x="2783" y="1"/>
                    <a:pt x="6215" y="1"/>
                  </a:cubicBezTo>
                  <a:cubicBezTo>
                    <a:pt x="6667" y="1"/>
                    <a:pt x="7112" y="50"/>
                    <a:pt x="7540" y="145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44025" y="1994875"/>
              <a:ext cx="12425" cy="45800"/>
            </a:xfrm>
            <a:custGeom>
              <a:avLst/>
              <a:gdLst/>
              <a:ahLst/>
              <a:cxnLst/>
              <a:rect l="l" t="t" r="r" b="b"/>
              <a:pathLst>
                <a:path w="497" h="1832" fill="none" extrusionOk="0">
                  <a:moveTo>
                    <a:pt x="0" y="0"/>
                  </a:moveTo>
                  <a:cubicBezTo>
                    <a:pt x="4" y="18"/>
                    <a:pt x="8" y="30"/>
                    <a:pt x="13" y="48"/>
                  </a:cubicBezTo>
                  <a:cubicBezTo>
                    <a:pt x="174" y="641"/>
                    <a:pt x="336" y="1238"/>
                    <a:pt x="496" y="183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96450" y="1979800"/>
              <a:ext cx="22025" cy="38650"/>
            </a:xfrm>
            <a:custGeom>
              <a:avLst/>
              <a:gdLst/>
              <a:ahLst/>
              <a:cxnLst/>
              <a:rect l="l" t="t" r="r" b="b"/>
              <a:pathLst>
                <a:path w="881" h="1546" fill="none" extrusionOk="0">
                  <a:moveTo>
                    <a:pt x="1" y="1"/>
                  </a:moveTo>
                  <a:cubicBezTo>
                    <a:pt x="227" y="550"/>
                    <a:pt x="523" y="1069"/>
                    <a:pt x="880" y="1545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52850" y="1644525"/>
              <a:ext cx="16150" cy="42100"/>
            </a:xfrm>
            <a:custGeom>
              <a:avLst/>
              <a:gdLst/>
              <a:ahLst/>
              <a:cxnLst/>
              <a:rect l="l" t="t" r="r" b="b"/>
              <a:pathLst>
                <a:path w="646" h="1684" fill="none" extrusionOk="0">
                  <a:moveTo>
                    <a:pt x="0" y="1684"/>
                  </a:moveTo>
                  <a:cubicBezTo>
                    <a:pt x="244" y="1156"/>
                    <a:pt x="449" y="615"/>
                    <a:pt x="623" y="66"/>
                  </a:cubicBezTo>
                  <a:cubicBezTo>
                    <a:pt x="633" y="44"/>
                    <a:pt x="637" y="22"/>
                    <a:pt x="645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9925" y="1803900"/>
              <a:ext cx="47125" cy="1200"/>
            </a:xfrm>
            <a:custGeom>
              <a:avLst/>
              <a:gdLst/>
              <a:ahLst/>
              <a:cxnLst/>
              <a:rect l="l" t="t" r="r" b="b"/>
              <a:pathLst>
                <a:path w="1885" h="48" fill="none" extrusionOk="0">
                  <a:moveTo>
                    <a:pt x="1" y="48"/>
                  </a:moveTo>
                  <a:cubicBezTo>
                    <a:pt x="603" y="44"/>
                    <a:pt x="1209" y="26"/>
                    <a:pt x="1810" y="4"/>
                  </a:cubicBezTo>
                  <a:cubicBezTo>
                    <a:pt x="1836" y="0"/>
                    <a:pt x="1858" y="0"/>
                    <a:pt x="1885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91475" y="1944600"/>
              <a:ext cx="52025" cy="1900"/>
            </a:xfrm>
            <a:custGeom>
              <a:avLst/>
              <a:gdLst/>
              <a:ahLst/>
              <a:cxnLst/>
              <a:rect l="l" t="t" r="r" b="b"/>
              <a:pathLst>
                <a:path w="2081" h="76" fill="none" extrusionOk="0">
                  <a:moveTo>
                    <a:pt x="1" y="75"/>
                  </a:moveTo>
                  <a:cubicBezTo>
                    <a:pt x="23" y="75"/>
                    <a:pt x="44" y="75"/>
                    <a:pt x="66" y="70"/>
                  </a:cubicBezTo>
                  <a:cubicBezTo>
                    <a:pt x="712" y="48"/>
                    <a:pt x="1362" y="22"/>
                    <a:pt x="2007" y="5"/>
                  </a:cubicBezTo>
                  <a:cubicBezTo>
                    <a:pt x="2033" y="1"/>
                    <a:pt x="2055" y="1"/>
                    <a:pt x="2081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182425" y="2466313"/>
            <a:ext cx="42729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1138788" y="3983375"/>
            <a:ext cx="43602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342475" y="388650"/>
            <a:ext cx="372625" cy="358800"/>
            <a:chOff x="3596200" y="2142600"/>
            <a:chExt cx="372625" cy="358800"/>
          </a:xfrm>
        </p:grpSpPr>
        <p:sp>
          <p:nvSpPr>
            <p:cNvPr id="145" name="Google Shape;145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extrusionOk="0">
                  <a:moveTo>
                    <a:pt x="7325" y="2043"/>
                  </a:moveTo>
                  <a:lnTo>
                    <a:pt x="9561" y="4823"/>
                  </a:lnTo>
                  <a:lnTo>
                    <a:pt x="12987" y="5835"/>
                  </a:lnTo>
                  <a:lnTo>
                    <a:pt x="11030" y="8822"/>
                  </a:lnTo>
                  <a:lnTo>
                    <a:pt x="11129" y="12396"/>
                  </a:lnTo>
                  <a:lnTo>
                    <a:pt x="7684" y="11459"/>
                  </a:lnTo>
                  <a:lnTo>
                    <a:pt x="4317" y="12656"/>
                  </a:lnTo>
                  <a:lnTo>
                    <a:pt x="4143" y="9086"/>
                  </a:lnTo>
                  <a:lnTo>
                    <a:pt x="1964" y="6256"/>
                  </a:lnTo>
                  <a:lnTo>
                    <a:pt x="5303" y="4989"/>
                  </a:lnTo>
                  <a:lnTo>
                    <a:pt x="7325" y="2043"/>
                  </a:lnTo>
                  <a:close/>
                  <a:moveTo>
                    <a:pt x="7246" y="0"/>
                  </a:moveTo>
                  <a:lnTo>
                    <a:pt x="4514" y="3986"/>
                  </a:lnTo>
                  <a:lnTo>
                    <a:pt x="0" y="5698"/>
                  </a:lnTo>
                  <a:lnTo>
                    <a:pt x="2942" y="9527"/>
                  </a:lnTo>
                  <a:lnTo>
                    <a:pt x="3182" y="14352"/>
                  </a:lnTo>
                  <a:lnTo>
                    <a:pt x="7733" y="12734"/>
                  </a:lnTo>
                  <a:lnTo>
                    <a:pt x="12392" y="14001"/>
                  </a:lnTo>
                  <a:lnTo>
                    <a:pt x="12260" y="9173"/>
                  </a:lnTo>
                  <a:lnTo>
                    <a:pt x="14905" y="5129"/>
                  </a:lnTo>
                  <a:lnTo>
                    <a:pt x="10270" y="3763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90CC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extrusionOk="0">
                  <a:moveTo>
                    <a:pt x="5361" y="1"/>
                  </a:moveTo>
                  <a:lnTo>
                    <a:pt x="3339" y="2947"/>
                  </a:lnTo>
                  <a:lnTo>
                    <a:pt x="0" y="4215"/>
                  </a:lnTo>
                  <a:lnTo>
                    <a:pt x="2179" y="7045"/>
                  </a:lnTo>
                  <a:lnTo>
                    <a:pt x="2353" y="10614"/>
                  </a:lnTo>
                  <a:lnTo>
                    <a:pt x="5720" y="9418"/>
                  </a:lnTo>
                  <a:lnTo>
                    <a:pt x="9165" y="10355"/>
                  </a:lnTo>
                  <a:lnTo>
                    <a:pt x="9066" y="6781"/>
                  </a:lnTo>
                  <a:lnTo>
                    <a:pt x="11021" y="3794"/>
                  </a:lnTo>
                  <a:lnTo>
                    <a:pt x="7597" y="2782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fill="none" extrusionOk="0">
                  <a:moveTo>
                    <a:pt x="2942" y="9527"/>
                  </a:moveTo>
                  <a:lnTo>
                    <a:pt x="0" y="5698"/>
                  </a:lnTo>
                  <a:lnTo>
                    <a:pt x="4514" y="3986"/>
                  </a:lnTo>
                  <a:lnTo>
                    <a:pt x="7246" y="0"/>
                  </a:lnTo>
                  <a:lnTo>
                    <a:pt x="10271" y="3763"/>
                  </a:lnTo>
                  <a:lnTo>
                    <a:pt x="14905" y="5129"/>
                  </a:lnTo>
                  <a:lnTo>
                    <a:pt x="12260" y="9173"/>
                  </a:lnTo>
                  <a:lnTo>
                    <a:pt x="12392" y="14000"/>
                  </a:lnTo>
                  <a:lnTo>
                    <a:pt x="7733" y="12734"/>
                  </a:lnTo>
                  <a:lnTo>
                    <a:pt x="3182" y="14352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fill="none" extrusionOk="0">
                  <a:moveTo>
                    <a:pt x="9066" y="6781"/>
                  </a:moveTo>
                  <a:lnTo>
                    <a:pt x="9165" y="10355"/>
                  </a:lnTo>
                  <a:lnTo>
                    <a:pt x="5720" y="9418"/>
                  </a:lnTo>
                  <a:lnTo>
                    <a:pt x="2353" y="10614"/>
                  </a:lnTo>
                  <a:lnTo>
                    <a:pt x="2179" y="7045"/>
                  </a:lnTo>
                  <a:lnTo>
                    <a:pt x="0" y="4215"/>
                  </a:lnTo>
                  <a:lnTo>
                    <a:pt x="3339" y="2947"/>
                  </a:lnTo>
                  <a:lnTo>
                    <a:pt x="5361" y="1"/>
                  </a:lnTo>
                  <a:lnTo>
                    <a:pt x="7597" y="2782"/>
                  </a:lnTo>
                  <a:lnTo>
                    <a:pt x="11021" y="3794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8428900" y="355600"/>
            <a:ext cx="372625" cy="358800"/>
            <a:chOff x="3596200" y="2142600"/>
            <a:chExt cx="372625" cy="358800"/>
          </a:xfrm>
        </p:grpSpPr>
        <p:sp>
          <p:nvSpPr>
            <p:cNvPr id="150" name="Google Shape;150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extrusionOk="0">
                  <a:moveTo>
                    <a:pt x="7325" y="2043"/>
                  </a:moveTo>
                  <a:lnTo>
                    <a:pt x="9561" y="4823"/>
                  </a:lnTo>
                  <a:lnTo>
                    <a:pt x="12987" y="5835"/>
                  </a:lnTo>
                  <a:lnTo>
                    <a:pt x="11030" y="8822"/>
                  </a:lnTo>
                  <a:lnTo>
                    <a:pt x="11129" y="12396"/>
                  </a:lnTo>
                  <a:lnTo>
                    <a:pt x="7684" y="11459"/>
                  </a:lnTo>
                  <a:lnTo>
                    <a:pt x="4317" y="12656"/>
                  </a:lnTo>
                  <a:lnTo>
                    <a:pt x="4143" y="9086"/>
                  </a:lnTo>
                  <a:lnTo>
                    <a:pt x="1964" y="6256"/>
                  </a:lnTo>
                  <a:lnTo>
                    <a:pt x="5303" y="4989"/>
                  </a:lnTo>
                  <a:lnTo>
                    <a:pt x="7325" y="2043"/>
                  </a:lnTo>
                  <a:close/>
                  <a:moveTo>
                    <a:pt x="7246" y="0"/>
                  </a:moveTo>
                  <a:lnTo>
                    <a:pt x="4514" y="3986"/>
                  </a:lnTo>
                  <a:lnTo>
                    <a:pt x="0" y="5698"/>
                  </a:lnTo>
                  <a:lnTo>
                    <a:pt x="2942" y="9527"/>
                  </a:lnTo>
                  <a:lnTo>
                    <a:pt x="3182" y="14352"/>
                  </a:lnTo>
                  <a:lnTo>
                    <a:pt x="7733" y="12734"/>
                  </a:lnTo>
                  <a:lnTo>
                    <a:pt x="12392" y="14001"/>
                  </a:lnTo>
                  <a:lnTo>
                    <a:pt x="12260" y="9173"/>
                  </a:lnTo>
                  <a:lnTo>
                    <a:pt x="14905" y="5129"/>
                  </a:lnTo>
                  <a:lnTo>
                    <a:pt x="10270" y="3763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90CC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extrusionOk="0">
                  <a:moveTo>
                    <a:pt x="5361" y="1"/>
                  </a:moveTo>
                  <a:lnTo>
                    <a:pt x="3339" y="2947"/>
                  </a:lnTo>
                  <a:lnTo>
                    <a:pt x="0" y="4215"/>
                  </a:lnTo>
                  <a:lnTo>
                    <a:pt x="2179" y="7045"/>
                  </a:lnTo>
                  <a:lnTo>
                    <a:pt x="2353" y="10614"/>
                  </a:lnTo>
                  <a:lnTo>
                    <a:pt x="5720" y="9418"/>
                  </a:lnTo>
                  <a:lnTo>
                    <a:pt x="9165" y="10355"/>
                  </a:lnTo>
                  <a:lnTo>
                    <a:pt x="9066" y="6781"/>
                  </a:lnTo>
                  <a:lnTo>
                    <a:pt x="11021" y="3794"/>
                  </a:lnTo>
                  <a:lnTo>
                    <a:pt x="7597" y="2782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fill="none" extrusionOk="0">
                  <a:moveTo>
                    <a:pt x="2942" y="9527"/>
                  </a:moveTo>
                  <a:lnTo>
                    <a:pt x="0" y="5698"/>
                  </a:lnTo>
                  <a:lnTo>
                    <a:pt x="4514" y="3986"/>
                  </a:lnTo>
                  <a:lnTo>
                    <a:pt x="7246" y="0"/>
                  </a:lnTo>
                  <a:lnTo>
                    <a:pt x="10271" y="3763"/>
                  </a:lnTo>
                  <a:lnTo>
                    <a:pt x="14905" y="5129"/>
                  </a:lnTo>
                  <a:lnTo>
                    <a:pt x="12260" y="9173"/>
                  </a:lnTo>
                  <a:lnTo>
                    <a:pt x="12392" y="14000"/>
                  </a:lnTo>
                  <a:lnTo>
                    <a:pt x="7733" y="12734"/>
                  </a:lnTo>
                  <a:lnTo>
                    <a:pt x="3182" y="14352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fill="none" extrusionOk="0">
                  <a:moveTo>
                    <a:pt x="9066" y="6781"/>
                  </a:moveTo>
                  <a:lnTo>
                    <a:pt x="9165" y="10355"/>
                  </a:lnTo>
                  <a:lnTo>
                    <a:pt x="5720" y="9418"/>
                  </a:lnTo>
                  <a:lnTo>
                    <a:pt x="2353" y="10614"/>
                  </a:lnTo>
                  <a:lnTo>
                    <a:pt x="2179" y="7045"/>
                  </a:lnTo>
                  <a:lnTo>
                    <a:pt x="0" y="4215"/>
                  </a:lnTo>
                  <a:lnTo>
                    <a:pt x="3339" y="2947"/>
                  </a:lnTo>
                  <a:lnTo>
                    <a:pt x="5361" y="1"/>
                  </a:lnTo>
                  <a:lnTo>
                    <a:pt x="7597" y="2782"/>
                  </a:lnTo>
                  <a:lnTo>
                    <a:pt x="11021" y="3794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310325" y="4429100"/>
            <a:ext cx="372625" cy="358800"/>
            <a:chOff x="3596200" y="2142600"/>
            <a:chExt cx="372625" cy="358800"/>
          </a:xfrm>
        </p:grpSpPr>
        <p:sp>
          <p:nvSpPr>
            <p:cNvPr id="155" name="Google Shape;155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extrusionOk="0">
                  <a:moveTo>
                    <a:pt x="7325" y="2043"/>
                  </a:moveTo>
                  <a:lnTo>
                    <a:pt x="9561" y="4823"/>
                  </a:lnTo>
                  <a:lnTo>
                    <a:pt x="12987" y="5835"/>
                  </a:lnTo>
                  <a:lnTo>
                    <a:pt x="11030" y="8822"/>
                  </a:lnTo>
                  <a:lnTo>
                    <a:pt x="11129" y="12396"/>
                  </a:lnTo>
                  <a:lnTo>
                    <a:pt x="7684" y="11459"/>
                  </a:lnTo>
                  <a:lnTo>
                    <a:pt x="4317" y="12656"/>
                  </a:lnTo>
                  <a:lnTo>
                    <a:pt x="4143" y="9086"/>
                  </a:lnTo>
                  <a:lnTo>
                    <a:pt x="1964" y="6256"/>
                  </a:lnTo>
                  <a:lnTo>
                    <a:pt x="5303" y="4989"/>
                  </a:lnTo>
                  <a:lnTo>
                    <a:pt x="7325" y="2043"/>
                  </a:lnTo>
                  <a:close/>
                  <a:moveTo>
                    <a:pt x="7246" y="0"/>
                  </a:moveTo>
                  <a:lnTo>
                    <a:pt x="4514" y="3986"/>
                  </a:lnTo>
                  <a:lnTo>
                    <a:pt x="0" y="5698"/>
                  </a:lnTo>
                  <a:lnTo>
                    <a:pt x="2942" y="9527"/>
                  </a:lnTo>
                  <a:lnTo>
                    <a:pt x="3182" y="14352"/>
                  </a:lnTo>
                  <a:lnTo>
                    <a:pt x="7733" y="12734"/>
                  </a:lnTo>
                  <a:lnTo>
                    <a:pt x="12392" y="14001"/>
                  </a:lnTo>
                  <a:lnTo>
                    <a:pt x="12260" y="9173"/>
                  </a:lnTo>
                  <a:lnTo>
                    <a:pt x="14905" y="5129"/>
                  </a:lnTo>
                  <a:lnTo>
                    <a:pt x="10270" y="3763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90CC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extrusionOk="0">
                  <a:moveTo>
                    <a:pt x="5361" y="1"/>
                  </a:moveTo>
                  <a:lnTo>
                    <a:pt x="3339" y="2947"/>
                  </a:lnTo>
                  <a:lnTo>
                    <a:pt x="0" y="4215"/>
                  </a:lnTo>
                  <a:lnTo>
                    <a:pt x="2179" y="7045"/>
                  </a:lnTo>
                  <a:lnTo>
                    <a:pt x="2353" y="10614"/>
                  </a:lnTo>
                  <a:lnTo>
                    <a:pt x="5720" y="9418"/>
                  </a:lnTo>
                  <a:lnTo>
                    <a:pt x="9165" y="10355"/>
                  </a:lnTo>
                  <a:lnTo>
                    <a:pt x="9066" y="6781"/>
                  </a:lnTo>
                  <a:lnTo>
                    <a:pt x="11021" y="3794"/>
                  </a:lnTo>
                  <a:lnTo>
                    <a:pt x="7597" y="2782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fill="none" extrusionOk="0">
                  <a:moveTo>
                    <a:pt x="2942" y="9527"/>
                  </a:moveTo>
                  <a:lnTo>
                    <a:pt x="0" y="5698"/>
                  </a:lnTo>
                  <a:lnTo>
                    <a:pt x="4514" y="3986"/>
                  </a:lnTo>
                  <a:lnTo>
                    <a:pt x="7246" y="0"/>
                  </a:lnTo>
                  <a:lnTo>
                    <a:pt x="10271" y="3763"/>
                  </a:lnTo>
                  <a:lnTo>
                    <a:pt x="14905" y="5129"/>
                  </a:lnTo>
                  <a:lnTo>
                    <a:pt x="12260" y="9173"/>
                  </a:lnTo>
                  <a:lnTo>
                    <a:pt x="12392" y="14000"/>
                  </a:lnTo>
                  <a:lnTo>
                    <a:pt x="7733" y="12734"/>
                  </a:lnTo>
                  <a:lnTo>
                    <a:pt x="3182" y="14352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fill="none" extrusionOk="0">
                  <a:moveTo>
                    <a:pt x="9066" y="6781"/>
                  </a:moveTo>
                  <a:lnTo>
                    <a:pt x="9165" y="10355"/>
                  </a:lnTo>
                  <a:lnTo>
                    <a:pt x="5720" y="9418"/>
                  </a:lnTo>
                  <a:lnTo>
                    <a:pt x="2353" y="10614"/>
                  </a:lnTo>
                  <a:lnTo>
                    <a:pt x="2179" y="7045"/>
                  </a:lnTo>
                  <a:lnTo>
                    <a:pt x="0" y="4215"/>
                  </a:lnTo>
                  <a:lnTo>
                    <a:pt x="3339" y="2947"/>
                  </a:lnTo>
                  <a:lnTo>
                    <a:pt x="5361" y="1"/>
                  </a:lnTo>
                  <a:lnTo>
                    <a:pt x="7597" y="2782"/>
                  </a:lnTo>
                  <a:lnTo>
                    <a:pt x="11021" y="3794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8428900" y="4429100"/>
            <a:ext cx="372625" cy="358800"/>
            <a:chOff x="3596200" y="2142600"/>
            <a:chExt cx="372625" cy="358800"/>
          </a:xfrm>
        </p:grpSpPr>
        <p:sp>
          <p:nvSpPr>
            <p:cNvPr id="160" name="Google Shape;160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extrusionOk="0">
                  <a:moveTo>
                    <a:pt x="7325" y="2043"/>
                  </a:moveTo>
                  <a:lnTo>
                    <a:pt x="9561" y="4823"/>
                  </a:lnTo>
                  <a:lnTo>
                    <a:pt x="12987" y="5835"/>
                  </a:lnTo>
                  <a:lnTo>
                    <a:pt x="11030" y="8822"/>
                  </a:lnTo>
                  <a:lnTo>
                    <a:pt x="11129" y="12396"/>
                  </a:lnTo>
                  <a:lnTo>
                    <a:pt x="7684" y="11459"/>
                  </a:lnTo>
                  <a:lnTo>
                    <a:pt x="4317" y="12656"/>
                  </a:lnTo>
                  <a:lnTo>
                    <a:pt x="4143" y="9086"/>
                  </a:lnTo>
                  <a:lnTo>
                    <a:pt x="1964" y="6256"/>
                  </a:lnTo>
                  <a:lnTo>
                    <a:pt x="5303" y="4989"/>
                  </a:lnTo>
                  <a:lnTo>
                    <a:pt x="7325" y="2043"/>
                  </a:lnTo>
                  <a:close/>
                  <a:moveTo>
                    <a:pt x="7246" y="0"/>
                  </a:moveTo>
                  <a:lnTo>
                    <a:pt x="4514" y="3986"/>
                  </a:lnTo>
                  <a:lnTo>
                    <a:pt x="0" y="5698"/>
                  </a:lnTo>
                  <a:lnTo>
                    <a:pt x="2942" y="9527"/>
                  </a:lnTo>
                  <a:lnTo>
                    <a:pt x="3182" y="14352"/>
                  </a:lnTo>
                  <a:lnTo>
                    <a:pt x="7733" y="12734"/>
                  </a:lnTo>
                  <a:lnTo>
                    <a:pt x="12392" y="14001"/>
                  </a:lnTo>
                  <a:lnTo>
                    <a:pt x="12260" y="9173"/>
                  </a:lnTo>
                  <a:lnTo>
                    <a:pt x="14905" y="5129"/>
                  </a:lnTo>
                  <a:lnTo>
                    <a:pt x="10270" y="3763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90CC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extrusionOk="0">
                  <a:moveTo>
                    <a:pt x="5361" y="1"/>
                  </a:moveTo>
                  <a:lnTo>
                    <a:pt x="3339" y="2947"/>
                  </a:lnTo>
                  <a:lnTo>
                    <a:pt x="0" y="4215"/>
                  </a:lnTo>
                  <a:lnTo>
                    <a:pt x="2179" y="7045"/>
                  </a:lnTo>
                  <a:lnTo>
                    <a:pt x="2353" y="10614"/>
                  </a:lnTo>
                  <a:lnTo>
                    <a:pt x="5720" y="9418"/>
                  </a:lnTo>
                  <a:lnTo>
                    <a:pt x="9165" y="10355"/>
                  </a:lnTo>
                  <a:lnTo>
                    <a:pt x="9066" y="6781"/>
                  </a:lnTo>
                  <a:lnTo>
                    <a:pt x="11021" y="3794"/>
                  </a:lnTo>
                  <a:lnTo>
                    <a:pt x="7597" y="2782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fill="none" extrusionOk="0">
                  <a:moveTo>
                    <a:pt x="2942" y="9527"/>
                  </a:moveTo>
                  <a:lnTo>
                    <a:pt x="0" y="5698"/>
                  </a:lnTo>
                  <a:lnTo>
                    <a:pt x="4514" y="3986"/>
                  </a:lnTo>
                  <a:lnTo>
                    <a:pt x="7246" y="0"/>
                  </a:lnTo>
                  <a:lnTo>
                    <a:pt x="10271" y="3763"/>
                  </a:lnTo>
                  <a:lnTo>
                    <a:pt x="14905" y="5129"/>
                  </a:lnTo>
                  <a:lnTo>
                    <a:pt x="12260" y="9173"/>
                  </a:lnTo>
                  <a:lnTo>
                    <a:pt x="12392" y="14000"/>
                  </a:lnTo>
                  <a:lnTo>
                    <a:pt x="7733" y="12734"/>
                  </a:lnTo>
                  <a:lnTo>
                    <a:pt x="3182" y="14352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fill="none" extrusionOk="0">
                  <a:moveTo>
                    <a:pt x="9066" y="6781"/>
                  </a:moveTo>
                  <a:lnTo>
                    <a:pt x="9165" y="10355"/>
                  </a:lnTo>
                  <a:lnTo>
                    <a:pt x="5720" y="9418"/>
                  </a:lnTo>
                  <a:lnTo>
                    <a:pt x="2353" y="10614"/>
                  </a:lnTo>
                  <a:lnTo>
                    <a:pt x="2179" y="7045"/>
                  </a:lnTo>
                  <a:lnTo>
                    <a:pt x="0" y="4215"/>
                  </a:lnTo>
                  <a:lnTo>
                    <a:pt x="3339" y="2947"/>
                  </a:lnTo>
                  <a:lnTo>
                    <a:pt x="5361" y="1"/>
                  </a:lnTo>
                  <a:lnTo>
                    <a:pt x="7597" y="2782"/>
                  </a:lnTo>
                  <a:lnTo>
                    <a:pt x="11021" y="3794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Exo 2"/>
              <a:buAutoNum type="arabicPeriod"/>
              <a:defRPr sz="1200"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52" name="Google Shape;252;p7"/>
          <p:cNvGrpSpPr/>
          <p:nvPr/>
        </p:nvGrpSpPr>
        <p:grpSpPr>
          <a:xfrm>
            <a:off x="268900" y="199125"/>
            <a:ext cx="188000" cy="189525"/>
            <a:chOff x="1892850" y="1267800"/>
            <a:chExt cx="188000" cy="189525"/>
          </a:xfrm>
        </p:grpSpPr>
        <p:sp>
          <p:nvSpPr>
            <p:cNvPr id="253" name="Google Shape;253;p7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 flipH="1">
            <a:off x="8805640" y="4715765"/>
            <a:ext cx="236932" cy="237919"/>
            <a:chOff x="8805640" y="4715765"/>
            <a:chExt cx="236932" cy="237919"/>
          </a:xfrm>
        </p:grpSpPr>
        <p:sp>
          <p:nvSpPr>
            <p:cNvPr id="257" name="Google Shape;257;p7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7"/>
          <p:cNvGrpSpPr/>
          <p:nvPr/>
        </p:nvGrpSpPr>
        <p:grpSpPr>
          <a:xfrm>
            <a:off x="170015" y="4754843"/>
            <a:ext cx="238626" cy="239585"/>
            <a:chOff x="170015" y="4754843"/>
            <a:chExt cx="238626" cy="239585"/>
          </a:xfrm>
        </p:grpSpPr>
        <p:sp>
          <p:nvSpPr>
            <p:cNvPr id="261" name="Google Shape;261;p7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"/>
          <p:cNvSpPr txBox="1">
            <a:spLocks noGrp="1"/>
          </p:cNvSpPr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6456600" cy="21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 panose="00000500000000000000"/>
              <a:buAutoNum type="arabicPeriod"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alphaLcPeriod"/>
              <a:defRPr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romanLcPeriod"/>
              <a:defRPr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arabicPeriod"/>
              <a:defRPr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alphaLcPeriod"/>
              <a:defRPr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romanLcPeriod"/>
              <a:defRPr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arabicPeriod"/>
              <a:defRPr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alphaLcPeriod"/>
              <a:defRPr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 2"/>
              <a:buAutoNum type="romanLcPeriod"/>
              <a:defRPr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grpSp>
        <p:nvGrpSpPr>
          <p:cNvPr id="359" name="Google Shape;359;p13"/>
          <p:cNvGrpSpPr/>
          <p:nvPr/>
        </p:nvGrpSpPr>
        <p:grpSpPr>
          <a:xfrm>
            <a:off x="8843900" y="199350"/>
            <a:ext cx="188250" cy="189300"/>
            <a:chOff x="8843900" y="199350"/>
            <a:chExt cx="188250" cy="189300"/>
          </a:xfrm>
        </p:grpSpPr>
        <p:sp>
          <p:nvSpPr>
            <p:cNvPr id="360" name="Google Shape;360;p13"/>
            <p:cNvSpPr/>
            <p:nvPr/>
          </p:nvSpPr>
          <p:spPr>
            <a:xfrm>
              <a:off x="8843900" y="199350"/>
              <a:ext cx="188250" cy="189300"/>
            </a:xfrm>
            <a:custGeom>
              <a:avLst/>
              <a:gdLst/>
              <a:ahLst/>
              <a:cxnLst/>
              <a:rect l="l" t="t" r="r" b="b"/>
              <a:pathLst>
                <a:path w="7530" h="7572" extrusionOk="0">
                  <a:moveTo>
                    <a:pt x="4249" y="0"/>
                  </a:moveTo>
                  <a:lnTo>
                    <a:pt x="2448" y="1699"/>
                  </a:lnTo>
                  <a:lnTo>
                    <a:pt x="0" y="2068"/>
                  </a:lnTo>
                  <a:lnTo>
                    <a:pt x="1061" y="4305"/>
                  </a:lnTo>
                  <a:lnTo>
                    <a:pt x="654" y="6748"/>
                  </a:lnTo>
                  <a:lnTo>
                    <a:pt x="654" y="6748"/>
                  </a:lnTo>
                  <a:lnTo>
                    <a:pt x="3111" y="6432"/>
                  </a:lnTo>
                  <a:lnTo>
                    <a:pt x="5308" y="7572"/>
                  </a:lnTo>
                  <a:lnTo>
                    <a:pt x="5766" y="5138"/>
                  </a:lnTo>
                  <a:lnTo>
                    <a:pt x="7529" y="3401"/>
                  </a:lnTo>
                  <a:lnTo>
                    <a:pt x="5356" y="2214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8932925" y="280900"/>
              <a:ext cx="18475" cy="43125"/>
            </a:xfrm>
            <a:custGeom>
              <a:avLst/>
              <a:gdLst/>
              <a:ahLst/>
              <a:cxnLst/>
              <a:rect l="l" t="t" r="r" b="b"/>
              <a:pathLst>
                <a:path w="739" h="1725" fill="none" extrusionOk="0">
                  <a:moveTo>
                    <a:pt x="738" y="1725"/>
                  </a:moveTo>
                  <a:cubicBezTo>
                    <a:pt x="444" y="1173"/>
                    <a:pt x="197" y="594"/>
                    <a:pt x="0" y="0"/>
                  </a:cubicBezTo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3"/>
          <p:cNvGrpSpPr/>
          <p:nvPr/>
        </p:nvGrpSpPr>
        <p:grpSpPr>
          <a:xfrm>
            <a:off x="8843900" y="4754850"/>
            <a:ext cx="188250" cy="189300"/>
            <a:chOff x="8843900" y="4754850"/>
            <a:chExt cx="188250" cy="189300"/>
          </a:xfrm>
        </p:grpSpPr>
        <p:sp>
          <p:nvSpPr>
            <p:cNvPr id="363" name="Google Shape;363;p13"/>
            <p:cNvSpPr/>
            <p:nvPr/>
          </p:nvSpPr>
          <p:spPr>
            <a:xfrm>
              <a:off x="8843900" y="4754850"/>
              <a:ext cx="188250" cy="189300"/>
            </a:xfrm>
            <a:custGeom>
              <a:avLst/>
              <a:gdLst/>
              <a:ahLst/>
              <a:cxnLst/>
              <a:rect l="l" t="t" r="r" b="b"/>
              <a:pathLst>
                <a:path w="7530" h="7572" extrusionOk="0">
                  <a:moveTo>
                    <a:pt x="4249" y="0"/>
                  </a:moveTo>
                  <a:lnTo>
                    <a:pt x="2448" y="1699"/>
                  </a:lnTo>
                  <a:lnTo>
                    <a:pt x="0" y="2068"/>
                  </a:lnTo>
                  <a:lnTo>
                    <a:pt x="1061" y="4305"/>
                  </a:lnTo>
                  <a:lnTo>
                    <a:pt x="654" y="6748"/>
                  </a:lnTo>
                  <a:lnTo>
                    <a:pt x="654" y="6748"/>
                  </a:lnTo>
                  <a:lnTo>
                    <a:pt x="3111" y="6432"/>
                  </a:lnTo>
                  <a:lnTo>
                    <a:pt x="5308" y="7572"/>
                  </a:lnTo>
                  <a:lnTo>
                    <a:pt x="5766" y="5138"/>
                  </a:lnTo>
                  <a:lnTo>
                    <a:pt x="7529" y="3401"/>
                  </a:lnTo>
                  <a:lnTo>
                    <a:pt x="5356" y="2214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932925" y="4836400"/>
              <a:ext cx="18475" cy="43125"/>
            </a:xfrm>
            <a:custGeom>
              <a:avLst/>
              <a:gdLst/>
              <a:ahLst/>
              <a:cxnLst/>
              <a:rect l="l" t="t" r="r" b="b"/>
              <a:pathLst>
                <a:path w="739" h="1725" fill="none" extrusionOk="0">
                  <a:moveTo>
                    <a:pt x="738" y="1725"/>
                  </a:moveTo>
                  <a:cubicBezTo>
                    <a:pt x="444" y="1173"/>
                    <a:pt x="197" y="594"/>
                    <a:pt x="0" y="0"/>
                  </a:cubicBezTo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200625" y="4754850"/>
            <a:ext cx="188250" cy="189300"/>
            <a:chOff x="200625" y="4754850"/>
            <a:chExt cx="188250" cy="189300"/>
          </a:xfrm>
        </p:grpSpPr>
        <p:sp>
          <p:nvSpPr>
            <p:cNvPr id="366" name="Google Shape;366;p13"/>
            <p:cNvSpPr/>
            <p:nvPr/>
          </p:nvSpPr>
          <p:spPr>
            <a:xfrm flipH="1">
              <a:off x="200625" y="4754850"/>
              <a:ext cx="188250" cy="189300"/>
            </a:xfrm>
            <a:custGeom>
              <a:avLst/>
              <a:gdLst/>
              <a:ahLst/>
              <a:cxnLst/>
              <a:rect l="l" t="t" r="r" b="b"/>
              <a:pathLst>
                <a:path w="7530" h="7572" extrusionOk="0">
                  <a:moveTo>
                    <a:pt x="4249" y="0"/>
                  </a:moveTo>
                  <a:lnTo>
                    <a:pt x="2448" y="1699"/>
                  </a:lnTo>
                  <a:lnTo>
                    <a:pt x="0" y="2068"/>
                  </a:lnTo>
                  <a:lnTo>
                    <a:pt x="1061" y="4305"/>
                  </a:lnTo>
                  <a:lnTo>
                    <a:pt x="654" y="6748"/>
                  </a:lnTo>
                  <a:lnTo>
                    <a:pt x="654" y="6748"/>
                  </a:lnTo>
                  <a:lnTo>
                    <a:pt x="3111" y="6432"/>
                  </a:lnTo>
                  <a:lnTo>
                    <a:pt x="5308" y="7572"/>
                  </a:lnTo>
                  <a:lnTo>
                    <a:pt x="5766" y="5138"/>
                  </a:lnTo>
                  <a:lnTo>
                    <a:pt x="7529" y="3401"/>
                  </a:lnTo>
                  <a:lnTo>
                    <a:pt x="5356" y="2214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 flipH="1">
              <a:off x="281375" y="4836400"/>
              <a:ext cx="18475" cy="43125"/>
            </a:xfrm>
            <a:custGeom>
              <a:avLst/>
              <a:gdLst/>
              <a:ahLst/>
              <a:cxnLst/>
              <a:rect l="l" t="t" r="r" b="b"/>
              <a:pathLst>
                <a:path w="739" h="1725" fill="none" extrusionOk="0">
                  <a:moveTo>
                    <a:pt x="738" y="1725"/>
                  </a:moveTo>
                  <a:cubicBezTo>
                    <a:pt x="444" y="1173"/>
                    <a:pt x="197" y="594"/>
                    <a:pt x="0" y="0"/>
                  </a:cubicBezTo>
                </a:path>
              </a:pathLst>
            </a:custGeom>
            <a:solidFill>
              <a:srgbClr val="FF008C"/>
            </a:solidFill>
            <a:ln w="8100" cap="flat" cmpd="sng">
              <a:solidFill>
                <a:srgbClr val="340175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p1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1347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2241450" y="2549525"/>
            <a:ext cx="46611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841075" y="3568875"/>
            <a:ext cx="188000" cy="189525"/>
            <a:chOff x="977775" y="1330900"/>
            <a:chExt cx="188000" cy="189525"/>
          </a:xfrm>
        </p:grpSpPr>
        <p:sp>
          <p:nvSpPr>
            <p:cNvPr id="396" name="Google Shape;396;p15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flipH="1">
            <a:off x="1745175" y="4210250"/>
            <a:ext cx="188000" cy="189525"/>
            <a:chOff x="977775" y="1330900"/>
            <a:chExt cx="188000" cy="189525"/>
          </a:xfrm>
        </p:grpSpPr>
        <p:sp>
          <p:nvSpPr>
            <p:cNvPr id="400" name="Google Shape;400;p15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5"/>
          <p:cNvGrpSpPr/>
          <p:nvPr/>
        </p:nvGrpSpPr>
        <p:grpSpPr>
          <a:xfrm flipH="1">
            <a:off x="7098175" y="680488"/>
            <a:ext cx="188000" cy="189525"/>
            <a:chOff x="977775" y="1330900"/>
            <a:chExt cx="188000" cy="189525"/>
          </a:xfrm>
        </p:grpSpPr>
        <p:sp>
          <p:nvSpPr>
            <p:cNvPr id="404" name="Google Shape;404;p15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5"/>
          <p:cNvGrpSpPr/>
          <p:nvPr/>
        </p:nvGrpSpPr>
        <p:grpSpPr>
          <a:xfrm>
            <a:off x="8171400" y="1553850"/>
            <a:ext cx="188000" cy="189525"/>
            <a:chOff x="977775" y="1330900"/>
            <a:chExt cx="188000" cy="189525"/>
          </a:xfrm>
        </p:grpSpPr>
        <p:sp>
          <p:nvSpPr>
            <p:cNvPr id="408" name="Google Shape;408;p15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6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/>
          <p:nvPr/>
        </p:nvSpPr>
        <p:spPr>
          <a:xfrm>
            <a:off x="715100" y="486450"/>
            <a:ext cx="4458900" cy="1400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/>
          </p:nvPr>
        </p:nvSpPr>
        <p:spPr>
          <a:xfrm>
            <a:off x="918350" y="754500"/>
            <a:ext cx="40524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6"/>
          <p:cNvSpPr/>
          <p:nvPr/>
        </p:nvSpPr>
        <p:spPr>
          <a:xfrm>
            <a:off x="8745673" y="219075"/>
            <a:ext cx="255199" cy="267630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3599999" flipH="1">
            <a:off x="8793048" y="4688123"/>
            <a:ext cx="255199" cy="267628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-3599999">
            <a:off x="176448" y="4688123"/>
            <a:ext cx="255199" cy="267628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flipH="1">
            <a:off x="176436" y="219075"/>
            <a:ext cx="255199" cy="267630"/>
          </a:xfrm>
          <a:custGeom>
            <a:avLst/>
            <a:gdLst/>
            <a:ahLst/>
            <a:cxnLst/>
            <a:rect l="l" t="t" r="r" b="b"/>
            <a:pathLst>
              <a:path w="4747" h="4978" extrusionOk="0">
                <a:moveTo>
                  <a:pt x="4747" y="0"/>
                </a:moveTo>
                <a:lnTo>
                  <a:pt x="1" y="1735"/>
                </a:lnTo>
                <a:lnTo>
                  <a:pt x="3876" y="4978"/>
                </a:lnTo>
                <a:lnTo>
                  <a:pt x="474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miter lim="10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9" name="Google Shape;439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9"/>
          <p:cNvSpPr txBox="1">
            <a:spLocks noGrp="1"/>
          </p:cNvSpPr>
          <p:nvPr>
            <p:ph type="title"/>
          </p:nvPr>
        </p:nvSpPr>
        <p:spPr>
          <a:xfrm>
            <a:off x="720000" y="18951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1"/>
          </p:nvPr>
        </p:nvSpPr>
        <p:spPr>
          <a:xfrm>
            <a:off x="72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title" idx="2"/>
          </p:nvPr>
        </p:nvSpPr>
        <p:spPr>
          <a:xfrm>
            <a:off x="3480000" y="1895175"/>
            <a:ext cx="256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3"/>
          </p:nvPr>
        </p:nvSpPr>
        <p:spPr>
          <a:xfrm>
            <a:off x="348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4"/>
          </p:nvPr>
        </p:nvSpPr>
        <p:spPr>
          <a:xfrm>
            <a:off x="6240000" y="18951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" name="Google Shape;445;p19"/>
          <p:cNvSpPr txBox="1">
            <a:spLocks noGrp="1"/>
          </p:cNvSpPr>
          <p:nvPr>
            <p:ph type="subTitle" idx="5"/>
          </p:nvPr>
        </p:nvSpPr>
        <p:spPr>
          <a:xfrm>
            <a:off x="624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9"/>
          <p:cNvSpPr txBox="1">
            <a:spLocks noGrp="1"/>
          </p:cNvSpPr>
          <p:nvPr>
            <p:ph type="title" idx="6"/>
          </p:nvPr>
        </p:nvSpPr>
        <p:spPr>
          <a:xfrm>
            <a:off x="720000" y="36083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7" name="Google Shape;447;p19"/>
          <p:cNvSpPr txBox="1">
            <a:spLocks noGrp="1"/>
          </p:cNvSpPr>
          <p:nvPr>
            <p:ph type="subTitle" idx="7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9"/>
          <p:cNvSpPr txBox="1">
            <a:spLocks noGrp="1"/>
          </p:cNvSpPr>
          <p:nvPr>
            <p:ph type="title" idx="8"/>
          </p:nvPr>
        </p:nvSpPr>
        <p:spPr>
          <a:xfrm>
            <a:off x="3480000" y="3608375"/>
            <a:ext cx="256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subTitle" idx="9"/>
          </p:nvPr>
        </p:nvSpPr>
        <p:spPr>
          <a:xfrm>
            <a:off x="348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9"/>
          <p:cNvSpPr txBox="1">
            <a:spLocks noGrp="1"/>
          </p:cNvSpPr>
          <p:nvPr>
            <p:ph type="title" idx="13"/>
          </p:nvPr>
        </p:nvSpPr>
        <p:spPr>
          <a:xfrm>
            <a:off x="6240000" y="36083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1" name="Google Shape;451;p19"/>
          <p:cNvSpPr txBox="1">
            <a:spLocks noGrp="1"/>
          </p:cNvSpPr>
          <p:nvPr>
            <p:ph type="subTitle" idx="14"/>
          </p:nvPr>
        </p:nvSpPr>
        <p:spPr>
          <a:xfrm>
            <a:off x="624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 idx="15"/>
          </p:nvPr>
        </p:nvSpPr>
        <p:spPr>
          <a:xfrm>
            <a:off x="720000" y="57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 flipH="1">
            <a:off x="8113450" y="626600"/>
            <a:ext cx="188000" cy="189525"/>
            <a:chOff x="977775" y="1330900"/>
            <a:chExt cx="188000" cy="189525"/>
          </a:xfrm>
        </p:grpSpPr>
        <p:sp>
          <p:nvSpPr>
            <p:cNvPr id="454" name="Google Shape;454;p19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9"/>
          <p:cNvGrpSpPr/>
          <p:nvPr/>
        </p:nvGrpSpPr>
        <p:grpSpPr>
          <a:xfrm flipH="1">
            <a:off x="7489100" y="682450"/>
            <a:ext cx="188000" cy="189525"/>
            <a:chOff x="977775" y="1330900"/>
            <a:chExt cx="188000" cy="189525"/>
          </a:xfrm>
        </p:grpSpPr>
        <p:sp>
          <p:nvSpPr>
            <p:cNvPr id="458" name="Google Shape;458;p19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9"/>
          <p:cNvGrpSpPr/>
          <p:nvPr/>
        </p:nvGrpSpPr>
        <p:grpSpPr>
          <a:xfrm flipH="1">
            <a:off x="7925450" y="973588"/>
            <a:ext cx="188000" cy="189525"/>
            <a:chOff x="977775" y="1330900"/>
            <a:chExt cx="188000" cy="189525"/>
          </a:xfrm>
        </p:grpSpPr>
        <p:sp>
          <p:nvSpPr>
            <p:cNvPr id="462" name="Google Shape;462;p19"/>
            <p:cNvSpPr/>
            <p:nvPr/>
          </p:nvSpPr>
          <p:spPr>
            <a:xfrm>
              <a:off x="977775" y="13309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037175" y="14046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061600" y="13964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6072" y="5029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 panose="02010506000000020000"/>
              <a:buNone/>
              <a:defRPr sz="3500" b="1">
                <a:solidFill>
                  <a:schemeClr val="accen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 panose="02010506000000020000"/>
              <a:buNone/>
              <a:defRPr sz="3500">
                <a:solidFill>
                  <a:schemeClr val="dk1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2" r:id="rId13"/>
    <p:sldLayoutId id="2147483680" r:id="rId14"/>
    <p:sldLayoutId id="2147483681" r:id="rId15"/>
    <p:sldLayoutId id="214748368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8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813248" y="3844200"/>
            <a:ext cx="5203909" cy="582608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 txBox="1">
            <a:spLocks noGrp="1"/>
          </p:cNvSpPr>
          <p:nvPr>
            <p:ph type="ctrTitle"/>
          </p:nvPr>
        </p:nvSpPr>
        <p:spPr>
          <a:xfrm>
            <a:off x="600800" y="1035975"/>
            <a:ext cx="5856900" cy="23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9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dirty="0">
                <a:latin typeface="Arcade Interlaced" panose="00000400000000000000" pitchFamily="1" charset="0"/>
              </a:rPr>
              <a:t>X86</a:t>
            </a:r>
            <a:r>
              <a:rPr lang="en-GB" sz="5200" dirty="0">
                <a:solidFill>
                  <a:schemeClr val="accent2"/>
                </a:solidFill>
                <a:latin typeface="Arcade Interlaced" panose="00000400000000000000" pitchFamily="1" charset="0"/>
              </a:rPr>
              <a:t> ARCADE</a:t>
            </a:r>
            <a:endParaRPr sz="5200" dirty="0">
              <a:solidFill>
                <a:schemeClr val="accent2"/>
              </a:solidFill>
              <a:latin typeface="Arcade Interlaced" panose="00000400000000000000" pitchFamily="1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chemeClr val="lt1"/>
              </a:solidFill>
              <a:latin typeface="Arcade Interlaced" panose="00000400000000000000" pitchFamily="1" charset="0"/>
            </a:endParaRPr>
          </a:p>
        </p:txBody>
      </p:sp>
      <p:sp>
        <p:nvSpPr>
          <p:cNvPr id="813" name="Google Shape;813;p38"/>
          <p:cNvSpPr txBox="1">
            <a:spLocks noGrp="1"/>
          </p:cNvSpPr>
          <p:nvPr>
            <p:ph type="subTitle" idx="1"/>
          </p:nvPr>
        </p:nvSpPr>
        <p:spPr>
          <a:xfrm>
            <a:off x="1501063" y="3955200"/>
            <a:ext cx="4000327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cade Interlaced" panose="00000400000000000000" pitchFamily="1" charset="0"/>
              </a:rPr>
              <a:t>Shoot balloons in assembly !</a:t>
            </a:r>
          </a:p>
        </p:txBody>
      </p:sp>
      <p:cxnSp>
        <p:nvCxnSpPr>
          <p:cNvPr id="814" name="Google Shape;814;p38"/>
          <p:cNvCxnSpPr/>
          <p:nvPr/>
        </p:nvCxnSpPr>
        <p:spPr>
          <a:xfrm>
            <a:off x="872575" y="3564625"/>
            <a:ext cx="5365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815" name="Google Shape;815;p38"/>
          <p:cNvGrpSpPr/>
          <p:nvPr/>
        </p:nvGrpSpPr>
        <p:grpSpPr>
          <a:xfrm>
            <a:off x="6703734" y="318661"/>
            <a:ext cx="1973232" cy="4824664"/>
            <a:chOff x="6877904" y="416211"/>
            <a:chExt cx="1933404" cy="4727282"/>
          </a:xfrm>
        </p:grpSpPr>
        <p:grpSp>
          <p:nvGrpSpPr>
            <p:cNvPr id="816" name="Google Shape;816;p38"/>
            <p:cNvGrpSpPr/>
            <p:nvPr/>
          </p:nvGrpSpPr>
          <p:grpSpPr>
            <a:xfrm>
              <a:off x="6877904" y="416211"/>
              <a:ext cx="1933404" cy="4727282"/>
              <a:chOff x="2863450" y="551025"/>
              <a:chExt cx="1856900" cy="4540225"/>
            </a:xfrm>
          </p:grpSpPr>
          <p:sp>
            <p:nvSpPr>
              <p:cNvPr id="817" name="Google Shape;817;p38"/>
              <p:cNvSpPr/>
              <p:nvPr/>
            </p:nvSpPr>
            <p:spPr>
              <a:xfrm>
                <a:off x="2863450" y="3592600"/>
                <a:ext cx="185690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2543" extrusionOk="0">
                    <a:moveTo>
                      <a:pt x="0" y="0"/>
                    </a:moveTo>
                    <a:lnTo>
                      <a:pt x="0" y="2542"/>
                    </a:lnTo>
                    <a:lnTo>
                      <a:pt x="74276" y="2542"/>
                    </a:lnTo>
                    <a:lnTo>
                      <a:pt x="74276" y="0"/>
                    </a:ln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2863450" y="3305400"/>
                <a:ext cx="1856900" cy="287225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11489" extrusionOk="0">
                    <a:moveTo>
                      <a:pt x="0" y="0"/>
                    </a:moveTo>
                    <a:lnTo>
                      <a:pt x="0" y="7610"/>
                    </a:lnTo>
                    <a:lnTo>
                      <a:pt x="0" y="11488"/>
                    </a:lnTo>
                    <a:lnTo>
                      <a:pt x="74276" y="11488"/>
                    </a:lnTo>
                    <a:lnTo>
                      <a:pt x="74276" y="7618"/>
                    </a:lnTo>
                    <a:lnTo>
                      <a:pt x="74276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2863450" y="3006225"/>
                <a:ext cx="1856900" cy="299200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11968" extrusionOk="0">
                    <a:moveTo>
                      <a:pt x="5365" y="1"/>
                    </a:moveTo>
                    <a:lnTo>
                      <a:pt x="4263" y="2461"/>
                    </a:lnTo>
                    <a:lnTo>
                      <a:pt x="0" y="11967"/>
                    </a:lnTo>
                    <a:lnTo>
                      <a:pt x="74276" y="11967"/>
                    </a:lnTo>
                    <a:lnTo>
                      <a:pt x="70001" y="2428"/>
                    </a:lnTo>
                    <a:lnTo>
                      <a:pt x="68912" y="1"/>
                    </a:lnTo>
                    <a:lnTo>
                      <a:pt x="61046" y="1"/>
                    </a:lnTo>
                    <a:cubicBezTo>
                      <a:pt x="61121" y="195"/>
                      <a:pt x="61162" y="402"/>
                      <a:pt x="61162" y="620"/>
                    </a:cubicBezTo>
                    <a:cubicBezTo>
                      <a:pt x="61162" y="958"/>
                      <a:pt x="61067" y="1281"/>
                      <a:pt x="60898" y="1549"/>
                    </a:cubicBezTo>
                    <a:lnTo>
                      <a:pt x="65783" y="1549"/>
                    </a:lnTo>
                    <a:lnTo>
                      <a:pt x="69493" y="9925"/>
                    </a:lnTo>
                    <a:lnTo>
                      <a:pt x="4783" y="9925"/>
                    </a:lnTo>
                    <a:lnTo>
                      <a:pt x="8492" y="1549"/>
                    </a:lnTo>
                    <a:lnTo>
                      <a:pt x="13379" y="1549"/>
                    </a:lnTo>
                    <a:cubicBezTo>
                      <a:pt x="13209" y="1281"/>
                      <a:pt x="13114" y="958"/>
                      <a:pt x="13114" y="620"/>
                    </a:cubicBezTo>
                    <a:cubicBezTo>
                      <a:pt x="13114" y="402"/>
                      <a:pt x="13156" y="195"/>
                      <a:pt x="13229" y="1"/>
                    </a:cubicBez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2884075" y="551025"/>
                <a:ext cx="1815625" cy="907850"/>
              </a:xfrm>
              <a:custGeom>
                <a:avLst/>
                <a:gdLst/>
                <a:ahLst/>
                <a:cxnLst/>
                <a:rect l="l" t="t" r="r" b="b"/>
                <a:pathLst>
                  <a:path w="72625" h="36314" extrusionOk="0">
                    <a:moveTo>
                      <a:pt x="70397" y="2583"/>
                    </a:moveTo>
                    <a:lnTo>
                      <a:pt x="70397" y="33453"/>
                    </a:lnTo>
                    <a:lnTo>
                      <a:pt x="2228" y="33453"/>
                    </a:lnTo>
                    <a:lnTo>
                      <a:pt x="2228" y="2583"/>
                    </a:lnTo>
                    <a:close/>
                    <a:moveTo>
                      <a:pt x="0" y="1"/>
                    </a:moveTo>
                    <a:lnTo>
                      <a:pt x="0" y="36313"/>
                    </a:lnTo>
                    <a:lnTo>
                      <a:pt x="72625" y="36313"/>
                    </a:lnTo>
                    <a:lnTo>
                      <a:pt x="72625" y="1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2884075" y="1458850"/>
                <a:ext cx="1815625" cy="309500"/>
              </a:xfrm>
              <a:custGeom>
                <a:avLst/>
                <a:gdLst/>
                <a:ahLst/>
                <a:cxnLst/>
                <a:rect l="l" t="t" r="r" b="b"/>
                <a:pathLst>
                  <a:path w="72625" h="12380" extrusionOk="0">
                    <a:moveTo>
                      <a:pt x="0" y="0"/>
                    </a:moveTo>
                    <a:lnTo>
                      <a:pt x="4540" y="12379"/>
                    </a:lnTo>
                    <a:lnTo>
                      <a:pt x="68087" y="12379"/>
                    </a:lnTo>
                    <a:lnTo>
                      <a:pt x="72625" y="0"/>
                    </a:ln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4617175" y="3656150"/>
                <a:ext cx="79975" cy="1433950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7358" extrusionOk="0">
                    <a:moveTo>
                      <a:pt x="0" y="0"/>
                    </a:moveTo>
                    <a:lnTo>
                      <a:pt x="0" y="7069"/>
                    </a:lnTo>
                    <a:lnTo>
                      <a:pt x="0" y="51634"/>
                    </a:lnTo>
                    <a:lnTo>
                      <a:pt x="0" y="57357"/>
                    </a:lnTo>
                    <a:lnTo>
                      <a:pt x="3198" y="57357"/>
                    </a:lnTo>
                    <a:lnTo>
                      <a:pt x="3198" y="44116"/>
                    </a:lnTo>
                    <a:lnTo>
                      <a:pt x="3198" y="27263"/>
                    </a:lnTo>
                    <a:lnTo>
                      <a:pt x="3198" y="10382"/>
                    </a:lnTo>
                    <a:lnTo>
                      <a:pt x="3198" y="0"/>
                    </a:ln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2939775" y="615600"/>
                <a:ext cx="1704225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68169" h="30870" extrusionOk="0">
                    <a:moveTo>
                      <a:pt x="0" y="0"/>
                    </a:moveTo>
                    <a:lnTo>
                      <a:pt x="0" y="30870"/>
                    </a:lnTo>
                    <a:lnTo>
                      <a:pt x="68169" y="30870"/>
                    </a:lnTo>
                    <a:lnTo>
                      <a:pt x="68169" y="0"/>
                    </a:lnTo>
                    <a:close/>
                  </a:path>
                </a:pathLst>
              </a:custGeom>
              <a:solidFill>
                <a:srgbClr val="FE558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3940125" y="4684875"/>
                <a:ext cx="677075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6209" extrusionOk="0">
                    <a:moveTo>
                      <a:pt x="21095" y="0"/>
                    </a:moveTo>
                    <a:lnTo>
                      <a:pt x="18095" y="10972"/>
                    </a:lnTo>
                    <a:lnTo>
                      <a:pt x="9145" y="6599"/>
                    </a:lnTo>
                    <a:lnTo>
                      <a:pt x="8200" y="12548"/>
                    </a:lnTo>
                    <a:lnTo>
                      <a:pt x="1" y="16208"/>
                    </a:lnTo>
                    <a:lnTo>
                      <a:pt x="27082" y="16208"/>
                    </a:lnTo>
                    <a:lnTo>
                      <a:pt x="27082" y="10485"/>
                    </a:lnTo>
                    <a:lnTo>
                      <a:pt x="21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2966600" y="3832875"/>
                <a:ext cx="1650600" cy="1257225"/>
              </a:xfrm>
              <a:custGeom>
                <a:avLst/>
                <a:gdLst/>
                <a:ahLst/>
                <a:cxnLst/>
                <a:rect l="l" t="t" r="r" b="b"/>
                <a:pathLst>
                  <a:path w="66024" h="50289" extrusionOk="0">
                    <a:moveTo>
                      <a:pt x="5765" y="15623"/>
                    </a:moveTo>
                    <a:lnTo>
                      <a:pt x="7329" y="19266"/>
                    </a:lnTo>
                    <a:lnTo>
                      <a:pt x="6107" y="20173"/>
                    </a:lnTo>
                    <a:lnTo>
                      <a:pt x="5942" y="23363"/>
                    </a:lnTo>
                    <a:lnTo>
                      <a:pt x="4560" y="19163"/>
                    </a:lnTo>
                    <a:lnTo>
                      <a:pt x="5613" y="18210"/>
                    </a:lnTo>
                    <a:lnTo>
                      <a:pt x="5765" y="15623"/>
                    </a:lnTo>
                    <a:close/>
                    <a:moveTo>
                      <a:pt x="58604" y="15623"/>
                    </a:moveTo>
                    <a:lnTo>
                      <a:pt x="58756" y="18210"/>
                    </a:lnTo>
                    <a:lnTo>
                      <a:pt x="59809" y="19163"/>
                    </a:lnTo>
                    <a:lnTo>
                      <a:pt x="58423" y="23363"/>
                    </a:lnTo>
                    <a:lnTo>
                      <a:pt x="58261" y="20175"/>
                    </a:lnTo>
                    <a:lnTo>
                      <a:pt x="57040" y="19267"/>
                    </a:lnTo>
                    <a:lnTo>
                      <a:pt x="58604" y="15623"/>
                    </a:lnTo>
                    <a:close/>
                    <a:moveTo>
                      <a:pt x="54519" y="25522"/>
                    </a:moveTo>
                    <a:lnTo>
                      <a:pt x="55316" y="28889"/>
                    </a:lnTo>
                    <a:lnTo>
                      <a:pt x="57502" y="29900"/>
                    </a:lnTo>
                    <a:lnTo>
                      <a:pt x="54646" y="36849"/>
                    </a:lnTo>
                    <a:lnTo>
                      <a:pt x="54650" y="31584"/>
                    </a:lnTo>
                    <a:lnTo>
                      <a:pt x="52151" y="30114"/>
                    </a:lnTo>
                    <a:lnTo>
                      <a:pt x="54519" y="25522"/>
                    </a:lnTo>
                    <a:close/>
                    <a:moveTo>
                      <a:pt x="9850" y="25522"/>
                    </a:moveTo>
                    <a:lnTo>
                      <a:pt x="12219" y="30114"/>
                    </a:lnTo>
                    <a:lnTo>
                      <a:pt x="9715" y="31584"/>
                    </a:lnTo>
                    <a:lnTo>
                      <a:pt x="9723" y="36849"/>
                    </a:lnTo>
                    <a:lnTo>
                      <a:pt x="6863" y="29900"/>
                    </a:lnTo>
                    <a:lnTo>
                      <a:pt x="9054" y="28889"/>
                    </a:lnTo>
                    <a:lnTo>
                      <a:pt x="9850" y="25522"/>
                    </a:lnTo>
                    <a:close/>
                    <a:moveTo>
                      <a:pt x="66023" y="0"/>
                    </a:moveTo>
                    <a:cubicBezTo>
                      <a:pt x="64959" y="115"/>
                      <a:pt x="63931" y="454"/>
                      <a:pt x="62994" y="970"/>
                    </a:cubicBezTo>
                    <a:cubicBezTo>
                      <a:pt x="60940" y="2088"/>
                      <a:pt x="59322" y="4036"/>
                      <a:pt x="58736" y="6305"/>
                    </a:cubicBezTo>
                    <a:cubicBezTo>
                      <a:pt x="58224" y="8294"/>
                      <a:pt x="58438" y="10436"/>
                      <a:pt x="57786" y="12383"/>
                    </a:cubicBezTo>
                    <a:cubicBezTo>
                      <a:pt x="56701" y="15619"/>
                      <a:pt x="53686" y="15894"/>
                      <a:pt x="51812" y="18239"/>
                    </a:cubicBezTo>
                    <a:cubicBezTo>
                      <a:pt x="49859" y="20685"/>
                      <a:pt x="49617" y="23879"/>
                      <a:pt x="49418" y="26892"/>
                    </a:cubicBezTo>
                    <a:cubicBezTo>
                      <a:pt x="49195" y="30317"/>
                      <a:pt x="48572" y="34232"/>
                      <a:pt x="45655" y="36040"/>
                    </a:cubicBezTo>
                    <a:cubicBezTo>
                      <a:pt x="44536" y="36738"/>
                      <a:pt x="43255" y="36999"/>
                      <a:pt x="41934" y="36999"/>
                    </a:cubicBezTo>
                    <a:cubicBezTo>
                      <a:pt x="40568" y="36999"/>
                      <a:pt x="39160" y="36719"/>
                      <a:pt x="37844" y="36354"/>
                    </a:cubicBezTo>
                    <a:cubicBezTo>
                      <a:pt x="35608" y="35733"/>
                      <a:pt x="33348" y="34897"/>
                      <a:pt x="31058" y="34897"/>
                    </a:cubicBezTo>
                    <a:cubicBezTo>
                      <a:pt x="30698" y="34897"/>
                      <a:pt x="30337" y="34918"/>
                      <a:pt x="29975" y="34963"/>
                    </a:cubicBezTo>
                    <a:cubicBezTo>
                      <a:pt x="28576" y="35136"/>
                      <a:pt x="27248" y="35673"/>
                      <a:pt x="25861" y="35917"/>
                    </a:cubicBezTo>
                    <a:cubicBezTo>
                      <a:pt x="25295" y="36015"/>
                      <a:pt x="24729" y="36063"/>
                      <a:pt x="24169" y="36063"/>
                    </a:cubicBezTo>
                    <a:cubicBezTo>
                      <a:pt x="21042" y="36063"/>
                      <a:pt x="18093" y="34562"/>
                      <a:pt x="16258" y="31930"/>
                    </a:cubicBezTo>
                    <a:cubicBezTo>
                      <a:pt x="13490" y="27948"/>
                      <a:pt x="13700" y="22670"/>
                      <a:pt x="11360" y="18490"/>
                    </a:cubicBezTo>
                    <a:cubicBezTo>
                      <a:pt x="9190" y="14616"/>
                      <a:pt x="4697" y="12082"/>
                      <a:pt x="310" y="11905"/>
                    </a:cubicBezTo>
                    <a:lnTo>
                      <a:pt x="0" y="11905"/>
                    </a:lnTo>
                    <a:lnTo>
                      <a:pt x="0" y="44565"/>
                    </a:lnTo>
                    <a:lnTo>
                      <a:pt x="5988" y="34080"/>
                    </a:lnTo>
                    <a:lnTo>
                      <a:pt x="8988" y="45052"/>
                    </a:lnTo>
                    <a:lnTo>
                      <a:pt x="17938" y="40679"/>
                    </a:lnTo>
                    <a:lnTo>
                      <a:pt x="18883" y="46628"/>
                    </a:lnTo>
                    <a:lnTo>
                      <a:pt x="27082" y="50288"/>
                    </a:lnTo>
                    <a:lnTo>
                      <a:pt x="38942" y="50288"/>
                    </a:lnTo>
                    <a:lnTo>
                      <a:pt x="47141" y="46628"/>
                    </a:lnTo>
                    <a:lnTo>
                      <a:pt x="48085" y="40679"/>
                    </a:lnTo>
                    <a:lnTo>
                      <a:pt x="57036" y="45052"/>
                    </a:lnTo>
                    <a:lnTo>
                      <a:pt x="60035" y="34080"/>
                    </a:lnTo>
                    <a:lnTo>
                      <a:pt x="66023" y="44565"/>
                    </a:lnTo>
                    <a:lnTo>
                      <a:pt x="66023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2966625" y="3656150"/>
                <a:ext cx="1650575" cy="1101700"/>
              </a:xfrm>
              <a:custGeom>
                <a:avLst/>
                <a:gdLst/>
                <a:ahLst/>
                <a:cxnLst/>
                <a:rect l="l" t="t" r="r" b="b"/>
                <a:pathLst>
                  <a:path w="66023" h="44068" extrusionOk="0">
                    <a:moveTo>
                      <a:pt x="39559" y="19766"/>
                    </a:moveTo>
                    <a:cubicBezTo>
                      <a:pt x="40542" y="19766"/>
                      <a:pt x="41333" y="20558"/>
                      <a:pt x="41333" y="21541"/>
                    </a:cubicBezTo>
                    <a:lnTo>
                      <a:pt x="41333" y="35838"/>
                    </a:lnTo>
                    <a:cubicBezTo>
                      <a:pt x="41333" y="36820"/>
                      <a:pt x="40542" y="37612"/>
                      <a:pt x="39559" y="37612"/>
                    </a:cubicBezTo>
                    <a:lnTo>
                      <a:pt x="26462" y="37612"/>
                    </a:lnTo>
                    <a:cubicBezTo>
                      <a:pt x="25481" y="37612"/>
                      <a:pt x="24688" y="36820"/>
                      <a:pt x="24688" y="35838"/>
                    </a:cubicBezTo>
                    <a:lnTo>
                      <a:pt x="24688" y="21541"/>
                    </a:lnTo>
                    <a:cubicBezTo>
                      <a:pt x="24688" y="20558"/>
                      <a:pt x="25481" y="19766"/>
                      <a:pt x="26462" y="19766"/>
                    </a:cubicBezTo>
                    <a:close/>
                    <a:moveTo>
                      <a:pt x="0" y="0"/>
                    </a:moveTo>
                    <a:lnTo>
                      <a:pt x="0" y="18974"/>
                    </a:lnTo>
                    <a:lnTo>
                      <a:pt x="309" y="18974"/>
                    </a:lnTo>
                    <a:cubicBezTo>
                      <a:pt x="4696" y="19151"/>
                      <a:pt x="9189" y="21685"/>
                      <a:pt x="11359" y="25559"/>
                    </a:cubicBezTo>
                    <a:cubicBezTo>
                      <a:pt x="13699" y="29739"/>
                      <a:pt x="13489" y="35017"/>
                      <a:pt x="16258" y="38999"/>
                    </a:cubicBezTo>
                    <a:cubicBezTo>
                      <a:pt x="18092" y="41631"/>
                      <a:pt x="21042" y="43132"/>
                      <a:pt x="24169" y="43132"/>
                    </a:cubicBezTo>
                    <a:cubicBezTo>
                      <a:pt x="24729" y="43132"/>
                      <a:pt x="25294" y="43084"/>
                      <a:pt x="25860" y="42986"/>
                    </a:cubicBezTo>
                    <a:cubicBezTo>
                      <a:pt x="27247" y="42742"/>
                      <a:pt x="28575" y="42205"/>
                      <a:pt x="29974" y="42032"/>
                    </a:cubicBezTo>
                    <a:cubicBezTo>
                      <a:pt x="30336" y="41987"/>
                      <a:pt x="30697" y="41966"/>
                      <a:pt x="31057" y="41966"/>
                    </a:cubicBezTo>
                    <a:cubicBezTo>
                      <a:pt x="33347" y="41966"/>
                      <a:pt x="35607" y="42802"/>
                      <a:pt x="37843" y="43423"/>
                    </a:cubicBezTo>
                    <a:cubicBezTo>
                      <a:pt x="39159" y="43788"/>
                      <a:pt x="40567" y="44068"/>
                      <a:pt x="41933" y="44068"/>
                    </a:cubicBezTo>
                    <a:cubicBezTo>
                      <a:pt x="43254" y="44068"/>
                      <a:pt x="44535" y="43807"/>
                      <a:pt x="45654" y="43109"/>
                    </a:cubicBezTo>
                    <a:cubicBezTo>
                      <a:pt x="48571" y="41301"/>
                      <a:pt x="49195" y="37385"/>
                      <a:pt x="49418" y="33961"/>
                    </a:cubicBezTo>
                    <a:cubicBezTo>
                      <a:pt x="49616" y="30948"/>
                      <a:pt x="49859" y="27754"/>
                      <a:pt x="51811" y="25308"/>
                    </a:cubicBezTo>
                    <a:cubicBezTo>
                      <a:pt x="53685" y="22964"/>
                      <a:pt x="56700" y="22688"/>
                      <a:pt x="57786" y="19452"/>
                    </a:cubicBezTo>
                    <a:cubicBezTo>
                      <a:pt x="58438" y="17505"/>
                      <a:pt x="58224" y="15363"/>
                      <a:pt x="58735" y="13374"/>
                    </a:cubicBezTo>
                    <a:cubicBezTo>
                      <a:pt x="59321" y="11105"/>
                      <a:pt x="60939" y="9157"/>
                      <a:pt x="62993" y="8039"/>
                    </a:cubicBezTo>
                    <a:cubicBezTo>
                      <a:pt x="63930" y="7523"/>
                      <a:pt x="64958" y="7184"/>
                      <a:pt x="66022" y="7069"/>
                    </a:cubicBezTo>
                    <a:lnTo>
                      <a:pt x="66022" y="0"/>
                    </a:lnTo>
                    <a:lnTo>
                      <a:pt x="50911" y="0"/>
                    </a:lnTo>
                    <a:lnTo>
                      <a:pt x="50911" y="7226"/>
                    </a:lnTo>
                    <a:cubicBezTo>
                      <a:pt x="50911" y="8311"/>
                      <a:pt x="50028" y="9194"/>
                      <a:pt x="48943" y="9194"/>
                    </a:cubicBezTo>
                    <a:lnTo>
                      <a:pt x="17079" y="9194"/>
                    </a:lnTo>
                    <a:cubicBezTo>
                      <a:pt x="15994" y="9194"/>
                      <a:pt x="15111" y="8311"/>
                      <a:pt x="15111" y="7226"/>
                    </a:cubicBezTo>
                    <a:lnTo>
                      <a:pt x="15111" y="0"/>
                    </a:lnTo>
                    <a:close/>
                  </a:path>
                </a:pathLst>
              </a:custGeom>
              <a:solidFill>
                <a:srgbClr val="FE558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2983025" y="3044925"/>
                <a:ext cx="1617775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64711" h="8377" extrusionOk="0">
                    <a:moveTo>
                      <a:pt x="22039" y="1705"/>
                    </a:moveTo>
                    <a:cubicBezTo>
                      <a:pt x="23103" y="1705"/>
                      <a:pt x="23967" y="1977"/>
                      <a:pt x="23967" y="2315"/>
                    </a:cubicBezTo>
                    <a:lnTo>
                      <a:pt x="23967" y="3256"/>
                    </a:lnTo>
                    <a:cubicBezTo>
                      <a:pt x="23967" y="3595"/>
                      <a:pt x="23103" y="3866"/>
                      <a:pt x="22039" y="3866"/>
                    </a:cubicBezTo>
                    <a:cubicBezTo>
                      <a:pt x="20979" y="3866"/>
                      <a:pt x="20117" y="3595"/>
                      <a:pt x="20117" y="3256"/>
                    </a:cubicBezTo>
                    <a:lnTo>
                      <a:pt x="20117" y="2315"/>
                    </a:lnTo>
                    <a:cubicBezTo>
                      <a:pt x="20117" y="1977"/>
                      <a:pt x="20979" y="1705"/>
                      <a:pt x="22039" y="1705"/>
                    </a:cubicBezTo>
                    <a:close/>
                    <a:moveTo>
                      <a:pt x="42671" y="1705"/>
                    </a:moveTo>
                    <a:cubicBezTo>
                      <a:pt x="43732" y="1705"/>
                      <a:pt x="44594" y="1977"/>
                      <a:pt x="44594" y="2315"/>
                    </a:cubicBezTo>
                    <a:lnTo>
                      <a:pt x="44594" y="3256"/>
                    </a:lnTo>
                    <a:cubicBezTo>
                      <a:pt x="44594" y="3595"/>
                      <a:pt x="43732" y="3866"/>
                      <a:pt x="42671" y="3866"/>
                    </a:cubicBezTo>
                    <a:cubicBezTo>
                      <a:pt x="41606" y="3866"/>
                      <a:pt x="40744" y="3595"/>
                      <a:pt x="40744" y="3256"/>
                    </a:cubicBezTo>
                    <a:lnTo>
                      <a:pt x="40744" y="2315"/>
                    </a:lnTo>
                    <a:cubicBezTo>
                      <a:pt x="40744" y="1977"/>
                      <a:pt x="41606" y="1705"/>
                      <a:pt x="42671" y="1705"/>
                    </a:cubicBezTo>
                    <a:close/>
                    <a:moveTo>
                      <a:pt x="27515" y="3718"/>
                    </a:moveTo>
                    <a:cubicBezTo>
                      <a:pt x="28575" y="3718"/>
                      <a:pt x="29437" y="3991"/>
                      <a:pt x="29437" y="4325"/>
                    </a:cubicBezTo>
                    <a:lnTo>
                      <a:pt x="29437" y="5270"/>
                    </a:lnTo>
                    <a:cubicBezTo>
                      <a:pt x="29437" y="5609"/>
                      <a:pt x="28575" y="5880"/>
                      <a:pt x="27515" y="5880"/>
                    </a:cubicBezTo>
                    <a:cubicBezTo>
                      <a:pt x="26450" y="5880"/>
                      <a:pt x="25587" y="5609"/>
                      <a:pt x="25587" y="5270"/>
                    </a:cubicBezTo>
                    <a:lnTo>
                      <a:pt x="25587" y="4325"/>
                    </a:lnTo>
                    <a:cubicBezTo>
                      <a:pt x="25587" y="3991"/>
                      <a:pt x="26451" y="3718"/>
                      <a:pt x="27515" y="3718"/>
                    </a:cubicBezTo>
                    <a:close/>
                    <a:moveTo>
                      <a:pt x="37195" y="3718"/>
                    </a:moveTo>
                    <a:cubicBezTo>
                      <a:pt x="38260" y="3718"/>
                      <a:pt x="39122" y="3991"/>
                      <a:pt x="39122" y="4325"/>
                    </a:cubicBezTo>
                    <a:lnTo>
                      <a:pt x="39122" y="5270"/>
                    </a:lnTo>
                    <a:cubicBezTo>
                      <a:pt x="39122" y="5609"/>
                      <a:pt x="38260" y="5880"/>
                      <a:pt x="37195" y="5880"/>
                    </a:cubicBezTo>
                    <a:cubicBezTo>
                      <a:pt x="36134" y="5880"/>
                      <a:pt x="35272" y="5609"/>
                      <a:pt x="35272" y="5270"/>
                    </a:cubicBezTo>
                    <a:lnTo>
                      <a:pt x="35272" y="4325"/>
                    </a:lnTo>
                    <a:cubicBezTo>
                      <a:pt x="35272" y="3991"/>
                      <a:pt x="36134" y="3718"/>
                      <a:pt x="37195" y="3718"/>
                    </a:cubicBezTo>
                    <a:close/>
                    <a:moveTo>
                      <a:pt x="18358" y="4189"/>
                    </a:moveTo>
                    <a:cubicBezTo>
                      <a:pt x="19423" y="4189"/>
                      <a:pt x="20281" y="4461"/>
                      <a:pt x="20281" y="4799"/>
                    </a:cubicBezTo>
                    <a:lnTo>
                      <a:pt x="20281" y="5744"/>
                    </a:lnTo>
                    <a:cubicBezTo>
                      <a:pt x="20281" y="6079"/>
                      <a:pt x="19423" y="6351"/>
                      <a:pt x="18358" y="6351"/>
                    </a:cubicBezTo>
                    <a:cubicBezTo>
                      <a:pt x="17298" y="6351"/>
                      <a:pt x="16435" y="6078"/>
                      <a:pt x="16435" y="5744"/>
                    </a:cubicBezTo>
                    <a:lnTo>
                      <a:pt x="16435" y="4799"/>
                    </a:lnTo>
                    <a:cubicBezTo>
                      <a:pt x="16435" y="4461"/>
                      <a:pt x="17298" y="4189"/>
                      <a:pt x="18358" y="4189"/>
                    </a:cubicBezTo>
                    <a:close/>
                    <a:moveTo>
                      <a:pt x="46351" y="4189"/>
                    </a:moveTo>
                    <a:cubicBezTo>
                      <a:pt x="47413" y="4189"/>
                      <a:pt x="48275" y="4461"/>
                      <a:pt x="48275" y="4799"/>
                    </a:cubicBezTo>
                    <a:lnTo>
                      <a:pt x="48275" y="5744"/>
                    </a:lnTo>
                    <a:cubicBezTo>
                      <a:pt x="48275" y="6079"/>
                      <a:pt x="47413" y="6351"/>
                      <a:pt x="46351" y="6351"/>
                    </a:cubicBezTo>
                    <a:cubicBezTo>
                      <a:pt x="45287" y="6351"/>
                      <a:pt x="44429" y="6078"/>
                      <a:pt x="44429" y="5744"/>
                    </a:cubicBezTo>
                    <a:lnTo>
                      <a:pt x="44429" y="4799"/>
                    </a:lnTo>
                    <a:cubicBezTo>
                      <a:pt x="44429" y="4461"/>
                      <a:pt x="45287" y="4189"/>
                      <a:pt x="46351" y="4189"/>
                    </a:cubicBezTo>
                    <a:close/>
                    <a:moveTo>
                      <a:pt x="3709" y="1"/>
                    </a:moveTo>
                    <a:lnTo>
                      <a:pt x="0" y="8377"/>
                    </a:lnTo>
                    <a:lnTo>
                      <a:pt x="64710" y="8377"/>
                    </a:lnTo>
                    <a:lnTo>
                      <a:pt x="61000" y="1"/>
                    </a:lnTo>
                    <a:lnTo>
                      <a:pt x="56115" y="1"/>
                    </a:lnTo>
                    <a:cubicBezTo>
                      <a:pt x="55867" y="401"/>
                      <a:pt x="55471" y="693"/>
                      <a:pt x="54997" y="801"/>
                    </a:cubicBezTo>
                    <a:lnTo>
                      <a:pt x="54997" y="4576"/>
                    </a:lnTo>
                    <a:cubicBezTo>
                      <a:pt x="56140" y="4655"/>
                      <a:pt x="57014" y="5072"/>
                      <a:pt x="57014" y="5575"/>
                    </a:cubicBezTo>
                    <a:cubicBezTo>
                      <a:pt x="57014" y="6136"/>
                      <a:pt x="55938" y="6590"/>
                      <a:pt x="54605" y="6590"/>
                    </a:cubicBezTo>
                    <a:cubicBezTo>
                      <a:pt x="53276" y="6590"/>
                      <a:pt x="52194" y="6136"/>
                      <a:pt x="52194" y="5575"/>
                    </a:cubicBezTo>
                    <a:cubicBezTo>
                      <a:pt x="52194" y="5088"/>
                      <a:pt x="53016" y="4680"/>
                      <a:pt x="54105" y="4585"/>
                    </a:cubicBezTo>
                    <a:lnTo>
                      <a:pt x="54105" y="801"/>
                    </a:lnTo>
                    <a:lnTo>
                      <a:pt x="54114" y="776"/>
                    </a:lnTo>
                    <a:cubicBezTo>
                      <a:pt x="53685" y="653"/>
                      <a:pt x="53325" y="372"/>
                      <a:pt x="53098" y="1"/>
                    </a:cubicBezTo>
                    <a:lnTo>
                      <a:pt x="11611" y="1"/>
                    </a:lnTo>
                    <a:cubicBezTo>
                      <a:pt x="11384" y="372"/>
                      <a:pt x="11026" y="653"/>
                      <a:pt x="10597" y="776"/>
                    </a:cubicBezTo>
                    <a:lnTo>
                      <a:pt x="10605" y="801"/>
                    </a:lnTo>
                    <a:lnTo>
                      <a:pt x="10605" y="4585"/>
                    </a:lnTo>
                    <a:cubicBezTo>
                      <a:pt x="11694" y="4680"/>
                      <a:pt x="12515" y="5088"/>
                      <a:pt x="12515" y="5575"/>
                    </a:cubicBezTo>
                    <a:cubicBezTo>
                      <a:pt x="12515" y="6136"/>
                      <a:pt x="11434" y="6590"/>
                      <a:pt x="10105" y="6590"/>
                    </a:cubicBezTo>
                    <a:cubicBezTo>
                      <a:pt x="8773" y="6590"/>
                      <a:pt x="7695" y="6136"/>
                      <a:pt x="7695" y="5575"/>
                    </a:cubicBezTo>
                    <a:cubicBezTo>
                      <a:pt x="7695" y="5072"/>
                      <a:pt x="8571" y="4655"/>
                      <a:pt x="9713" y="4576"/>
                    </a:cubicBezTo>
                    <a:lnTo>
                      <a:pt x="9713" y="801"/>
                    </a:lnTo>
                    <a:cubicBezTo>
                      <a:pt x="9239" y="693"/>
                      <a:pt x="8842" y="401"/>
                      <a:pt x="8596" y="1"/>
                    </a:cubicBezTo>
                    <a:close/>
                  </a:path>
                </a:pathLst>
              </a:custGeom>
              <a:solidFill>
                <a:srgbClr val="D4B2E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2997550" y="1768325"/>
                <a:ext cx="1588700" cy="1237925"/>
              </a:xfrm>
              <a:custGeom>
                <a:avLst/>
                <a:gdLst/>
                <a:ahLst/>
                <a:cxnLst/>
                <a:rect l="l" t="t" r="r" b="b"/>
                <a:pathLst>
                  <a:path w="63548" h="49517" extrusionOk="0">
                    <a:moveTo>
                      <a:pt x="58798" y="3772"/>
                    </a:moveTo>
                    <a:lnTo>
                      <a:pt x="58798" y="46216"/>
                    </a:lnTo>
                    <a:lnTo>
                      <a:pt x="4750" y="46216"/>
                    </a:lnTo>
                    <a:lnTo>
                      <a:pt x="4750" y="3772"/>
                    </a:lnTo>
                    <a:close/>
                    <a:moveTo>
                      <a:pt x="1" y="0"/>
                    </a:moveTo>
                    <a:lnTo>
                      <a:pt x="1" y="6599"/>
                    </a:lnTo>
                    <a:lnTo>
                      <a:pt x="1" y="22089"/>
                    </a:lnTo>
                    <a:lnTo>
                      <a:pt x="1" y="37489"/>
                    </a:lnTo>
                    <a:lnTo>
                      <a:pt x="1" y="49517"/>
                    </a:lnTo>
                    <a:lnTo>
                      <a:pt x="7865" y="49517"/>
                    </a:lnTo>
                    <a:cubicBezTo>
                      <a:pt x="8113" y="48844"/>
                      <a:pt x="8765" y="48365"/>
                      <a:pt x="9524" y="48365"/>
                    </a:cubicBezTo>
                    <a:cubicBezTo>
                      <a:pt x="10284" y="48365"/>
                      <a:pt x="10932" y="48844"/>
                      <a:pt x="11184" y="49517"/>
                    </a:cubicBezTo>
                    <a:lnTo>
                      <a:pt x="52365" y="49517"/>
                    </a:lnTo>
                    <a:cubicBezTo>
                      <a:pt x="52616" y="48844"/>
                      <a:pt x="53264" y="48365"/>
                      <a:pt x="54024" y="48365"/>
                    </a:cubicBezTo>
                    <a:cubicBezTo>
                      <a:pt x="54782" y="48365"/>
                      <a:pt x="55434" y="48844"/>
                      <a:pt x="55682" y="49517"/>
                    </a:cubicBezTo>
                    <a:lnTo>
                      <a:pt x="63548" y="49517"/>
                    </a:lnTo>
                    <a:lnTo>
                      <a:pt x="63548" y="37327"/>
                    </a:lnTo>
                    <a:lnTo>
                      <a:pt x="63548" y="21816"/>
                    </a:lnTo>
                    <a:lnTo>
                      <a:pt x="63548" y="6206"/>
                    </a:lnTo>
                    <a:lnTo>
                      <a:pt x="63548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3116300" y="1862600"/>
                <a:ext cx="135122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54049" h="42445" extrusionOk="0">
                    <a:moveTo>
                      <a:pt x="37637" y="5019"/>
                    </a:moveTo>
                    <a:cubicBezTo>
                      <a:pt x="38363" y="5019"/>
                      <a:pt x="38953" y="5608"/>
                      <a:pt x="38953" y="6335"/>
                    </a:cubicBezTo>
                    <a:lnTo>
                      <a:pt x="38953" y="7267"/>
                    </a:lnTo>
                    <a:lnTo>
                      <a:pt x="38953" y="9079"/>
                    </a:lnTo>
                    <a:lnTo>
                      <a:pt x="38953" y="10288"/>
                    </a:lnTo>
                    <a:cubicBezTo>
                      <a:pt x="43175" y="10296"/>
                      <a:pt x="46603" y="13729"/>
                      <a:pt x="46603" y="17951"/>
                    </a:cubicBezTo>
                    <a:cubicBezTo>
                      <a:pt x="46603" y="22171"/>
                      <a:pt x="43168" y="25609"/>
                      <a:pt x="38943" y="25609"/>
                    </a:cubicBezTo>
                    <a:cubicBezTo>
                      <a:pt x="38943" y="25609"/>
                      <a:pt x="38942" y="25609"/>
                      <a:pt x="38942" y="25609"/>
                    </a:cubicBezTo>
                    <a:cubicBezTo>
                      <a:pt x="38277" y="25609"/>
                      <a:pt x="37628" y="25522"/>
                      <a:pt x="37018" y="25362"/>
                    </a:cubicBezTo>
                    <a:cubicBezTo>
                      <a:pt x="35587" y="27771"/>
                      <a:pt x="33354" y="29789"/>
                      <a:pt x="30301" y="30693"/>
                    </a:cubicBezTo>
                    <a:lnTo>
                      <a:pt x="30301" y="33989"/>
                    </a:lnTo>
                    <a:lnTo>
                      <a:pt x="32318" y="33989"/>
                    </a:lnTo>
                    <a:cubicBezTo>
                      <a:pt x="32760" y="33989"/>
                      <a:pt x="33118" y="34349"/>
                      <a:pt x="33118" y="34790"/>
                    </a:cubicBezTo>
                    <a:cubicBezTo>
                      <a:pt x="33118" y="35009"/>
                      <a:pt x="33028" y="35211"/>
                      <a:pt x="32883" y="35355"/>
                    </a:cubicBezTo>
                    <a:cubicBezTo>
                      <a:pt x="32739" y="35496"/>
                      <a:pt x="32537" y="35586"/>
                      <a:pt x="32318" y="35586"/>
                    </a:cubicBezTo>
                    <a:lnTo>
                      <a:pt x="32033" y="35586"/>
                    </a:lnTo>
                    <a:cubicBezTo>
                      <a:pt x="32632" y="35586"/>
                      <a:pt x="33118" y="36073"/>
                      <a:pt x="33118" y="36672"/>
                    </a:cubicBezTo>
                    <a:lnTo>
                      <a:pt x="33118" y="38505"/>
                    </a:lnTo>
                    <a:cubicBezTo>
                      <a:pt x="33118" y="39103"/>
                      <a:pt x="32632" y="39590"/>
                      <a:pt x="32033" y="39590"/>
                    </a:cubicBezTo>
                    <a:lnTo>
                      <a:pt x="21124" y="39590"/>
                    </a:lnTo>
                    <a:cubicBezTo>
                      <a:pt x="20525" y="39590"/>
                      <a:pt x="20042" y="39103"/>
                      <a:pt x="20042" y="38505"/>
                    </a:cubicBezTo>
                    <a:lnTo>
                      <a:pt x="20042" y="36672"/>
                    </a:lnTo>
                    <a:cubicBezTo>
                      <a:pt x="20042" y="36073"/>
                      <a:pt x="20525" y="35586"/>
                      <a:pt x="21124" y="35586"/>
                    </a:cubicBezTo>
                    <a:lnTo>
                      <a:pt x="20839" y="35586"/>
                    </a:lnTo>
                    <a:cubicBezTo>
                      <a:pt x="20397" y="35586"/>
                      <a:pt x="20042" y="35232"/>
                      <a:pt x="20042" y="34790"/>
                    </a:cubicBezTo>
                    <a:cubicBezTo>
                      <a:pt x="20042" y="34572"/>
                      <a:pt x="20133" y="34370"/>
                      <a:pt x="20273" y="34225"/>
                    </a:cubicBezTo>
                    <a:cubicBezTo>
                      <a:pt x="20418" y="34081"/>
                      <a:pt x="20620" y="33989"/>
                      <a:pt x="20839" y="33989"/>
                    </a:cubicBezTo>
                    <a:lnTo>
                      <a:pt x="22857" y="33989"/>
                    </a:lnTo>
                    <a:lnTo>
                      <a:pt x="22857" y="30635"/>
                    </a:lnTo>
                    <a:cubicBezTo>
                      <a:pt x="19889" y="29702"/>
                      <a:pt x="17711" y="27709"/>
                      <a:pt x="16308" y="25337"/>
                    </a:cubicBezTo>
                    <a:cubicBezTo>
                      <a:pt x="15664" y="25514"/>
                      <a:pt x="14983" y="25610"/>
                      <a:pt x="14282" y="25610"/>
                    </a:cubicBezTo>
                    <a:cubicBezTo>
                      <a:pt x="10057" y="25610"/>
                      <a:pt x="6619" y="22172"/>
                      <a:pt x="6619" y="17951"/>
                    </a:cubicBezTo>
                    <a:cubicBezTo>
                      <a:pt x="6619" y="13725"/>
                      <a:pt x="10057" y="10288"/>
                      <a:pt x="14282" y="10288"/>
                    </a:cubicBezTo>
                    <a:lnTo>
                      <a:pt x="14389" y="10288"/>
                    </a:lnTo>
                    <a:lnTo>
                      <a:pt x="14389" y="9079"/>
                    </a:lnTo>
                    <a:lnTo>
                      <a:pt x="14389" y="7267"/>
                    </a:lnTo>
                    <a:lnTo>
                      <a:pt x="14389" y="6760"/>
                    </a:lnTo>
                    <a:cubicBezTo>
                      <a:pt x="14389" y="5798"/>
                      <a:pt x="15173" y="5019"/>
                      <a:pt x="16135" y="5019"/>
                    </a:cubicBezTo>
                    <a:close/>
                    <a:moveTo>
                      <a:pt x="0" y="1"/>
                    </a:moveTo>
                    <a:lnTo>
                      <a:pt x="0" y="42445"/>
                    </a:lnTo>
                    <a:lnTo>
                      <a:pt x="54048" y="42445"/>
                    </a:lnTo>
                    <a:lnTo>
                      <a:pt x="5404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4392600" y="4223425"/>
                <a:ext cx="692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7742" extrusionOk="0">
                    <a:moveTo>
                      <a:pt x="1564" y="1"/>
                    </a:moveTo>
                    <a:lnTo>
                      <a:pt x="0" y="3644"/>
                    </a:lnTo>
                    <a:lnTo>
                      <a:pt x="1221" y="4551"/>
                    </a:lnTo>
                    <a:lnTo>
                      <a:pt x="1383" y="7741"/>
                    </a:lnTo>
                    <a:lnTo>
                      <a:pt x="2769" y="3541"/>
                    </a:lnTo>
                    <a:lnTo>
                      <a:pt x="1716" y="2588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4270325" y="4470925"/>
                <a:ext cx="133850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11328" extrusionOk="0">
                    <a:moveTo>
                      <a:pt x="2370" y="0"/>
                    </a:moveTo>
                    <a:lnTo>
                      <a:pt x="1" y="4592"/>
                    </a:lnTo>
                    <a:lnTo>
                      <a:pt x="2501" y="6062"/>
                    </a:lnTo>
                    <a:lnTo>
                      <a:pt x="2497" y="11327"/>
                    </a:lnTo>
                    <a:lnTo>
                      <a:pt x="5353" y="4378"/>
                    </a:lnTo>
                    <a:lnTo>
                      <a:pt x="3166" y="3367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287875" y="3064325"/>
                <a:ext cx="120525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5814" extrusionOk="0">
                    <a:moveTo>
                      <a:pt x="1920" y="0"/>
                    </a:moveTo>
                    <a:lnTo>
                      <a:pt x="1911" y="25"/>
                    </a:lnTo>
                    <a:lnTo>
                      <a:pt x="1911" y="3809"/>
                    </a:lnTo>
                    <a:cubicBezTo>
                      <a:pt x="821" y="3904"/>
                      <a:pt x="0" y="4312"/>
                      <a:pt x="0" y="4799"/>
                    </a:cubicBezTo>
                    <a:cubicBezTo>
                      <a:pt x="0" y="5360"/>
                      <a:pt x="1081" y="5814"/>
                      <a:pt x="2410" y="5814"/>
                    </a:cubicBezTo>
                    <a:cubicBezTo>
                      <a:pt x="3744" y="5814"/>
                      <a:pt x="4820" y="5360"/>
                      <a:pt x="4820" y="4799"/>
                    </a:cubicBezTo>
                    <a:cubicBezTo>
                      <a:pt x="4820" y="4296"/>
                      <a:pt x="3946" y="3879"/>
                      <a:pt x="2803" y="3800"/>
                    </a:cubicBezTo>
                    <a:lnTo>
                      <a:pt x="2803" y="25"/>
                    </a:lnTo>
                    <a:cubicBezTo>
                      <a:pt x="2678" y="54"/>
                      <a:pt x="2547" y="71"/>
                      <a:pt x="2410" y="71"/>
                    </a:cubicBezTo>
                    <a:cubicBezTo>
                      <a:pt x="2241" y="71"/>
                      <a:pt x="2076" y="46"/>
                      <a:pt x="1920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4303875" y="2977450"/>
                <a:ext cx="886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3546" extrusionOk="0">
                    <a:moveTo>
                      <a:pt x="1771" y="0"/>
                    </a:moveTo>
                    <a:cubicBezTo>
                      <a:pt x="1011" y="0"/>
                      <a:pt x="363" y="479"/>
                      <a:pt x="112" y="1152"/>
                    </a:cubicBezTo>
                    <a:cubicBezTo>
                      <a:pt x="41" y="1346"/>
                      <a:pt x="1" y="1553"/>
                      <a:pt x="1" y="1771"/>
                    </a:cubicBezTo>
                    <a:cubicBezTo>
                      <a:pt x="1" y="2109"/>
                      <a:pt x="95" y="2432"/>
                      <a:pt x="264" y="2700"/>
                    </a:cubicBezTo>
                    <a:cubicBezTo>
                      <a:pt x="491" y="3071"/>
                      <a:pt x="851" y="3352"/>
                      <a:pt x="1280" y="3475"/>
                    </a:cubicBezTo>
                    <a:cubicBezTo>
                      <a:pt x="1436" y="3521"/>
                      <a:pt x="1602" y="3546"/>
                      <a:pt x="1771" y="3546"/>
                    </a:cubicBezTo>
                    <a:cubicBezTo>
                      <a:pt x="1907" y="3546"/>
                      <a:pt x="2039" y="3529"/>
                      <a:pt x="2163" y="3500"/>
                    </a:cubicBezTo>
                    <a:cubicBezTo>
                      <a:pt x="2637" y="3392"/>
                      <a:pt x="3033" y="3100"/>
                      <a:pt x="3281" y="2700"/>
                    </a:cubicBezTo>
                    <a:cubicBezTo>
                      <a:pt x="3450" y="2432"/>
                      <a:pt x="3545" y="2109"/>
                      <a:pt x="3545" y="1771"/>
                    </a:cubicBezTo>
                    <a:cubicBezTo>
                      <a:pt x="3545" y="1553"/>
                      <a:pt x="3504" y="1345"/>
                      <a:pt x="3429" y="1152"/>
                    </a:cubicBezTo>
                    <a:cubicBezTo>
                      <a:pt x="3181" y="479"/>
                      <a:pt x="2529" y="0"/>
                      <a:pt x="1771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3273300" y="3006225"/>
                <a:ext cx="10371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49" extrusionOk="0">
                    <a:moveTo>
                      <a:pt x="154" y="1"/>
                    </a:moveTo>
                    <a:cubicBezTo>
                      <a:pt x="223" y="195"/>
                      <a:pt x="265" y="402"/>
                      <a:pt x="265" y="620"/>
                    </a:cubicBezTo>
                    <a:cubicBezTo>
                      <a:pt x="265" y="958"/>
                      <a:pt x="170" y="1281"/>
                      <a:pt x="0" y="1549"/>
                    </a:cubicBezTo>
                    <a:lnTo>
                      <a:pt x="41487" y="1549"/>
                    </a:lnTo>
                    <a:cubicBezTo>
                      <a:pt x="41318" y="1281"/>
                      <a:pt x="41224" y="958"/>
                      <a:pt x="41224" y="620"/>
                    </a:cubicBezTo>
                    <a:cubicBezTo>
                      <a:pt x="41224" y="402"/>
                      <a:pt x="41264" y="194"/>
                      <a:pt x="41335" y="1"/>
                    </a:cubicBez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3344375" y="3656150"/>
                <a:ext cx="895050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35802" h="9194" extrusionOk="0">
                    <a:moveTo>
                      <a:pt x="24805" y="3834"/>
                    </a:moveTo>
                    <a:cubicBezTo>
                      <a:pt x="25869" y="3834"/>
                      <a:pt x="26731" y="4696"/>
                      <a:pt x="26731" y="5761"/>
                    </a:cubicBezTo>
                    <a:cubicBezTo>
                      <a:pt x="26731" y="6821"/>
                      <a:pt x="25869" y="7684"/>
                      <a:pt x="24805" y="7684"/>
                    </a:cubicBezTo>
                    <a:cubicBezTo>
                      <a:pt x="23744" y="7684"/>
                      <a:pt x="22881" y="6821"/>
                      <a:pt x="22881" y="5761"/>
                    </a:cubicBezTo>
                    <a:cubicBezTo>
                      <a:pt x="22881" y="4696"/>
                      <a:pt x="23744" y="3834"/>
                      <a:pt x="24805" y="3834"/>
                    </a:cubicBezTo>
                    <a:close/>
                    <a:moveTo>
                      <a:pt x="31531" y="3834"/>
                    </a:moveTo>
                    <a:cubicBezTo>
                      <a:pt x="32591" y="3834"/>
                      <a:pt x="33453" y="4696"/>
                      <a:pt x="33453" y="5761"/>
                    </a:cubicBezTo>
                    <a:cubicBezTo>
                      <a:pt x="33453" y="6821"/>
                      <a:pt x="32591" y="7684"/>
                      <a:pt x="31531" y="7684"/>
                    </a:cubicBezTo>
                    <a:cubicBezTo>
                      <a:pt x="30469" y="7684"/>
                      <a:pt x="29607" y="6821"/>
                      <a:pt x="29607" y="5761"/>
                    </a:cubicBezTo>
                    <a:cubicBezTo>
                      <a:pt x="29607" y="4696"/>
                      <a:pt x="30469" y="3834"/>
                      <a:pt x="31531" y="3834"/>
                    </a:cubicBezTo>
                    <a:close/>
                    <a:moveTo>
                      <a:pt x="1" y="0"/>
                    </a:moveTo>
                    <a:lnTo>
                      <a:pt x="1" y="7226"/>
                    </a:lnTo>
                    <a:cubicBezTo>
                      <a:pt x="1" y="8311"/>
                      <a:pt x="884" y="9194"/>
                      <a:pt x="1969" y="9194"/>
                    </a:cubicBezTo>
                    <a:lnTo>
                      <a:pt x="33833" y="9194"/>
                    </a:lnTo>
                    <a:cubicBezTo>
                      <a:pt x="34918" y="9194"/>
                      <a:pt x="35801" y="8311"/>
                      <a:pt x="35801" y="7226"/>
                    </a:cubicBezTo>
                    <a:lnTo>
                      <a:pt x="35801" y="0"/>
                    </a:lnTo>
                    <a:close/>
                  </a:path>
                </a:pathLst>
              </a:custGeom>
              <a:solidFill>
                <a:srgbClr val="7212D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4041750" y="2119800"/>
                <a:ext cx="2396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15321" extrusionOk="0">
                    <a:moveTo>
                      <a:pt x="1935" y="0"/>
                    </a:moveTo>
                    <a:lnTo>
                      <a:pt x="1935" y="1827"/>
                    </a:lnTo>
                    <a:cubicBezTo>
                      <a:pt x="5150" y="1836"/>
                      <a:pt x="7758" y="4448"/>
                      <a:pt x="7758" y="7662"/>
                    </a:cubicBezTo>
                    <a:cubicBezTo>
                      <a:pt x="7758" y="10877"/>
                      <a:pt x="5141" y="13498"/>
                      <a:pt x="1922" y="13498"/>
                    </a:cubicBezTo>
                    <a:cubicBezTo>
                      <a:pt x="1556" y="13498"/>
                      <a:pt x="1193" y="13464"/>
                      <a:pt x="846" y="13394"/>
                    </a:cubicBezTo>
                    <a:cubicBezTo>
                      <a:pt x="606" y="13968"/>
                      <a:pt x="322" y="14533"/>
                      <a:pt x="0" y="15074"/>
                    </a:cubicBezTo>
                    <a:cubicBezTo>
                      <a:pt x="610" y="15234"/>
                      <a:pt x="1258" y="15321"/>
                      <a:pt x="1922" y="15321"/>
                    </a:cubicBezTo>
                    <a:cubicBezTo>
                      <a:pt x="6149" y="15321"/>
                      <a:pt x="9585" y="11884"/>
                      <a:pt x="9585" y="7662"/>
                    </a:cubicBezTo>
                    <a:cubicBezTo>
                      <a:pt x="9585" y="3441"/>
                      <a:pt x="6157" y="9"/>
                      <a:pt x="1935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4062875" y="2165475"/>
                <a:ext cx="172850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1671" extrusionOk="0">
                    <a:moveTo>
                      <a:pt x="1090" y="0"/>
                    </a:moveTo>
                    <a:lnTo>
                      <a:pt x="1090" y="6294"/>
                    </a:lnTo>
                    <a:cubicBezTo>
                      <a:pt x="1090" y="8006"/>
                      <a:pt x="727" y="9842"/>
                      <a:pt x="1" y="11567"/>
                    </a:cubicBezTo>
                    <a:cubicBezTo>
                      <a:pt x="348" y="11637"/>
                      <a:pt x="711" y="11671"/>
                      <a:pt x="1077" y="11671"/>
                    </a:cubicBezTo>
                    <a:cubicBezTo>
                      <a:pt x="4296" y="11671"/>
                      <a:pt x="6913" y="9050"/>
                      <a:pt x="6913" y="5836"/>
                    </a:cubicBezTo>
                    <a:cubicBezTo>
                      <a:pt x="6913" y="2621"/>
                      <a:pt x="4305" y="9"/>
                      <a:pt x="10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4093750" y="3164900"/>
                <a:ext cx="96150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553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58" y="1553"/>
                      <a:pt x="1922" y="1553"/>
                    </a:cubicBezTo>
                    <a:cubicBezTo>
                      <a:pt x="2984" y="1553"/>
                      <a:pt x="3846" y="1280"/>
                      <a:pt x="3846" y="945"/>
                    </a:cubicBezTo>
                    <a:lnTo>
                      <a:pt x="3846" y="0"/>
                    </a:lnTo>
                    <a:cubicBezTo>
                      <a:pt x="3846" y="334"/>
                      <a:pt x="2987" y="611"/>
                      <a:pt x="1928" y="611"/>
                    </a:cubicBezTo>
                    <a:cubicBezTo>
                      <a:pt x="1926" y="611"/>
                      <a:pt x="1924" y="611"/>
                      <a:pt x="1922" y="611"/>
                    </a:cubicBezTo>
                    <a:cubicBezTo>
                      <a:pt x="858" y="611"/>
                      <a:pt x="0" y="335"/>
                      <a:pt x="0" y="0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4093750" y="3149625"/>
                <a:ext cx="961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22" extrusionOk="0">
                    <a:moveTo>
                      <a:pt x="1922" y="1"/>
                    </a:moveTo>
                    <a:cubicBezTo>
                      <a:pt x="860" y="1"/>
                      <a:pt x="0" y="274"/>
                      <a:pt x="0" y="611"/>
                    </a:cubicBezTo>
                    <a:cubicBezTo>
                      <a:pt x="0" y="949"/>
                      <a:pt x="860" y="1222"/>
                      <a:pt x="1922" y="1222"/>
                    </a:cubicBezTo>
                    <a:cubicBezTo>
                      <a:pt x="2985" y="1222"/>
                      <a:pt x="3846" y="949"/>
                      <a:pt x="3846" y="611"/>
                    </a:cubicBezTo>
                    <a:cubicBezTo>
                      <a:pt x="3846" y="274"/>
                      <a:pt x="2985" y="1"/>
                      <a:pt x="1922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4084550" y="3751975"/>
                <a:ext cx="96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3851" extrusionOk="0">
                    <a:moveTo>
                      <a:pt x="1924" y="1198"/>
                    </a:moveTo>
                    <a:cubicBezTo>
                      <a:pt x="2328" y="1198"/>
                      <a:pt x="2654" y="1523"/>
                      <a:pt x="2654" y="1928"/>
                    </a:cubicBezTo>
                    <a:cubicBezTo>
                      <a:pt x="2654" y="2328"/>
                      <a:pt x="2328" y="2654"/>
                      <a:pt x="1924" y="2654"/>
                    </a:cubicBezTo>
                    <a:cubicBezTo>
                      <a:pt x="1519" y="2654"/>
                      <a:pt x="1193" y="2328"/>
                      <a:pt x="1193" y="1928"/>
                    </a:cubicBezTo>
                    <a:cubicBezTo>
                      <a:pt x="1193" y="1523"/>
                      <a:pt x="1519" y="1198"/>
                      <a:pt x="1924" y="1198"/>
                    </a:cubicBezTo>
                    <a:close/>
                    <a:moveTo>
                      <a:pt x="1924" y="1"/>
                    </a:moveTo>
                    <a:cubicBezTo>
                      <a:pt x="863" y="1"/>
                      <a:pt x="0" y="863"/>
                      <a:pt x="0" y="1928"/>
                    </a:cubicBezTo>
                    <a:cubicBezTo>
                      <a:pt x="0" y="2988"/>
                      <a:pt x="862" y="3851"/>
                      <a:pt x="1924" y="3851"/>
                    </a:cubicBezTo>
                    <a:cubicBezTo>
                      <a:pt x="2984" y="3851"/>
                      <a:pt x="3846" y="2988"/>
                      <a:pt x="3846" y="1928"/>
                    </a:cubicBezTo>
                    <a:cubicBezTo>
                      <a:pt x="3846" y="863"/>
                      <a:pt x="2984" y="1"/>
                      <a:pt x="1924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4114350" y="3781900"/>
                <a:ext cx="365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57" extrusionOk="0">
                    <a:moveTo>
                      <a:pt x="732" y="1"/>
                    </a:moveTo>
                    <a:cubicBezTo>
                      <a:pt x="327" y="1"/>
                      <a:pt x="1" y="326"/>
                      <a:pt x="1" y="731"/>
                    </a:cubicBezTo>
                    <a:cubicBezTo>
                      <a:pt x="1" y="1131"/>
                      <a:pt x="327" y="1457"/>
                      <a:pt x="732" y="1457"/>
                    </a:cubicBezTo>
                    <a:cubicBezTo>
                      <a:pt x="1136" y="1457"/>
                      <a:pt x="1462" y="1131"/>
                      <a:pt x="1462" y="731"/>
                    </a:cubicBezTo>
                    <a:cubicBezTo>
                      <a:pt x="1462" y="326"/>
                      <a:pt x="1136" y="1"/>
                      <a:pt x="732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4001600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8" y="1551"/>
                    </a:cubicBezTo>
                    <a:cubicBezTo>
                      <a:pt x="2989" y="1551"/>
                      <a:pt x="3851" y="1280"/>
                      <a:pt x="3851" y="941"/>
                    </a:cubicBezTo>
                    <a:lnTo>
                      <a:pt x="3851" y="0"/>
                    </a:lnTo>
                    <a:cubicBezTo>
                      <a:pt x="3851" y="335"/>
                      <a:pt x="2989" y="607"/>
                      <a:pt x="1928" y="607"/>
                    </a:cubicBezTo>
                    <a:cubicBezTo>
                      <a:pt x="863" y="607"/>
                      <a:pt x="1" y="335"/>
                      <a:pt x="1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3476000" y="1988050"/>
                <a:ext cx="6141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50" extrusionOk="0">
                    <a:moveTo>
                      <a:pt x="1747" y="1"/>
                    </a:moveTo>
                    <a:cubicBezTo>
                      <a:pt x="785" y="1"/>
                      <a:pt x="1" y="780"/>
                      <a:pt x="1" y="1742"/>
                    </a:cubicBezTo>
                    <a:lnTo>
                      <a:pt x="1" y="2249"/>
                    </a:lnTo>
                    <a:lnTo>
                      <a:pt x="24565" y="2249"/>
                    </a:lnTo>
                    <a:lnTo>
                      <a:pt x="24565" y="1317"/>
                    </a:lnTo>
                    <a:cubicBezTo>
                      <a:pt x="24565" y="590"/>
                      <a:pt x="23975" y="1"/>
                      <a:pt x="23249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4001600" y="308752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extrusionOk="0">
                    <a:moveTo>
                      <a:pt x="1928" y="1"/>
                    </a:moveTo>
                    <a:cubicBezTo>
                      <a:pt x="863" y="1"/>
                      <a:pt x="1" y="273"/>
                      <a:pt x="1" y="611"/>
                    </a:cubicBezTo>
                    <a:cubicBezTo>
                      <a:pt x="1" y="946"/>
                      <a:pt x="863" y="1217"/>
                      <a:pt x="1928" y="1217"/>
                    </a:cubicBezTo>
                    <a:cubicBezTo>
                      <a:pt x="2989" y="1217"/>
                      <a:pt x="3851" y="946"/>
                      <a:pt x="3851" y="611"/>
                    </a:cubicBezTo>
                    <a:cubicBezTo>
                      <a:pt x="3851" y="273"/>
                      <a:pt x="2989" y="1"/>
                      <a:pt x="1928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3916400" y="3751975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extrusionOk="0">
                    <a:moveTo>
                      <a:pt x="1924" y="1198"/>
                    </a:moveTo>
                    <a:cubicBezTo>
                      <a:pt x="2328" y="1198"/>
                      <a:pt x="2653" y="1523"/>
                      <a:pt x="2653" y="1928"/>
                    </a:cubicBezTo>
                    <a:cubicBezTo>
                      <a:pt x="2653" y="2328"/>
                      <a:pt x="2328" y="2654"/>
                      <a:pt x="1924" y="2654"/>
                    </a:cubicBezTo>
                    <a:cubicBezTo>
                      <a:pt x="1524" y="2654"/>
                      <a:pt x="1197" y="2328"/>
                      <a:pt x="1197" y="1928"/>
                    </a:cubicBezTo>
                    <a:cubicBezTo>
                      <a:pt x="1197" y="1523"/>
                      <a:pt x="1523" y="1198"/>
                      <a:pt x="1924" y="1198"/>
                    </a:cubicBezTo>
                    <a:close/>
                    <a:moveTo>
                      <a:pt x="1924" y="1"/>
                    </a:moveTo>
                    <a:cubicBezTo>
                      <a:pt x="863" y="1"/>
                      <a:pt x="0" y="863"/>
                      <a:pt x="0" y="1928"/>
                    </a:cubicBezTo>
                    <a:cubicBezTo>
                      <a:pt x="0" y="2988"/>
                      <a:pt x="863" y="3851"/>
                      <a:pt x="1924" y="3851"/>
                    </a:cubicBezTo>
                    <a:cubicBezTo>
                      <a:pt x="2988" y="3851"/>
                      <a:pt x="3850" y="2988"/>
                      <a:pt x="3850" y="1928"/>
                    </a:cubicBezTo>
                    <a:cubicBezTo>
                      <a:pt x="3850" y="863"/>
                      <a:pt x="2988" y="1"/>
                      <a:pt x="1924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3583800" y="4150300"/>
                <a:ext cx="4161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17847" extrusionOk="0">
                    <a:moveTo>
                      <a:pt x="12752" y="2360"/>
                    </a:moveTo>
                    <a:cubicBezTo>
                      <a:pt x="13816" y="2360"/>
                      <a:pt x="14678" y="3222"/>
                      <a:pt x="14678" y="4288"/>
                    </a:cubicBezTo>
                    <a:cubicBezTo>
                      <a:pt x="14678" y="5348"/>
                      <a:pt x="13816" y="6210"/>
                      <a:pt x="12752" y="6210"/>
                    </a:cubicBezTo>
                    <a:cubicBezTo>
                      <a:pt x="11691" y="6210"/>
                      <a:pt x="10828" y="5348"/>
                      <a:pt x="10828" y="4288"/>
                    </a:cubicBezTo>
                    <a:cubicBezTo>
                      <a:pt x="10828" y="3222"/>
                      <a:pt x="11691" y="2360"/>
                      <a:pt x="12752" y="2360"/>
                    </a:cubicBezTo>
                    <a:close/>
                    <a:moveTo>
                      <a:pt x="13308" y="8471"/>
                    </a:moveTo>
                    <a:cubicBezTo>
                      <a:pt x="13771" y="8471"/>
                      <a:pt x="14151" y="8847"/>
                      <a:pt x="14151" y="9313"/>
                    </a:cubicBezTo>
                    <a:lnTo>
                      <a:pt x="14151" y="9334"/>
                    </a:lnTo>
                    <a:cubicBezTo>
                      <a:pt x="14151" y="9796"/>
                      <a:pt x="13771" y="10175"/>
                      <a:pt x="13308" y="10175"/>
                    </a:cubicBezTo>
                    <a:lnTo>
                      <a:pt x="3339" y="10175"/>
                    </a:lnTo>
                    <a:cubicBezTo>
                      <a:pt x="2878" y="10175"/>
                      <a:pt x="2497" y="9796"/>
                      <a:pt x="2497" y="9334"/>
                    </a:cubicBezTo>
                    <a:lnTo>
                      <a:pt x="2497" y="9313"/>
                    </a:lnTo>
                    <a:cubicBezTo>
                      <a:pt x="2497" y="8847"/>
                      <a:pt x="2877" y="8471"/>
                      <a:pt x="3339" y="8471"/>
                    </a:cubicBezTo>
                    <a:close/>
                    <a:moveTo>
                      <a:pt x="13308" y="11343"/>
                    </a:moveTo>
                    <a:cubicBezTo>
                      <a:pt x="13771" y="11343"/>
                      <a:pt x="14151" y="11719"/>
                      <a:pt x="14151" y="12186"/>
                    </a:cubicBezTo>
                    <a:lnTo>
                      <a:pt x="14151" y="12205"/>
                    </a:lnTo>
                    <a:cubicBezTo>
                      <a:pt x="14151" y="12672"/>
                      <a:pt x="13771" y="13048"/>
                      <a:pt x="13308" y="13048"/>
                    </a:cubicBezTo>
                    <a:lnTo>
                      <a:pt x="3339" y="13048"/>
                    </a:lnTo>
                    <a:cubicBezTo>
                      <a:pt x="2878" y="13048"/>
                      <a:pt x="2497" y="12672"/>
                      <a:pt x="2497" y="12205"/>
                    </a:cubicBezTo>
                    <a:lnTo>
                      <a:pt x="2497" y="12186"/>
                    </a:lnTo>
                    <a:cubicBezTo>
                      <a:pt x="2497" y="11719"/>
                      <a:pt x="2877" y="11343"/>
                      <a:pt x="3339" y="11343"/>
                    </a:cubicBezTo>
                    <a:close/>
                    <a:moveTo>
                      <a:pt x="13308" y="14216"/>
                    </a:moveTo>
                    <a:cubicBezTo>
                      <a:pt x="13771" y="14216"/>
                      <a:pt x="14151" y="14595"/>
                      <a:pt x="14151" y="15061"/>
                    </a:cubicBezTo>
                    <a:lnTo>
                      <a:pt x="14151" y="15078"/>
                    </a:lnTo>
                    <a:cubicBezTo>
                      <a:pt x="14151" y="15544"/>
                      <a:pt x="13771" y="15924"/>
                      <a:pt x="13308" y="15924"/>
                    </a:cubicBezTo>
                    <a:lnTo>
                      <a:pt x="3339" y="15924"/>
                    </a:lnTo>
                    <a:cubicBezTo>
                      <a:pt x="2878" y="15924"/>
                      <a:pt x="2497" y="15544"/>
                      <a:pt x="2497" y="15078"/>
                    </a:cubicBezTo>
                    <a:lnTo>
                      <a:pt x="2497" y="15061"/>
                    </a:lnTo>
                    <a:cubicBezTo>
                      <a:pt x="2497" y="14595"/>
                      <a:pt x="2877" y="14216"/>
                      <a:pt x="3339" y="14216"/>
                    </a:cubicBezTo>
                    <a:close/>
                    <a:moveTo>
                      <a:pt x="1775" y="0"/>
                    </a:moveTo>
                    <a:cubicBezTo>
                      <a:pt x="794" y="0"/>
                      <a:pt x="1" y="792"/>
                      <a:pt x="1" y="1775"/>
                    </a:cubicBezTo>
                    <a:lnTo>
                      <a:pt x="1" y="16072"/>
                    </a:lnTo>
                    <a:cubicBezTo>
                      <a:pt x="1" y="17054"/>
                      <a:pt x="794" y="17846"/>
                      <a:pt x="1775" y="17846"/>
                    </a:cubicBezTo>
                    <a:lnTo>
                      <a:pt x="14872" y="17846"/>
                    </a:lnTo>
                    <a:cubicBezTo>
                      <a:pt x="15855" y="17846"/>
                      <a:pt x="16646" y="17054"/>
                      <a:pt x="16646" y="16072"/>
                    </a:cubicBezTo>
                    <a:lnTo>
                      <a:pt x="16646" y="1775"/>
                    </a:lnTo>
                    <a:cubicBezTo>
                      <a:pt x="16646" y="792"/>
                      <a:pt x="15855" y="0"/>
                      <a:pt x="14872" y="0"/>
                    </a:cubicBezTo>
                    <a:close/>
                  </a:path>
                </a:pathLst>
              </a:custGeom>
              <a:solidFill>
                <a:srgbClr val="7212D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596200" y="2142600"/>
                <a:ext cx="37262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352" extrusionOk="0">
                    <a:moveTo>
                      <a:pt x="7325" y="2043"/>
                    </a:moveTo>
                    <a:lnTo>
                      <a:pt x="9561" y="4823"/>
                    </a:lnTo>
                    <a:lnTo>
                      <a:pt x="12987" y="5835"/>
                    </a:lnTo>
                    <a:lnTo>
                      <a:pt x="11030" y="8822"/>
                    </a:lnTo>
                    <a:lnTo>
                      <a:pt x="11129" y="12396"/>
                    </a:lnTo>
                    <a:lnTo>
                      <a:pt x="7684" y="11459"/>
                    </a:lnTo>
                    <a:lnTo>
                      <a:pt x="4317" y="12656"/>
                    </a:lnTo>
                    <a:lnTo>
                      <a:pt x="4143" y="9086"/>
                    </a:lnTo>
                    <a:lnTo>
                      <a:pt x="1964" y="6256"/>
                    </a:lnTo>
                    <a:lnTo>
                      <a:pt x="5303" y="4989"/>
                    </a:lnTo>
                    <a:lnTo>
                      <a:pt x="7325" y="2043"/>
                    </a:lnTo>
                    <a:close/>
                    <a:moveTo>
                      <a:pt x="7246" y="0"/>
                    </a:moveTo>
                    <a:lnTo>
                      <a:pt x="4514" y="3986"/>
                    </a:lnTo>
                    <a:lnTo>
                      <a:pt x="0" y="5698"/>
                    </a:lnTo>
                    <a:lnTo>
                      <a:pt x="2942" y="9527"/>
                    </a:lnTo>
                    <a:lnTo>
                      <a:pt x="3182" y="14352"/>
                    </a:lnTo>
                    <a:lnTo>
                      <a:pt x="7733" y="12734"/>
                    </a:lnTo>
                    <a:lnTo>
                      <a:pt x="12392" y="14001"/>
                    </a:lnTo>
                    <a:lnTo>
                      <a:pt x="12260" y="9173"/>
                    </a:lnTo>
                    <a:lnTo>
                      <a:pt x="14905" y="5129"/>
                    </a:lnTo>
                    <a:lnTo>
                      <a:pt x="10270" y="3763"/>
                    </a:lnTo>
                    <a:lnTo>
                      <a:pt x="7246" y="0"/>
                    </a:lnTo>
                    <a:close/>
                  </a:path>
                </a:pathLst>
              </a:custGeom>
              <a:solidFill>
                <a:srgbClr val="B90CC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3946325" y="3781900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extrusionOk="0">
                    <a:moveTo>
                      <a:pt x="727" y="1"/>
                    </a:moveTo>
                    <a:cubicBezTo>
                      <a:pt x="327" y="1"/>
                      <a:pt x="0" y="326"/>
                      <a:pt x="0" y="731"/>
                    </a:cubicBezTo>
                    <a:cubicBezTo>
                      <a:pt x="0" y="1131"/>
                      <a:pt x="326" y="1457"/>
                      <a:pt x="727" y="1457"/>
                    </a:cubicBezTo>
                    <a:cubicBezTo>
                      <a:pt x="1131" y="1457"/>
                      <a:pt x="1456" y="1131"/>
                      <a:pt x="1456" y="731"/>
                    </a:cubicBezTo>
                    <a:cubicBezTo>
                      <a:pt x="1456" y="326"/>
                      <a:pt x="1131" y="1"/>
                      <a:pt x="727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38648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extrusionOk="0">
                    <a:moveTo>
                      <a:pt x="1" y="1"/>
                    </a:moveTo>
                    <a:lnTo>
                      <a:pt x="1" y="946"/>
                    </a:lnTo>
                    <a:cubicBezTo>
                      <a:pt x="1" y="1285"/>
                      <a:pt x="863" y="1557"/>
                      <a:pt x="1924" y="1557"/>
                    </a:cubicBezTo>
                    <a:cubicBezTo>
                      <a:pt x="2989" y="1557"/>
                      <a:pt x="3851" y="1285"/>
                      <a:pt x="3851" y="946"/>
                    </a:cubicBezTo>
                    <a:lnTo>
                      <a:pt x="3851" y="1"/>
                    </a:lnTo>
                    <a:cubicBezTo>
                      <a:pt x="3851" y="339"/>
                      <a:pt x="2989" y="612"/>
                      <a:pt x="1924" y="612"/>
                    </a:cubicBezTo>
                    <a:cubicBezTo>
                      <a:pt x="863" y="612"/>
                      <a:pt x="1" y="339"/>
                      <a:pt x="1" y="1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3864800" y="3137875"/>
                <a:ext cx="9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7" extrusionOk="0">
                    <a:moveTo>
                      <a:pt x="1924" y="0"/>
                    </a:moveTo>
                    <a:cubicBezTo>
                      <a:pt x="864" y="0"/>
                      <a:pt x="1" y="273"/>
                      <a:pt x="1" y="607"/>
                    </a:cubicBezTo>
                    <a:cubicBezTo>
                      <a:pt x="1" y="945"/>
                      <a:pt x="864" y="1217"/>
                      <a:pt x="1924" y="1217"/>
                    </a:cubicBezTo>
                    <a:cubicBezTo>
                      <a:pt x="2989" y="1217"/>
                      <a:pt x="3851" y="945"/>
                      <a:pt x="3851" y="607"/>
                    </a:cubicBezTo>
                    <a:cubicBezTo>
                      <a:pt x="3851" y="273"/>
                      <a:pt x="2989" y="0"/>
                      <a:pt x="1924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3617325" y="2752250"/>
                <a:ext cx="3269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4004" extrusionOk="0">
                    <a:moveTo>
                      <a:pt x="1082" y="0"/>
                    </a:moveTo>
                    <a:cubicBezTo>
                      <a:pt x="484" y="0"/>
                      <a:pt x="1" y="487"/>
                      <a:pt x="1" y="1086"/>
                    </a:cubicBezTo>
                    <a:lnTo>
                      <a:pt x="1" y="2918"/>
                    </a:lnTo>
                    <a:cubicBezTo>
                      <a:pt x="1" y="3517"/>
                      <a:pt x="484" y="4004"/>
                      <a:pt x="1082" y="4004"/>
                    </a:cubicBezTo>
                    <a:lnTo>
                      <a:pt x="11992" y="4004"/>
                    </a:lnTo>
                    <a:cubicBezTo>
                      <a:pt x="12590" y="4004"/>
                      <a:pt x="13077" y="3517"/>
                      <a:pt x="13077" y="2918"/>
                    </a:cubicBezTo>
                    <a:lnTo>
                      <a:pt x="13077" y="1086"/>
                    </a:lnTo>
                    <a:cubicBezTo>
                      <a:pt x="13077" y="487"/>
                      <a:pt x="12590" y="0"/>
                      <a:pt x="11992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3854500" y="4209300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extrusionOk="0">
                    <a:moveTo>
                      <a:pt x="1924" y="1197"/>
                    </a:moveTo>
                    <a:cubicBezTo>
                      <a:pt x="2328" y="1197"/>
                      <a:pt x="2653" y="1522"/>
                      <a:pt x="2653" y="1928"/>
                    </a:cubicBezTo>
                    <a:cubicBezTo>
                      <a:pt x="2653" y="2328"/>
                      <a:pt x="2328" y="2653"/>
                      <a:pt x="1924" y="2653"/>
                    </a:cubicBezTo>
                    <a:cubicBezTo>
                      <a:pt x="1524" y="2653"/>
                      <a:pt x="1197" y="2328"/>
                      <a:pt x="1197" y="1928"/>
                    </a:cubicBezTo>
                    <a:cubicBezTo>
                      <a:pt x="1197" y="1522"/>
                      <a:pt x="1523" y="1197"/>
                      <a:pt x="1924" y="1197"/>
                    </a:cubicBezTo>
                    <a:close/>
                    <a:moveTo>
                      <a:pt x="1924" y="0"/>
                    </a:moveTo>
                    <a:cubicBezTo>
                      <a:pt x="863" y="0"/>
                      <a:pt x="0" y="862"/>
                      <a:pt x="0" y="1928"/>
                    </a:cubicBezTo>
                    <a:cubicBezTo>
                      <a:pt x="0" y="2988"/>
                      <a:pt x="863" y="3850"/>
                      <a:pt x="1924" y="3850"/>
                    </a:cubicBezTo>
                    <a:cubicBezTo>
                      <a:pt x="2988" y="3850"/>
                      <a:pt x="3850" y="2988"/>
                      <a:pt x="3850" y="1928"/>
                    </a:cubicBezTo>
                    <a:cubicBezTo>
                      <a:pt x="3850" y="862"/>
                      <a:pt x="2988" y="0"/>
                      <a:pt x="1924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3617325" y="2712350"/>
                <a:ext cx="3269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1598" extrusionOk="0">
                    <a:moveTo>
                      <a:pt x="798" y="0"/>
                    </a:moveTo>
                    <a:cubicBezTo>
                      <a:pt x="579" y="0"/>
                      <a:pt x="377" y="91"/>
                      <a:pt x="232" y="236"/>
                    </a:cubicBezTo>
                    <a:cubicBezTo>
                      <a:pt x="92" y="380"/>
                      <a:pt x="1" y="582"/>
                      <a:pt x="1" y="800"/>
                    </a:cubicBezTo>
                    <a:cubicBezTo>
                      <a:pt x="1" y="1242"/>
                      <a:pt x="356" y="1597"/>
                      <a:pt x="798" y="1597"/>
                    </a:cubicBezTo>
                    <a:lnTo>
                      <a:pt x="12277" y="1597"/>
                    </a:lnTo>
                    <a:cubicBezTo>
                      <a:pt x="12496" y="1597"/>
                      <a:pt x="12698" y="1506"/>
                      <a:pt x="12842" y="1366"/>
                    </a:cubicBezTo>
                    <a:cubicBezTo>
                      <a:pt x="12987" y="1221"/>
                      <a:pt x="13077" y="1019"/>
                      <a:pt x="13077" y="800"/>
                    </a:cubicBezTo>
                    <a:cubicBezTo>
                      <a:pt x="13077" y="359"/>
                      <a:pt x="12719" y="0"/>
                      <a:pt x="12277" y="0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3646225" y="4505675"/>
                <a:ext cx="291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9" extrusionOk="0">
                    <a:moveTo>
                      <a:pt x="842" y="1"/>
                    </a:moveTo>
                    <a:cubicBezTo>
                      <a:pt x="381" y="1"/>
                      <a:pt x="0" y="380"/>
                      <a:pt x="0" y="846"/>
                    </a:cubicBezTo>
                    <a:lnTo>
                      <a:pt x="0" y="863"/>
                    </a:lnTo>
                    <a:cubicBezTo>
                      <a:pt x="0" y="1329"/>
                      <a:pt x="380" y="1709"/>
                      <a:pt x="842" y="1709"/>
                    </a:cubicBezTo>
                    <a:lnTo>
                      <a:pt x="10811" y="1709"/>
                    </a:lnTo>
                    <a:cubicBezTo>
                      <a:pt x="11274" y="1709"/>
                      <a:pt x="11654" y="1329"/>
                      <a:pt x="11654" y="863"/>
                    </a:cubicBezTo>
                    <a:lnTo>
                      <a:pt x="11654" y="846"/>
                    </a:lnTo>
                    <a:cubicBezTo>
                      <a:pt x="11654" y="380"/>
                      <a:pt x="11274" y="1"/>
                      <a:pt x="10811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3646225" y="44338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extrusionOk="0">
                    <a:moveTo>
                      <a:pt x="842" y="0"/>
                    </a:moveTo>
                    <a:cubicBezTo>
                      <a:pt x="381" y="0"/>
                      <a:pt x="0" y="376"/>
                      <a:pt x="0" y="843"/>
                    </a:cubicBezTo>
                    <a:lnTo>
                      <a:pt x="0" y="862"/>
                    </a:lnTo>
                    <a:cubicBezTo>
                      <a:pt x="0" y="1329"/>
                      <a:pt x="380" y="1705"/>
                      <a:pt x="842" y="1705"/>
                    </a:cubicBezTo>
                    <a:lnTo>
                      <a:pt x="10811" y="1705"/>
                    </a:lnTo>
                    <a:cubicBezTo>
                      <a:pt x="11274" y="1705"/>
                      <a:pt x="11654" y="1329"/>
                      <a:pt x="11654" y="862"/>
                    </a:cubicBezTo>
                    <a:lnTo>
                      <a:pt x="11654" y="843"/>
                    </a:lnTo>
                    <a:cubicBezTo>
                      <a:pt x="11654" y="376"/>
                      <a:pt x="11274" y="0"/>
                      <a:pt x="10811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3646225" y="43620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extrusionOk="0">
                    <a:moveTo>
                      <a:pt x="842" y="0"/>
                    </a:moveTo>
                    <a:cubicBezTo>
                      <a:pt x="381" y="0"/>
                      <a:pt x="0" y="376"/>
                      <a:pt x="0" y="842"/>
                    </a:cubicBezTo>
                    <a:lnTo>
                      <a:pt x="0" y="863"/>
                    </a:lnTo>
                    <a:cubicBezTo>
                      <a:pt x="0" y="1325"/>
                      <a:pt x="380" y="1704"/>
                      <a:pt x="842" y="1704"/>
                    </a:cubicBezTo>
                    <a:lnTo>
                      <a:pt x="10811" y="1704"/>
                    </a:lnTo>
                    <a:cubicBezTo>
                      <a:pt x="11274" y="1704"/>
                      <a:pt x="11654" y="1325"/>
                      <a:pt x="11654" y="863"/>
                    </a:cubicBezTo>
                    <a:lnTo>
                      <a:pt x="11654" y="842"/>
                    </a:lnTo>
                    <a:cubicBezTo>
                      <a:pt x="11654" y="376"/>
                      <a:pt x="11274" y="0"/>
                      <a:pt x="10811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3884425" y="4239225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extrusionOk="0">
                    <a:moveTo>
                      <a:pt x="727" y="0"/>
                    </a:moveTo>
                    <a:cubicBezTo>
                      <a:pt x="326" y="0"/>
                      <a:pt x="0" y="325"/>
                      <a:pt x="0" y="731"/>
                    </a:cubicBezTo>
                    <a:cubicBezTo>
                      <a:pt x="0" y="1131"/>
                      <a:pt x="326" y="1456"/>
                      <a:pt x="727" y="1456"/>
                    </a:cubicBezTo>
                    <a:cubicBezTo>
                      <a:pt x="1131" y="1456"/>
                      <a:pt x="1456" y="1131"/>
                      <a:pt x="1456" y="731"/>
                    </a:cubicBezTo>
                    <a:cubicBezTo>
                      <a:pt x="1456" y="325"/>
                      <a:pt x="1131" y="0"/>
                      <a:pt x="727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3687700" y="2628450"/>
                <a:ext cx="18612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3356" extrusionOk="0">
                    <a:moveTo>
                      <a:pt x="1" y="1"/>
                    </a:moveTo>
                    <a:lnTo>
                      <a:pt x="1" y="3355"/>
                    </a:lnTo>
                    <a:lnTo>
                      <a:pt x="7445" y="3355"/>
                    </a:lnTo>
                    <a:lnTo>
                      <a:pt x="7445" y="59"/>
                    </a:lnTo>
                    <a:cubicBezTo>
                      <a:pt x="6343" y="381"/>
                      <a:pt x="5133" y="562"/>
                      <a:pt x="3817" y="562"/>
                    </a:cubicBezTo>
                    <a:cubicBezTo>
                      <a:pt x="2427" y="562"/>
                      <a:pt x="1152" y="360"/>
                      <a:pt x="1" y="1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36227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extrusionOk="0">
                    <a:moveTo>
                      <a:pt x="0" y="1"/>
                    </a:moveTo>
                    <a:lnTo>
                      <a:pt x="0" y="946"/>
                    </a:lnTo>
                    <a:cubicBezTo>
                      <a:pt x="0" y="1285"/>
                      <a:pt x="864" y="1557"/>
                      <a:pt x="1928" y="1557"/>
                    </a:cubicBezTo>
                    <a:cubicBezTo>
                      <a:pt x="2988" y="1557"/>
                      <a:pt x="3850" y="1285"/>
                      <a:pt x="3850" y="946"/>
                    </a:cubicBezTo>
                    <a:lnTo>
                      <a:pt x="3850" y="1"/>
                    </a:lnTo>
                    <a:cubicBezTo>
                      <a:pt x="3850" y="339"/>
                      <a:pt x="2988" y="612"/>
                      <a:pt x="1928" y="612"/>
                    </a:cubicBezTo>
                    <a:cubicBezTo>
                      <a:pt x="863" y="612"/>
                      <a:pt x="0" y="339"/>
                      <a:pt x="0" y="1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622700" y="3137875"/>
                <a:ext cx="9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7" extrusionOk="0">
                    <a:moveTo>
                      <a:pt x="1928" y="0"/>
                    </a:moveTo>
                    <a:cubicBezTo>
                      <a:pt x="863" y="0"/>
                      <a:pt x="0" y="273"/>
                      <a:pt x="0" y="607"/>
                    </a:cubicBezTo>
                    <a:cubicBezTo>
                      <a:pt x="0" y="945"/>
                      <a:pt x="863" y="1217"/>
                      <a:pt x="1928" y="1217"/>
                    </a:cubicBezTo>
                    <a:cubicBezTo>
                      <a:pt x="2988" y="1217"/>
                      <a:pt x="3850" y="945"/>
                      <a:pt x="3850" y="607"/>
                    </a:cubicBezTo>
                    <a:cubicBezTo>
                      <a:pt x="3850" y="273"/>
                      <a:pt x="2988" y="0"/>
                      <a:pt x="1928" y="0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2966625" y="4684875"/>
                <a:ext cx="677050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27082" h="16209" extrusionOk="0">
                    <a:moveTo>
                      <a:pt x="5987" y="0"/>
                    </a:moveTo>
                    <a:lnTo>
                      <a:pt x="0" y="10485"/>
                    </a:lnTo>
                    <a:lnTo>
                      <a:pt x="0" y="16208"/>
                    </a:lnTo>
                    <a:lnTo>
                      <a:pt x="27082" y="16208"/>
                    </a:lnTo>
                    <a:lnTo>
                      <a:pt x="18882" y="12548"/>
                    </a:lnTo>
                    <a:lnTo>
                      <a:pt x="17937" y="6599"/>
                    </a:lnTo>
                    <a:lnTo>
                      <a:pt x="8987" y="10972"/>
                    </a:lnTo>
                    <a:lnTo>
                      <a:pt x="598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3485925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3" y="1551"/>
                    </a:cubicBezTo>
                    <a:cubicBezTo>
                      <a:pt x="2987" y="1551"/>
                      <a:pt x="3851" y="1280"/>
                      <a:pt x="3851" y="941"/>
                    </a:cubicBezTo>
                    <a:lnTo>
                      <a:pt x="3851" y="0"/>
                    </a:lnTo>
                    <a:cubicBezTo>
                      <a:pt x="3851" y="335"/>
                      <a:pt x="2987" y="607"/>
                      <a:pt x="1923" y="607"/>
                    </a:cubicBezTo>
                    <a:cubicBezTo>
                      <a:pt x="863" y="607"/>
                      <a:pt x="1" y="335"/>
                      <a:pt x="1" y="0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3485925" y="308752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extrusionOk="0">
                    <a:moveTo>
                      <a:pt x="1923" y="1"/>
                    </a:moveTo>
                    <a:cubicBezTo>
                      <a:pt x="863" y="1"/>
                      <a:pt x="1" y="273"/>
                      <a:pt x="1" y="611"/>
                    </a:cubicBezTo>
                    <a:cubicBezTo>
                      <a:pt x="1" y="946"/>
                      <a:pt x="863" y="1217"/>
                      <a:pt x="1923" y="1217"/>
                    </a:cubicBezTo>
                    <a:cubicBezTo>
                      <a:pt x="2987" y="1217"/>
                      <a:pt x="3851" y="946"/>
                      <a:pt x="3851" y="611"/>
                    </a:cubicBezTo>
                    <a:cubicBezTo>
                      <a:pt x="3851" y="273"/>
                      <a:pt x="2987" y="1"/>
                      <a:pt x="1923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3476000" y="2044275"/>
                <a:ext cx="5172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12" extrusionOk="0">
                    <a:moveTo>
                      <a:pt x="1" y="0"/>
                    </a:moveTo>
                    <a:lnTo>
                      <a:pt x="1" y="1812"/>
                    </a:lnTo>
                    <a:lnTo>
                      <a:pt x="2068" y="1812"/>
                    </a:lnTo>
                    <a:cubicBezTo>
                      <a:pt x="2056" y="1206"/>
                      <a:pt x="2043" y="602"/>
                      <a:pt x="2027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3281775" y="2119800"/>
                <a:ext cx="242225" cy="383050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5322" extrusionOk="0">
                    <a:moveTo>
                      <a:pt x="7663" y="0"/>
                    </a:moveTo>
                    <a:cubicBezTo>
                      <a:pt x="3438" y="0"/>
                      <a:pt x="0" y="3437"/>
                      <a:pt x="0" y="7663"/>
                    </a:cubicBezTo>
                    <a:cubicBezTo>
                      <a:pt x="0" y="11884"/>
                      <a:pt x="3438" y="15322"/>
                      <a:pt x="7663" y="15322"/>
                    </a:cubicBezTo>
                    <a:cubicBezTo>
                      <a:pt x="8364" y="15322"/>
                      <a:pt x="9045" y="15226"/>
                      <a:pt x="9689" y="15049"/>
                    </a:cubicBezTo>
                    <a:cubicBezTo>
                      <a:pt x="9367" y="14508"/>
                      <a:pt x="9087" y="13947"/>
                      <a:pt x="8852" y="13373"/>
                    </a:cubicBezTo>
                    <a:lnTo>
                      <a:pt x="8839" y="13377"/>
                    </a:lnTo>
                    <a:cubicBezTo>
                      <a:pt x="8459" y="13456"/>
                      <a:pt x="8063" y="13498"/>
                      <a:pt x="7663" y="13498"/>
                    </a:cubicBezTo>
                    <a:cubicBezTo>
                      <a:pt x="4444" y="13498"/>
                      <a:pt x="1828" y="10877"/>
                      <a:pt x="1828" y="7663"/>
                    </a:cubicBezTo>
                    <a:cubicBezTo>
                      <a:pt x="1828" y="4444"/>
                      <a:pt x="4444" y="1828"/>
                      <a:pt x="7663" y="1828"/>
                    </a:cubicBezTo>
                    <a:lnTo>
                      <a:pt x="7770" y="1828"/>
                    </a:lnTo>
                    <a:lnTo>
                      <a:pt x="7770" y="0"/>
                    </a:ln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3327475" y="2165500"/>
                <a:ext cx="175600" cy="291750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11670" extrusionOk="0">
                    <a:moveTo>
                      <a:pt x="5835" y="0"/>
                    </a:moveTo>
                    <a:cubicBezTo>
                      <a:pt x="2616" y="0"/>
                      <a:pt x="0" y="2616"/>
                      <a:pt x="0" y="5835"/>
                    </a:cubicBezTo>
                    <a:cubicBezTo>
                      <a:pt x="0" y="9049"/>
                      <a:pt x="2616" y="11670"/>
                      <a:pt x="5835" y="11670"/>
                    </a:cubicBezTo>
                    <a:cubicBezTo>
                      <a:pt x="6235" y="11670"/>
                      <a:pt x="6631" y="11628"/>
                      <a:pt x="7011" y="11549"/>
                    </a:cubicBezTo>
                    <a:lnTo>
                      <a:pt x="7024" y="11545"/>
                    </a:lnTo>
                    <a:cubicBezTo>
                      <a:pt x="6301" y="9825"/>
                      <a:pt x="5942" y="8001"/>
                      <a:pt x="5942" y="6293"/>
                    </a:cubicBezTo>
                    <a:lnTo>
                      <a:pt x="5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3393900" y="3164900"/>
                <a:ext cx="961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553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63" y="1553"/>
                      <a:pt x="1923" y="1553"/>
                    </a:cubicBezTo>
                    <a:cubicBezTo>
                      <a:pt x="2988" y="1553"/>
                      <a:pt x="3846" y="1280"/>
                      <a:pt x="3846" y="945"/>
                    </a:cubicBezTo>
                    <a:lnTo>
                      <a:pt x="3846" y="0"/>
                    </a:lnTo>
                    <a:cubicBezTo>
                      <a:pt x="3846" y="334"/>
                      <a:pt x="2991" y="611"/>
                      <a:pt x="1929" y="611"/>
                    </a:cubicBezTo>
                    <a:cubicBezTo>
                      <a:pt x="1927" y="611"/>
                      <a:pt x="1925" y="611"/>
                      <a:pt x="1923" y="611"/>
                    </a:cubicBezTo>
                    <a:cubicBezTo>
                      <a:pt x="863" y="611"/>
                      <a:pt x="0" y="335"/>
                      <a:pt x="0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3393900" y="3149625"/>
                <a:ext cx="961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222" extrusionOk="0">
                    <a:moveTo>
                      <a:pt x="1923" y="1"/>
                    </a:moveTo>
                    <a:cubicBezTo>
                      <a:pt x="861" y="1"/>
                      <a:pt x="0" y="274"/>
                      <a:pt x="0" y="611"/>
                    </a:cubicBezTo>
                    <a:cubicBezTo>
                      <a:pt x="0" y="949"/>
                      <a:pt x="861" y="1222"/>
                      <a:pt x="1923" y="1222"/>
                    </a:cubicBezTo>
                    <a:cubicBezTo>
                      <a:pt x="2985" y="1222"/>
                      <a:pt x="3846" y="949"/>
                      <a:pt x="3846" y="611"/>
                    </a:cubicBezTo>
                    <a:cubicBezTo>
                      <a:pt x="3846" y="274"/>
                      <a:pt x="2985" y="1"/>
                      <a:pt x="1923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3175375" y="3064325"/>
                <a:ext cx="120525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5814" extrusionOk="0">
                    <a:moveTo>
                      <a:pt x="2903" y="0"/>
                    </a:moveTo>
                    <a:cubicBezTo>
                      <a:pt x="2745" y="46"/>
                      <a:pt x="2580" y="71"/>
                      <a:pt x="2411" y="71"/>
                    </a:cubicBezTo>
                    <a:cubicBezTo>
                      <a:pt x="2275" y="71"/>
                      <a:pt x="2143" y="54"/>
                      <a:pt x="2019" y="25"/>
                    </a:cubicBezTo>
                    <a:lnTo>
                      <a:pt x="2019" y="3800"/>
                    </a:lnTo>
                    <a:cubicBezTo>
                      <a:pt x="877" y="3879"/>
                      <a:pt x="1" y="4296"/>
                      <a:pt x="1" y="4799"/>
                    </a:cubicBezTo>
                    <a:cubicBezTo>
                      <a:pt x="1" y="5360"/>
                      <a:pt x="1079" y="5814"/>
                      <a:pt x="2411" y="5814"/>
                    </a:cubicBezTo>
                    <a:cubicBezTo>
                      <a:pt x="3740" y="5814"/>
                      <a:pt x="4821" y="5360"/>
                      <a:pt x="4821" y="4799"/>
                    </a:cubicBezTo>
                    <a:cubicBezTo>
                      <a:pt x="4821" y="4312"/>
                      <a:pt x="4000" y="3904"/>
                      <a:pt x="2911" y="3809"/>
                    </a:cubicBezTo>
                    <a:lnTo>
                      <a:pt x="2911" y="25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3191300" y="2977450"/>
                <a:ext cx="886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46" extrusionOk="0">
                    <a:moveTo>
                      <a:pt x="1774" y="0"/>
                    </a:moveTo>
                    <a:cubicBezTo>
                      <a:pt x="1015" y="0"/>
                      <a:pt x="363" y="479"/>
                      <a:pt x="115" y="1152"/>
                    </a:cubicBezTo>
                    <a:cubicBezTo>
                      <a:pt x="42" y="1346"/>
                      <a:pt x="0" y="1553"/>
                      <a:pt x="0" y="1771"/>
                    </a:cubicBezTo>
                    <a:cubicBezTo>
                      <a:pt x="0" y="2109"/>
                      <a:pt x="95" y="2432"/>
                      <a:pt x="265" y="2700"/>
                    </a:cubicBezTo>
                    <a:cubicBezTo>
                      <a:pt x="512" y="3100"/>
                      <a:pt x="908" y="3392"/>
                      <a:pt x="1383" y="3500"/>
                    </a:cubicBezTo>
                    <a:cubicBezTo>
                      <a:pt x="1506" y="3529"/>
                      <a:pt x="1638" y="3546"/>
                      <a:pt x="1774" y="3546"/>
                    </a:cubicBezTo>
                    <a:cubicBezTo>
                      <a:pt x="1943" y="3546"/>
                      <a:pt x="2108" y="3521"/>
                      <a:pt x="2266" y="3475"/>
                    </a:cubicBezTo>
                    <a:cubicBezTo>
                      <a:pt x="2695" y="3352"/>
                      <a:pt x="3053" y="3071"/>
                      <a:pt x="3280" y="2700"/>
                    </a:cubicBezTo>
                    <a:cubicBezTo>
                      <a:pt x="3449" y="2432"/>
                      <a:pt x="3545" y="2109"/>
                      <a:pt x="3545" y="1771"/>
                    </a:cubicBezTo>
                    <a:cubicBezTo>
                      <a:pt x="3545" y="1553"/>
                      <a:pt x="3503" y="1345"/>
                      <a:pt x="3434" y="1152"/>
                    </a:cubicBezTo>
                    <a:cubicBezTo>
                      <a:pt x="3182" y="479"/>
                      <a:pt x="2534" y="0"/>
                      <a:pt x="1774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3138150" y="4470925"/>
                <a:ext cx="13392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11328" extrusionOk="0">
                    <a:moveTo>
                      <a:pt x="2988" y="0"/>
                    </a:moveTo>
                    <a:lnTo>
                      <a:pt x="2193" y="3367"/>
                    </a:lnTo>
                    <a:lnTo>
                      <a:pt x="1" y="4378"/>
                    </a:lnTo>
                    <a:lnTo>
                      <a:pt x="2861" y="11327"/>
                    </a:lnTo>
                    <a:lnTo>
                      <a:pt x="2853" y="6062"/>
                    </a:lnTo>
                    <a:lnTo>
                      <a:pt x="5357" y="4592"/>
                    </a:lnTo>
                    <a:lnTo>
                      <a:pt x="298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3080575" y="4223425"/>
                <a:ext cx="692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7742" extrusionOk="0">
                    <a:moveTo>
                      <a:pt x="1206" y="1"/>
                    </a:moveTo>
                    <a:lnTo>
                      <a:pt x="1054" y="2588"/>
                    </a:lnTo>
                    <a:lnTo>
                      <a:pt x="1" y="3541"/>
                    </a:lnTo>
                    <a:lnTo>
                      <a:pt x="1383" y="7741"/>
                    </a:lnTo>
                    <a:lnTo>
                      <a:pt x="1549" y="4551"/>
                    </a:lnTo>
                    <a:lnTo>
                      <a:pt x="2770" y="3644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2886650" y="3656150"/>
                <a:ext cx="80000" cy="143395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57358" extrusionOk="0">
                    <a:moveTo>
                      <a:pt x="1" y="0"/>
                    </a:moveTo>
                    <a:lnTo>
                      <a:pt x="1" y="10353"/>
                    </a:lnTo>
                    <a:lnTo>
                      <a:pt x="1" y="27215"/>
                    </a:lnTo>
                    <a:lnTo>
                      <a:pt x="1" y="44066"/>
                    </a:lnTo>
                    <a:lnTo>
                      <a:pt x="1" y="57357"/>
                    </a:lnTo>
                    <a:lnTo>
                      <a:pt x="3199" y="57357"/>
                    </a:lnTo>
                    <a:lnTo>
                      <a:pt x="3199" y="51634"/>
                    </a:lnTo>
                    <a:lnTo>
                      <a:pt x="3199" y="18974"/>
                    </a:lnTo>
                    <a:lnTo>
                      <a:pt x="3199" y="0"/>
                    </a:ln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2997550" y="1768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2863450" y="1933275"/>
                <a:ext cx="134125" cy="315682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126273" fill="none" extrusionOk="0">
                    <a:moveTo>
                      <a:pt x="4127" y="126272"/>
                    </a:moveTo>
                    <a:lnTo>
                      <a:pt x="4127" y="120549"/>
                    </a:lnTo>
                    <a:lnTo>
                      <a:pt x="4127" y="87889"/>
                    </a:lnTo>
                    <a:lnTo>
                      <a:pt x="4127" y="68915"/>
                    </a:lnTo>
                    <a:lnTo>
                      <a:pt x="929" y="68915"/>
                    </a:lnTo>
                    <a:lnTo>
                      <a:pt x="0" y="68915"/>
                    </a:lnTo>
                    <a:lnTo>
                      <a:pt x="0" y="66373"/>
                    </a:lnTo>
                    <a:lnTo>
                      <a:pt x="0" y="62495"/>
                    </a:lnTo>
                    <a:lnTo>
                      <a:pt x="0" y="54885"/>
                    </a:lnTo>
                    <a:lnTo>
                      <a:pt x="4263" y="45379"/>
                    </a:lnTo>
                    <a:lnTo>
                      <a:pt x="5365" y="42919"/>
                    </a:lnTo>
                    <a:lnTo>
                      <a:pt x="5365" y="30891"/>
                    </a:lnTo>
                    <a:lnTo>
                      <a:pt x="5365" y="15491"/>
                    </a:lnTo>
                    <a:lnTo>
                      <a:pt x="536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3221825" y="5090075"/>
                <a:ext cx="58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1" fill="none" extrusionOk="0">
                    <a:moveTo>
                      <a:pt x="0" y="0"/>
                    </a:moveTo>
                    <a:lnTo>
                      <a:pt x="8653" y="0"/>
                    </a:lnTo>
                    <a:lnTo>
                      <a:pt x="16874" y="0"/>
                    </a:lnTo>
                    <a:lnTo>
                      <a:pt x="17311" y="0"/>
                    </a:lnTo>
                    <a:lnTo>
                      <a:pt x="2321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2884075" y="1458850"/>
                <a:ext cx="938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7552" h="1" fill="none" extrusionOk="0">
                    <a:moveTo>
                      <a:pt x="0" y="0"/>
                    </a:moveTo>
                    <a:lnTo>
                      <a:pt x="3755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2997550" y="1768325"/>
                <a:ext cx="825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1" fill="none" extrusionOk="0">
                    <a:moveTo>
                      <a:pt x="1" y="0"/>
                    </a:moveTo>
                    <a:lnTo>
                      <a:pt x="33012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3277125" y="3006225"/>
                <a:ext cx="54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830" h="1" fill="none" extrusionOk="0">
                    <a:moveTo>
                      <a:pt x="1" y="1"/>
                    </a:moveTo>
                    <a:lnTo>
                      <a:pt x="21829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2997550" y="3006225"/>
                <a:ext cx="19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6" h="1" fill="none" extrusionOk="0">
                    <a:moveTo>
                      <a:pt x="1" y="1"/>
                    </a:moveTo>
                    <a:lnTo>
                      <a:pt x="786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2863450" y="3305400"/>
                <a:ext cx="907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313" h="1" fill="none" extrusionOk="0">
                    <a:moveTo>
                      <a:pt x="0" y="0"/>
                    </a:moveTo>
                    <a:lnTo>
                      <a:pt x="36313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2966625" y="3656150"/>
                <a:ext cx="804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186" h="1" fill="none" extrusionOk="0">
                    <a:moveTo>
                      <a:pt x="0" y="0"/>
                    </a:moveTo>
                    <a:lnTo>
                      <a:pt x="15111" y="0"/>
                    </a:lnTo>
                    <a:lnTo>
                      <a:pt x="32186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3273300" y="3044900"/>
                <a:ext cx="557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308" h="1" fill="none" extrusionOk="0">
                    <a:moveTo>
                      <a:pt x="0" y="1"/>
                    </a:moveTo>
                    <a:lnTo>
                      <a:pt x="22307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2983025" y="3044925"/>
                <a:ext cx="788250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31530" h="8377" fill="none" extrusionOk="0">
                    <a:moveTo>
                      <a:pt x="31530" y="8377"/>
                    </a:moveTo>
                    <a:lnTo>
                      <a:pt x="0" y="8377"/>
                    </a:lnTo>
                    <a:lnTo>
                      <a:pt x="3709" y="1"/>
                    </a:lnTo>
                    <a:lnTo>
                      <a:pt x="8596" y="1"/>
                    </a:lnTo>
                    <a:lnTo>
                      <a:pt x="860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3116300" y="1862600"/>
                <a:ext cx="64467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25787" h="42445" fill="none" extrusionOk="0">
                    <a:moveTo>
                      <a:pt x="25786" y="1"/>
                    </a:moveTo>
                    <a:lnTo>
                      <a:pt x="0" y="1"/>
                    </a:lnTo>
                    <a:lnTo>
                      <a:pt x="0" y="42445"/>
                    </a:lnTo>
                    <a:lnTo>
                      <a:pt x="25786" y="42445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2939775" y="615600"/>
                <a:ext cx="877925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35117" h="30870" fill="none" extrusionOk="0">
                    <a:moveTo>
                      <a:pt x="35117" y="30870"/>
                    </a:moveTo>
                    <a:lnTo>
                      <a:pt x="0" y="30870"/>
                    </a:lnTo>
                    <a:lnTo>
                      <a:pt x="0" y="0"/>
                    </a:lnTo>
                    <a:lnTo>
                      <a:pt x="33053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2863450" y="3592600"/>
                <a:ext cx="902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107" h="1" fill="none" extrusionOk="0">
                    <a:moveTo>
                      <a:pt x="36106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3393900" y="3149625"/>
                <a:ext cx="961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222" fill="none" extrusionOk="0">
                    <a:moveTo>
                      <a:pt x="3846" y="611"/>
                    </a:moveTo>
                    <a:cubicBezTo>
                      <a:pt x="3846" y="949"/>
                      <a:pt x="2985" y="1222"/>
                      <a:pt x="1923" y="1222"/>
                    </a:cubicBezTo>
                    <a:cubicBezTo>
                      <a:pt x="861" y="1222"/>
                      <a:pt x="0" y="949"/>
                      <a:pt x="0" y="611"/>
                    </a:cubicBezTo>
                    <a:cubicBezTo>
                      <a:pt x="0" y="274"/>
                      <a:pt x="861" y="1"/>
                      <a:pt x="1923" y="1"/>
                    </a:cubicBezTo>
                    <a:cubicBezTo>
                      <a:pt x="2985" y="1"/>
                      <a:pt x="3846" y="274"/>
                      <a:pt x="3846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3393900" y="3164900"/>
                <a:ext cx="961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553" fill="none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63" y="1553"/>
                      <a:pt x="1923" y="1553"/>
                    </a:cubicBezTo>
                    <a:cubicBezTo>
                      <a:pt x="2988" y="1553"/>
                      <a:pt x="3846" y="1280"/>
                      <a:pt x="3846" y="945"/>
                    </a:cubicBezTo>
                    <a:lnTo>
                      <a:pt x="3846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3485925" y="3087525"/>
                <a:ext cx="96275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9" fill="none" extrusionOk="0">
                    <a:moveTo>
                      <a:pt x="3851" y="611"/>
                    </a:moveTo>
                    <a:cubicBezTo>
                      <a:pt x="3851" y="946"/>
                      <a:pt x="2987" y="1218"/>
                      <a:pt x="1923" y="1218"/>
                    </a:cubicBezTo>
                    <a:cubicBezTo>
                      <a:pt x="863" y="1218"/>
                      <a:pt x="1" y="946"/>
                      <a:pt x="1" y="611"/>
                    </a:cubicBezTo>
                    <a:cubicBezTo>
                      <a:pt x="1" y="273"/>
                      <a:pt x="863" y="1"/>
                      <a:pt x="1923" y="1"/>
                    </a:cubicBezTo>
                    <a:cubicBezTo>
                      <a:pt x="2987" y="1"/>
                      <a:pt x="3851" y="273"/>
                      <a:pt x="3851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3485925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fill="none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3" y="1551"/>
                    </a:cubicBezTo>
                    <a:cubicBezTo>
                      <a:pt x="2987" y="1551"/>
                      <a:pt x="3851" y="1280"/>
                      <a:pt x="3851" y="941"/>
                    </a:cubicBezTo>
                    <a:lnTo>
                      <a:pt x="385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3622700" y="313787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fill="none" extrusionOk="0">
                    <a:moveTo>
                      <a:pt x="3850" y="607"/>
                    </a:moveTo>
                    <a:cubicBezTo>
                      <a:pt x="3850" y="945"/>
                      <a:pt x="2988" y="1218"/>
                      <a:pt x="1928" y="1218"/>
                    </a:cubicBezTo>
                    <a:cubicBezTo>
                      <a:pt x="864" y="1218"/>
                      <a:pt x="0" y="945"/>
                      <a:pt x="0" y="607"/>
                    </a:cubicBezTo>
                    <a:cubicBezTo>
                      <a:pt x="0" y="273"/>
                      <a:pt x="863" y="0"/>
                      <a:pt x="1928" y="0"/>
                    </a:cubicBezTo>
                    <a:cubicBezTo>
                      <a:pt x="2988" y="0"/>
                      <a:pt x="3850" y="273"/>
                      <a:pt x="3850" y="607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36227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fill="none" extrusionOk="0">
                    <a:moveTo>
                      <a:pt x="0" y="1"/>
                    </a:moveTo>
                    <a:lnTo>
                      <a:pt x="0" y="946"/>
                    </a:lnTo>
                    <a:cubicBezTo>
                      <a:pt x="0" y="1285"/>
                      <a:pt x="863" y="1557"/>
                      <a:pt x="1928" y="1557"/>
                    </a:cubicBezTo>
                    <a:cubicBezTo>
                      <a:pt x="2988" y="1557"/>
                      <a:pt x="3850" y="1285"/>
                      <a:pt x="3850" y="946"/>
                    </a:cubicBezTo>
                    <a:lnTo>
                      <a:pt x="385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3191300" y="2977450"/>
                <a:ext cx="886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46" fill="none" extrusionOk="0">
                    <a:moveTo>
                      <a:pt x="3434" y="1152"/>
                    </a:moveTo>
                    <a:cubicBezTo>
                      <a:pt x="3503" y="1345"/>
                      <a:pt x="3545" y="1553"/>
                      <a:pt x="3545" y="1771"/>
                    </a:cubicBezTo>
                    <a:cubicBezTo>
                      <a:pt x="3545" y="2109"/>
                      <a:pt x="3449" y="2432"/>
                      <a:pt x="3280" y="2700"/>
                    </a:cubicBezTo>
                    <a:cubicBezTo>
                      <a:pt x="3053" y="3071"/>
                      <a:pt x="2695" y="3352"/>
                      <a:pt x="2266" y="3475"/>
                    </a:cubicBezTo>
                    <a:cubicBezTo>
                      <a:pt x="2108" y="3521"/>
                      <a:pt x="1943" y="3546"/>
                      <a:pt x="1774" y="3546"/>
                    </a:cubicBezTo>
                    <a:cubicBezTo>
                      <a:pt x="1638" y="3546"/>
                      <a:pt x="1506" y="3529"/>
                      <a:pt x="1383" y="3500"/>
                    </a:cubicBezTo>
                    <a:cubicBezTo>
                      <a:pt x="908" y="3392"/>
                      <a:pt x="511" y="3100"/>
                      <a:pt x="265" y="2700"/>
                    </a:cubicBezTo>
                    <a:cubicBezTo>
                      <a:pt x="95" y="2432"/>
                      <a:pt x="0" y="2109"/>
                      <a:pt x="0" y="1771"/>
                    </a:cubicBezTo>
                    <a:cubicBezTo>
                      <a:pt x="0" y="1553"/>
                      <a:pt x="42" y="1346"/>
                      <a:pt x="115" y="1152"/>
                    </a:cubicBezTo>
                    <a:cubicBezTo>
                      <a:pt x="363" y="479"/>
                      <a:pt x="1015" y="0"/>
                      <a:pt x="1774" y="0"/>
                    </a:cubicBezTo>
                    <a:cubicBezTo>
                      <a:pt x="2533" y="0"/>
                      <a:pt x="3182" y="479"/>
                      <a:pt x="3434" y="1152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225850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76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248125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85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175375" y="3159325"/>
                <a:ext cx="1205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014" fill="none" extrusionOk="0">
                    <a:moveTo>
                      <a:pt x="2894" y="9"/>
                    </a:moveTo>
                    <a:lnTo>
                      <a:pt x="2911" y="9"/>
                    </a:lnTo>
                    <a:cubicBezTo>
                      <a:pt x="4000" y="104"/>
                      <a:pt x="4821" y="512"/>
                      <a:pt x="4821" y="999"/>
                    </a:cubicBezTo>
                    <a:cubicBezTo>
                      <a:pt x="4821" y="1560"/>
                      <a:pt x="3740" y="2014"/>
                      <a:pt x="2411" y="2014"/>
                    </a:cubicBezTo>
                    <a:cubicBezTo>
                      <a:pt x="1079" y="2014"/>
                      <a:pt x="1" y="1560"/>
                      <a:pt x="1" y="999"/>
                    </a:cubicBezTo>
                    <a:cubicBezTo>
                      <a:pt x="1" y="496"/>
                      <a:pt x="877" y="79"/>
                      <a:pt x="2019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4699675" y="1458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4586225" y="1768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4586225" y="1923450"/>
                <a:ext cx="134125" cy="3166650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126666" fill="none" extrusionOk="0">
                    <a:moveTo>
                      <a:pt x="1238" y="126665"/>
                    </a:moveTo>
                    <a:lnTo>
                      <a:pt x="1238" y="120942"/>
                    </a:lnTo>
                    <a:lnTo>
                      <a:pt x="1238" y="76377"/>
                    </a:lnTo>
                    <a:lnTo>
                      <a:pt x="1238" y="69308"/>
                    </a:lnTo>
                    <a:lnTo>
                      <a:pt x="4436" y="69308"/>
                    </a:lnTo>
                    <a:lnTo>
                      <a:pt x="5365" y="69308"/>
                    </a:lnTo>
                    <a:lnTo>
                      <a:pt x="5365" y="66766"/>
                    </a:lnTo>
                    <a:lnTo>
                      <a:pt x="5365" y="62896"/>
                    </a:lnTo>
                    <a:lnTo>
                      <a:pt x="5365" y="55278"/>
                    </a:lnTo>
                    <a:lnTo>
                      <a:pt x="1090" y="45739"/>
                    </a:lnTo>
                    <a:lnTo>
                      <a:pt x="1" y="43312"/>
                    </a:lnTo>
                    <a:lnTo>
                      <a:pt x="1" y="31122"/>
                    </a:lnTo>
                    <a:lnTo>
                      <a:pt x="1" y="15611"/>
                    </a:ln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802200" y="5090075"/>
                <a:ext cx="501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064" h="1" fill="none" extrusionOk="0">
                    <a:moveTo>
                      <a:pt x="20064" y="0"/>
                    </a:moveTo>
                    <a:lnTo>
                      <a:pt x="11410" y="0"/>
                    </a:lnTo>
                    <a:lnTo>
                      <a:pt x="5518" y="0"/>
                    </a:lnTo>
                    <a:lnTo>
                      <a:pt x="2753" y="0"/>
                    </a:ln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4697125" y="3656150"/>
                <a:ext cx="25" cy="1102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4117" fill="none" extrusionOk="0">
                    <a:moveTo>
                      <a:pt x="0" y="0"/>
                    </a:moveTo>
                    <a:lnTo>
                      <a:pt x="0" y="10382"/>
                    </a:lnTo>
                    <a:lnTo>
                      <a:pt x="0" y="27263"/>
                    </a:lnTo>
                    <a:lnTo>
                      <a:pt x="0" y="44116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822850" y="1458850"/>
                <a:ext cx="876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1" fill="none" extrusionOk="0">
                    <a:moveTo>
                      <a:pt x="35074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822850" y="176832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30536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822850" y="3006225"/>
                <a:ext cx="483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53" h="1" fill="none" extrusionOk="0">
                    <a:moveTo>
                      <a:pt x="19353" y="1"/>
                    </a:moveTo>
                    <a:lnTo>
                      <a:pt x="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4389575" y="3006225"/>
                <a:ext cx="196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1" fill="none" extrusionOk="0">
                    <a:moveTo>
                      <a:pt x="7867" y="1"/>
                    </a:move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771250" y="3305400"/>
                <a:ext cx="94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7964" h="1" fill="none" extrusionOk="0">
                    <a:moveTo>
                      <a:pt x="37964" y="0"/>
                    </a:move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771250" y="3656150"/>
                <a:ext cx="845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38" h="1" fill="none" extrusionOk="0">
                    <a:moveTo>
                      <a:pt x="33837" y="0"/>
                    </a:moveTo>
                    <a:lnTo>
                      <a:pt x="18726" y="0"/>
                    </a:ln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344375" y="3656150"/>
                <a:ext cx="895050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35802" h="9194" fill="none" extrusionOk="0">
                    <a:moveTo>
                      <a:pt x="35801" y="0"/>
                    </a:moveTo>
                    <a:lnTo>
                      <a:pt x="35801" y="7226"/>
                    </a:lnTo>
                    <a:cubicBezTo>
                      <a:pt x="35801" y="8311"/>
                      <a:pt x="34918" y="9194"/>
                      <a:pt x="33833" y="9194"/>
                    </a:cubicBezTo>
                    <a:lnTo>
                      <a:pt x="17076" y="9194"/>
                    </a:lnTo>
                    <a:lnTo>
                      <a:pt x="1969" y="9194"/>
                    </a:lnTo>
                    <a:cubicBezTo>
                      <a:pt x="884" y="9194"/>
                      <a:pt x="1" y="8311"/>
                      <a:pt x="1" y="7226"/>
                    </a:cubicBez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583800" y="4150300"/>
                <a:ext cx="4161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17847" fill="none" extrusionOk="0">
                    <a:moveTo>
                      <a:pt x="7499" y="17846"/>
                    </a:moveTo>
                    <a:lnTo>
                      <a:pt x="14872" y="17846"/>
                    </a:lnTo>
                    <a:cubicBezTo>
                      <a:pt x="15855" y="17846"/>
                      <a:pt x="16646" y="17054"/>
                      <a:pt x="16646" y="16072"/>
                    </a:cubicBezTo>
                    <a:lnTo>
                      <a:pt x="16646" y="1775"/>
                    </a:lnTo>
                    <a:cubicBezTo>
                      <a:pt x="16646" y="792"/>
                      <a:pt x="15855" y="0"/>
                      <a:pt x="14872" y="0"/>
                    </a:cubicBezTo>
                    <a:lnTo>
                      <a:pt x="7499" y="0"/>
                    </a:lnTo>
                    <a:lnTo>
                      <a:pt x="1775" y="0"/>
                    </a:lnTo>
                    <a:cubicBezTo>
                      <a:pt x="794" y="0"/>
                      <a:pt x="1" y="792"/>
                      <a:pt x="1" y="1775"/>
                    </a:cubicBezTo>
                    <a:lnTo>
                      <a:pt x="1" y="16072"/>
                    </a:lnTo>
                    <a:cubicBezTo>
                      <a:pt x="1" y="17054"/>
                      <a:pt x="794" y="17846"/>
                      <a:pt x="1775" y="17846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830975" y="3044900"/>
                <a:ext cx="47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0" h="1" fill="none" extrusionOk="0">
                    <a:moveTo>
                      <a:pt x="19180" y="1"/>
                    </a:moveTo>
                    <a:lnTo>
                      <a:pt x="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771250" y="3044925"/>
                <a:ext cx="829550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33182" h="8377" fill="none" extrusionOk="0">
                    <a:moveTo>
                      <a:pt x="1" y="8377"/>
                    </a:moveTo>
                    <a:lnTo>
                      <a:pt x="33181" y="8377"/>
                    </a:lnTo>
                    <a:lnTo>
                      <a:pt x="29471" y="1"/>
                    </a:lnTo>
                    <a:lnTo>
                      <a:pt x="24586" y="1"/>
                    </a:lnTo>
                    <a:lnTo>
                      <a:pt x="24582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760950" y="1862600"/>
                <a:ext cx="70657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28263" h="42445" fill="none" extrusionOk="0">
                    <a:moveTo>
                      <a:pt x="0" y="1"/>
                    </a:moveTo>
                    <a:lnTo>
                      <a:pt x="28262" y="1"/>
                    </a:lnTo>
                    <a:lnTo>
                      <a:pt x="28262" y="42445"/>
                    </a:lnTo>
                    <a:lnTo>
                      <a:pt x="0" y="42445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766100" y="615600"/>
                <a:ext cx="877900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30870" fill="none" extrusionOk="0">
                    <a:moveTo>
                      <a:pt x="2064" y="30870"/>
                    </a:moveTo>
                    <a:lnTo>
                      <a:pt x="35116" y="30870"/>
                    </a:lnTo>
                    <a:lnTo>
                      <a:pt x="35116" y="0"/>
                    </a:ln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766100" y="3592600"/>
                <a:ext cx="95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170" h="1" fill="none" extrusionOk="0">
                    <a:moveTo>
                      <a:pt x="0" y="0"/>
                    </a:moveTo>
                    <a:lnTo>
                      <a:pt x="3817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4093750" y="3149625"/>
                <a:ext cx="961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22" fill="none" extrusionOk="0">
                    <a:moveTo>
                      <a:pt x="3846" y="611"/>
                    </a:moveTo>
                    <a:cubicBezTo>
                      <a:pt x="3846" y="949"/>
                      <a:pt x="2985" y="1222"/>
                      <a:pt x="1922" y="1222"/>
                    </a:cubicBezTo>
                    <a:cubicBezTo>
                      <a:pt x="860" y="1222"/>
                      <a:pt x="0" y="949"/>
                      <a:pt x="0" y="611"/>
                    </a:cubicBezTo>
                    <a:cubicBezTo>
                      <a:pt x="0" y="274"/>
                      <a:pt x="860" y="1"/>
                      <a:pt x="1922" y="1"/>
                    </a:cubicBezTo>
                    <a:cubicBezTo>
                      <a:pt x="2985" y="1"/>
                      <a:pt x="3846" y="274"/>
                      <a:pt x="3846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4093750" y="3164900"/>
                <a:ext cx="96150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553" fill="none" extrusionOk="0">
                    <a:moveTo>
                      <a:pt x="3846" y="0"/>
                    </a:moveTo>
                    <a:lnTo>
                      <a:pt x="3846" y="945"/>
                    </a:lnTo>
                    <a:cubicBezTo>
                      <a:pt x="3846" y="1280"/>
                      <a:pt x="2984" y="1553"/>
                      <a:pt x="1922" y="1553"/>
                    </a:cubicBezTo>
                    <a:cubicBezTo>
                      <a:pt x="858" y="1553"/>
                      <a:pt x="0" y="1280"/>
                      <a:pt x="0" y="945"/>
                    </a:cubicBez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4001600" y="3087525"/>
                <a:ext cx="96275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9" fill="none" extrusionOk="0">
                    <a:moveTo>
                      <a:pt x="1" y="611"/>
                    </a:moveTo>
                    <a:cubicBezTo>
                      <a:pt x="1" y="946"/>
                      <a:pt x="863" y="1218"/>
                      <a:pt x="1928" y="1218"/>
                    </a:cubicBezTo>
                    <a:cubicBezTo>
                      <a:pt x="2989" y="1218"/>
                      <a:pt x="3851" y="946"/>
                      <a:pt x="3851" y="611"/>
                    </a:cubicBezTo>
                    <a:cubicBezTo>
                      <a:pt x="3851" y="273"/>
                      <a:pt x="2989" y="1"/>
                      <a:pt x="1928" y="1"/>
                    </a:cubicBezTo>
                    <a:cubicBezTo>
                      <a:pt x="863" y="1"/>
                      <a:pt x="1" y="273"/>
                      <a:pt x="1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4001600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fill="none" extrusionOk="0">
                    <a:moveTo>
                      <a:pt x="3851" y="0"/>
                    </a:moveTo>
                    <a:lnTo>
                      <a:pt x="3851" y="941"/>
                    </a:lnTo>
                    <a:cubicBezTo>
                      <a:pt x="3851" y="1280"/>
                      <a:pt x="2989" y="1551"/>
                      <a:pt x="1928" y="1551"/>
                    </a:cubicBezTo>
                    <a:cubicBezTo>
                      <a:pt x="863" y="1551"/>
                      <a:pt x="1" y="1280"/>
                      <a:pt x="1" y="941"/>
                    </a:cubicBez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864800" y="313787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fill="none" extrusionOk="0">
                    <a:moveTo>
                      <a:pt x="1" y="607"/>
                    </a:moveTo>
                    <a:cubicBezTo>
                      <a:pt x="1" y="945"/>
                      <a:pt x="863" y="1218"/>
                      <a:pt x="1924" y="1218"/>
                    </a:cubicBezTo>
                    <a:cubicBezTo>
                      <a:pt x="2989" y="1218"/>
                      <a:pt x="3851" y="945"/>
                      <a:pt x="3851" y="607"/>
                    </a:cubicBezTo>
                    <a:cubicBezTo>
                      <a:pt x="3851" y="273"/>
                      <a:pt x="2989" y="0"/>
                      <a:pt x="1924" y="0"/>
                    </a:cubicBezTo>
                    <a:cubicBezTo>
                      <a:pt x="864" y="0"/>
                      <a:pt x="1" y="273"/>
                      <a:pt x="1" y="607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38648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fill="none" extrusionOk="0">
                    <a:moveTo>
                      <a:pt x="3851" y="1"/>
                    </a:moveTo>
                    <a:lnTo>
                      <a:pt x="3851" y="946"/>
                    </a:lnTo>
                    <a:cubicBezTo>
                      <a:pt x="3851" y="1285"/>
                      <a:pt x="2989" y="1557"/>
                      <a:pt x="1924" y="1557"/>
                    </a:cubicBezTo>
                    <a:cubicBezTo>
                      <a:pt x="863" y="1557"/>
                      <a:pt x="1" y="1285"/>
                      <a:pt x="1" y="946"/>
                    </a:cubicBez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4303875" y="2977450"/>
                <a:ext cx="886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3546" fill="none" extrusionOk="0">
                    <a:moveTo>
                      <a:pt x="112" y="1152"/>
                    </a:moveTo>
                    <a:cubicBezTo>
                      <a:pt x="41" y="1345"/>
                      <a:pt x="1" y="1553"/>
                      <a:pt x="1" y="1771"/>
                    </a:cubicBezTo>
                    <a:cubicBezTo>
                      <a:pt x="1" y="2109"/>
                      <a:pt x="95" y="2432"/>
                      <a:pt x="264" y="2700"/>
                    </a:cubicBezTo>
                    <a:cubicBezTo>
                      <a:pt x="491" y="3071"/>
                      <a:pt x="851" y="3352"/>
                      <a:pt x="1280" y="3475"/>
                    </a:cubicBezTo>
                    <a:cubicBezTo>
                      <a:pt x="1436" y="3521"/>
                      <a:pt x="1602" y="3546"/>
                      <a:pt x="1771" y="3546"/>
                    </a:cubicBezTo>
                    <a:cubicBezTo>
                      <a:pt x="1907" y="3546"/>
                      <a:pt x="2039" y="3529"/>
                      <a:pt x="2163" y="3500"/>
                    </a:cubicBezTo>
                    <a:cubicBezTo>
                      <a:pt x="2637" y="3392"/>
                      <a:pt x="3033" y="3100"/>
                      <a:pt x="3281" y="2700"/>
                    </a:cubicBezTo>
                    <a:cubicBezTo>
                      <a:pt x="3450" y="2432"/>
                      <a:pt x="3545" y="2109"/>
                      <a:pt x="3545" y="1771"/>
                    </a:cubicBezTo>
                    <a:cubicBezTo>
                      <a:pt x="3545" y="1553"/>
                      <a:pt x="3504" y="1346"/>
                      <a:pt x="3429" y="1152"/>
                    </a:cubicBezTo>
                    <a:cubicBezTo>
                      <a:pt x="3181" y="479"/>
                      <a:pt x="2529" y="0"/>
                      <a:pt x="1771" y="0"/>
                    </a:cubicBezTo>
                    <a:cubicBezTo>
                      <a:pt x="1011" y="1"/>
                      <a:pt x="363" y="479"/>
                      <a:pt x="112" y="1152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357925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76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35650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0" y="1"/>
                    </a:moveTo>
                    <a:lnTo>
                      <a:pt x="0" y="3785"/>
                    </a:lnTo>
                    <a:lnTo>
                      <a:pt x="0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287875" y="3159325"/>
                <a:ext cx="1205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014" fill="none" extrusionOk="0">
                    <a:moveTo>
                      <a:pt x="1928" y="9"/>
                    </a:moveTo>
                    <a:lnTo>
                      <a:pt x="1911" y="9"/>
                    </a:lnTo>
                    <a:cubicBezTo>
                      <a:pt x="822" y="104"/>
                      <a:pt x="0" y="512"/>
                      <a:pt x="0" y="999"/>
                    </a:cubicBezTo>
                    <a:cubicBezTo>
                      <a:pt x="0" y="1560"/>
                      <a:pt x="1082" y="2014"/>
                      <a:pt x="2411" y="2014"/>
                    </a:cubicBezTo>
                    <a:cubicBezTo>
                      <a:pt x="3744" y="2014"/>
                      <a:pt x="4820" y="1560"/>
                      <a:pt x="4820" y="999"/>
                    </a:cubicBezTo>
                    <a:cubicBezTo>
                      <a:pt x="4820" y="496"/>
                      <a:pt x="3946" y="79"/>
                      <a:pt x="2803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3415050" y="3715575"/>
                <a:ext cx="50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232" h="1" fill="none" extrusionOk="0">
                    <a:moveTo>
                      <a:pt x="0" y="1"/>
                    </a:moveTo>
                    <a:lnTo>
                      <a:pt x="2023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3916400" y="3751975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fill="none" extrusionOk="0">
                    <a:moveTo>
                      <a:pt x="3850" y="1928"/>
                    </a:moveTo>
                    <a:cubicBezTo>
                      <a:pt x="3850" y="2988"/>
                      <a:pt x="2988" y="3851"/>
                      <a:pt x="1924" y="3851"/>
                    </a:cubicBezTo>
                    <a:cubicBezTo>
                      <a:pt x="863" y="3851"/>
                      <a:pt x="0" y="2988"/>
                      <a:pt x="0" y="1928"/>
                    </a:cubicBezTo>
                    <a:cubicBezTo>
                      <a:pt x="0" y="863"/>
                      <a:pt x="863" y="1"/>
                      <a:pt x="1924" y="1"/>
                    </a:cubicBezTo>
                    <a:cubicBezTo>
                      <a:pt x="2988" y="1"/>
                      <a:pt x="3850" y="863"/>
                      <a:pt x="3850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946325" y="3781900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fill="none" extrusionOk="0">
                    <a:moveTo>
                      <a:pt x="1456" y="731"/>
                    </a:moveTo>
                    <a:cubicBezTo>
                      <a:pt x="1456" y="1131"/>
                      <a:pt x="1131" y="1457"/>
                      <a:pt x="727" y="1457"/>
                    </a:cubicBezTo>
                    <a:cubicBezTo>
                      <a:pt x="326" y="1457"/>
                      <a:pt x="0" y="1131"/>
                      <a:pt x="0" y="731"/>
                    </a:cubicBezTo>
                    <a:cubicBezTo>
                      <a:pt x="0" y="326"/>
                      <a:pt x="327" y="1"/>
                      <a:pt x="727" y="1"/>
                    </a:cubicBezTo>
                    <a:cubicBezTo>
                      <a:pt x="1131" y="1"/>
                      <a:pt x="1456" y="326"/>
                      <a:pt x="1456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4084550" y="3751975"/>
                <a:ext cx="96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3851" fill="none" extrusionOk="0">
                    <a:moveTo>
                      <a:pt x="3846" y="1928"/>
                    </a:moveTo>
                    <a:cubicBezTo>
                      <a:pt x="3846" y="2988"/>
                      <a:pt x="2984" y="3851"/>
                      <a:pt x="1924" y="3851"/>
                    </a:cubicBezTo>
                    <a:cubicBezTo>
                      <a:pt x="862" y="3851"/>
                      <a:pt x="0" y="2988"/>
                      <a:pt x="0" y="1928"/>
                    </a:cubicBezTo>
                    <a:cubicBezTo>
                      <a:pt x="0" y="863"/>
                      <a:pt x="862" y="1"/>
                      <a:pt x="1924" y="1"/>
                    </a:cubicBezTo>
                    <a:cubicBezTo>
                      <a:pt x="2984" y="1"/>
                      <a:pt x="3846" y="863"/>
                      <a:pt x="3846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4114350" y="3781900"/>
                <a:ext cx="365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57" fill="none" extrusionOk="0">
                    <a:moveTo>
                      <a:pt x="1462" y="731"/>
                    </a:moveTo>
                    <a:cubicBezTo>
                      <a:pt x="1462" y="1131"/>
                      <a:pt x="1136" y="1457"/>
                      <a:pt x="732" y="1457"/>
                    </a:cubicBezTo>
                    <a:cubicBezTo>
                      <a:pt x="327" y="1457"/>
                      <a:pt x="1" y="1131"/>
                      <a:pt x="1" y="731"/>
                    </a:cubicBezTo>
                    <a:cubicBezTo>
                      <a:pt x="1" y="326"/>
                      <a:pt x="327" y="1"/>
                      <a:pt x="732" y="1"/>
                    </a:cubicBezTo>
                    <a:cubicBezTo>
                      <a:pt x="1136" y="1"/>
                      <a:pt x="1462" y="326"/>
                      <a:pt x="1462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76000" y="1988050"/>
                <a:ext cx="307150" cy="654475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26179" fill="none" extrusionOk="0">
                    <a:moveTo>
                      <a:pt x="12285" y="26178"/>
                    </a:moveTo>
                    <a:cubicBezTo>
                      <a:pt x="10895" y="26178"/>
                      <a:pt x="9620" y="25976"/>
                      <a:pt x="8469" y="25617"/>
                    </a:cubicBezTo>
                    <a:cubicBezTo>
                      <a:pt x="5501" y="24685"/>
                      <a:pt x="3323" y="22691"/>
                      <a:pt x="1920" y="20319"/>
                    </a:cubicBezTo>
                    <a:cubicBezTo>
                      <a:pt x="1598" y="19778"/>
                      <a:pt x="1317" y="19217"/>
                      <a:pt x="1083" y="18643"/>
                    </a:cubicBezTo>
                    <a:cubicBezTo>
                      <a:pt x="360" y="16923"/>
                      <a:pt x="1" y="15099"/>
                      <a:pt x="1" y="13391"/>
                    </a:cubicBezTo>
                    <a:lnTo>
                      <a:pt x="1" y="7097"/>
                    </a:lnTo>
                    <a:lnTo>
                      <a:pt x="1" y="5270"/>
                    </a:lnTo>
                    <a:lnTo>
                      <a:pt x="1" y="4061"/>
                    </a:lnTo>
                    <a:lnTo>
                      <a:pt x="1" y="2249"/>
                    </a:lnTo>
                    <a:lnTo>
                      <a:pt x="1" y="1742"/>
                    </a:lnTo>
                    <a:cubicBezTo>
                      <a:pt x="1" y="780"/>
                      <a:pt x="785" y="1"/>
                      <a:pt x="1747" y="1"/>
                    </a:cubicBezTo>
                    <a:lnTo>
                      <a:pt x="1228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783125" y="1988050"/>
                <a:ext cx="307000" cy="654475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26179" fill="none" extrusionOk="0">
                    <a:moveTo>
                      <a:pt x="0" y="26178"/>
                    </a:moveTo>
                    <a:cubicBezTo>
                      <a:pt x="1316" y="26178"/>
                      <a:pt x="2526" y="25997"/>
                      <a:pt x="3628" y="25675"/>
                    </a:cubicBezTo>
                    <a:cubicBezTo>
                      <a:pt x="6681" y="24771"/>
                      <a:pt x="8913" y="22753"/>
                      <a:pt x="10345" y="20344"/>
                    </a:cubicBezTo>
                    <a:cubicBezTo>
                      <a:pt x="10667" y="19803"/>
                      <a:pt x="10951" y="19238"/>
                      <a:pt x="11191" y="18664"/>
                    </a:cubicBezTo>
                    <a:cubicBezTo>
                      <a:pt x="11917" y="16939"/>
                      <a:pt x="12280" y="15103"/>
                      <a:pt x="12280" y="13391"/>
                    </a:cubicBezTo>
                    <a:lnTo>
                      <a:pt x="12280" y="7098"/>
                    </a:lnTo>
                    <a:lnTo>
                      <a:pt x="12280" y="5270"/>
                    </a:lnTo>
                    <a:lnTo>
                      <a:pt x="12280" y="4061"/>
                    </a:lnTo>
                    <a:lnTo>
                      <a:pt x="12280" y="2249"/>
                    </a:lnTo>
                    <a:lnTo>
                      <a:pt x="12280" y="1317"/>
                    </a:lnTo>
                    <a:cubicBezTo>
                      <a:pt x="12280" y="590"/>
                      <a:pt x="11690" y="1"/>
                      <a:pt x="10964" y="1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476000" y="2044275"/>
                <a:ext cx="614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1" fill="none" extrusionOk="0">
                    <a:moveTo>
                      <a:pt x="1" y="0"/>
                    </a:moveTo>
                    <a:lnTo>
                      <a:pt x="2027" y="0"/>
                    </a:lnTo>
                    <a:lnTo>
                      <a:pt x="2456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596200" y="2142600"/>
                <a:ext cx="37262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352" fill="none" extrusionOk="0">
                    <a:moveTo>
                      <a:pt x="2942" y="9527"/>
                    </a:moveTo>
                    <a:lnTo>
                      <a:pt x="0" y="5698"/>
                    </a:lnTo>
                    <a:lnTo>
                      <a:pt x="4514" y="3986"/>
                    </a:lnTo>
                    <a:lnTo>
                      <a:pt x="7246" y="0"/>
                    </a:lnTo>
                    <a:lnTo>
                      <a:pt x="10271" y="3763"/>
                    </a:lnTo>
                    <a:lnTo>
                      <a:pt x="14905" y="5129"/>
                    </a:lnTo>
                    <a:lnTo>
                      <a:pt x="12260" y="9173"/>
                    </a:lnTo>
                    <a:lnTo>
                      <a:pt x="12392" y="14000"/>
                    </a:lnTo>
                    <a:lnTo>
                      <a:pt x="7733" y="12734"/>
                    </a:lnTo>
                    <a:lnTo>
                      <a:pt x="3182" y="14352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645300" y="2193625"/>
                <a:ext cx="275550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10615" fill="none" extrusionOk="0">
                    <a:moveTo>
                      <a:pt x="9066" y="6781"/>
                    </a:moveTo>
                    <a:lnTo>
                      <a:pt x="9165" y="10355"/>
                    </a:lnTo>
                    <a:lnTo>
                      <a:pt x="5720" y="9418"/>
                    </a:lnTo>
                    <a:lnTo>
                      <a:pt x="2353" y="10614"/>
                    </a:lnTo>
                    <a:lnTo>
                      <a:pt x="2179" y="7045"/>
                    </a:lnTo>
                    <a:lnTo>
                      <a:pt x="0" y="4215"/>
                    </a:lnTo>
                    <a:lnTo>
                      <a:pt x="3339" y="2947"/>
                    </a:lnTo>
                    <a:lnTo>
                      <a:pt x="5361" y="1"/>
                    </a:lnTo>
                    <a:lnTo>
                      <a:pt x="7597" y="2782"/>
                    </a:lnTo>
                    <a:lnTo>
                      <a:pt x="11021" y="3794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687700" y="2627750"/>
                <a:ext cx="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4" fill="none" extrusionOk="0">
                    <a:moveTo>
                      <a:pt x="1" y="1"/>
                    </a:moveTo>
                    <a:lnTo>
                      <a:pt x="1" y="29"/>
                    </a:lnTo>
                    <a:lnTo>
                      <a:pt x="1" y="3384"/>
                    </a:lnTo>
                    <a:lnTo>
                      <a:pt x="1" y="3433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3873800" y="2627750"/>
                <a:ext cx="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4" fill="none" extrusionOk="0">
                    <a:moveTo>
                      <a:pt x="1" y="1"/>
                    </a:moveTo>
                    <a:lnTo>
                      <a:pt x="1" y="87"/>
                    </a:lnTo>
                    <a:lnTo>
                      <a:pt x="1" y="3384"/>
                    </a:lnTo>
                    <a:lnTo>
                      <a:pt x="1" y="3433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617325" y="2712325"/>
                <a:ext cx="3269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1598" fill="none" extrusionOk="0">
                    <a:moveTo>
                      <a:pt x="1082" y="1597"/>
                    </a:moveTo>
                    <a:lnTo>
                      <a:pt x="798" y="1597"/>
                    </a:lnTo>
                    <a:cubicBezTo>
                      <a:pt x="356" y="1597"/>
                      <a:pt x="1" y="1243"/>
                      <a:pt x="1" y="801"/>
                    </a:cubicBezTo>
                    <a:cubicBezTo>
                      <a:pt x="1" y="583"/>
                      <a:pt x="92" y="381"/>
                      <a:pt x="232" y="236"/>
                    </a:cubicBezTo>
                    <a:cubicBezTo>
                      <a:pt x="377" y="92"/>
                      <a:pt x="579" y="0"/>
                      <a:pt x="798" y="0"/>
                    </a:cubicBezTo>
                    <a:lnTo>
                      <a:pt x="2816" y="0"/>
                    </a:lnTo>
                    <a:lnTo>
                      <a:pt x="10260" y="0"/>
                    </a:lnTo>
                    <a:lnTo>
                      <a:pt x="12277" y="0"/>
                    </a:lnTo>
                    <a:cubicBezTo>
                      <a:pt x="12719" y="0"/>
                      <a:pt x="13077" y="360"/>
                      <a:pt x="13077" y="801"/>
                    </a:cubicBezTo>
                    <a:cubicBezTo>
                      <a:pt x="13077" y="1020"/>
                      <a:pt x="12987" y="1222"/>
                      <a:pt x="12842" y="1366"/>
                    </a:cubicBezTo>
                    <a:cubicBezTo>
                      <a:pt x="12698" y="1507"/>
                      <a:pt x="12496" y="1597"/>
                      <a:pt x="12277" y="1597"/>
                    </a:cubicBezTo>
                    <a:lnTo>
                      <a:pt x="11992" y="1597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3617325" y="2752250"/>
                <a:ext cx="3269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4004" fill="none" extrusionOk="0">
                    <a:moveTo>
                      <a:pt x="11992" y="0"/>
                    </a:moveTo>
                    <a:cubicBezTo>
                      <a:pt x="12591" y="0"/>
                      <a:pt x="13077" y="487"/>
                      <a:pt x="13077" y="1086"/>
                    </a:cubicBezTo>
                    <a:lnTo>
                      <a:pt x="13077" y="2919"/>
                    </a:lnTo>
                    <a:cubicBezTo>
                      <a:pt x="13077" y="3517"/>
                      <a:pt x="12591" y="4004"/>
                      <a:pt x="11992" y="4004"/>
                    </a:cubicBezTo>
                    <a:lnTo>
                      <a:pt x="1082" y="4004"/>
                    </a:lnTo>
                    <a:cubicBezTo>
                      <a:pt x="484" y="4004"/>
                      <a:pt x="1" y="3517"/>
                      <a:pt x="1" y="2919"/>
                    </a:cubicBezTo>
                    <a:lnTo>
                      <a:pt x="1" y="1086"/>
                    </a:lnTo>
                    <a:cubicBezTo>
                      <a:pt x="1" y="487"/>
                      <a:pt x="484" y="0"/>
                      <a:pt x="1082" y="0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3526350" y="2030850"/>
                <a:ext cx="43575" cy="39195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5678" fill="none" extrusionOk="0">
                    <a:moveTo>
                      <a:pt x="0" y="1"/>
                    </a:moveTo>
                    <a:cubicBezTo>
                      <a:pt x="4" y="179"/>
                      <a:pt x="8" y="360"/>
                      <a:pt x="13" y="537"/>
                    </a:cubicBezTo>
                    <a:cubicBezTo>
                      <a:pt x="29" y="1139"/>
                      <a:pt x="42" y="1743"/>
                      <a:pt x="54" y="2349"/>
                    </a:cubicBezTo>
                    <a:cubicBezTo>
                      <a:pt x="116" y="4825"/>
                      <a:pt x="174" y="7309"/>
                      <a:pt x="232" y="9789"/>
                    </a:cubicBezTo>
                    <a:cubicBezTo>
                      <a:pt x="281" y="11856"/>
                      <a:pt x="397" y="14105"/>
                      <a:pt x="1742" y="1567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966225" y="2417925"/>
                <a:ext cx="182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234" fill="none" extrusionOk="0">
                    <a:moveTo>
                      <a:pt x="731" y="0"/>
                    </a:moveTo>
                    <a:cubicBezTo>
                      <a:pt x="487" y="409"/>
                      <a:pt x="244" y="821"/>
                      <a:pt x="0" y="1234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985825" y="2433075"/>
                <a:ext cx="144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202" fill="none" extrusionOk="0">
                    <a:moveTo>
                      <a:pt x="578" y="1"/>
                    </a:moveTo>
                    <a:cubicBezTo>
                      <a:pt x="384" y="401"/>
                      <a:pt x="190" y="802"/>
                      <a:pt x="1" y="1202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281775" y="2119800"/>
                <a:ext cx="242225" cy="383050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5322" fill="none" extrusionOk="0">
                    <a:moveTo>
                      <a:pt x="9689" y="15049"/>
                    </a:moveTo>
                    <a:cubicBezTo>
                      <a:pt x="9045" y="15226"/>
                      <a:pt x="8364" y="15322"/>
                      <a:pt x="7663" y="15322"/>
                    </a:cubicBezTo>
                    <a:cubicBezTo>
                      <a:pt x="3438" y="15322"/>
                      <a:pt x="0" y="11884"/>
                      <a:pt x="0" y="7663"/>
                    </a:cubicBezTo>
                    <a:cubicBezTo>
                      <a:pt x="0" y="3437"/>
                      <a:pt x="3438" y="0"/>
                      <a:pt x="7663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327475" y="2165475"/>
                <a:ext cx="175300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7012" h="11671" fill="none" extrusionOk="0">
                    <a:moveTo>
                      <a:pt x="5835" y="0"/>
                    </a:moveTo>
                    <a:cubicBezTo>
                      <a:pt x="2616" y="0"/>
                      <a:pt x="0" y="2617"/>
                      <a:pt x="0" y="5836"/>
                    </a:cubicBezTo>
                    <a:cubicBezTo>
                      <a:pt x="0" y="9050"/>
                      <a:pt x="2616" y="11671"/>
                      <a:pt x="5835" y="11671"/>
                    </a:cubicBezTo>
                    <a:cubicBezTo>
                      <a:pt x="6235" y="11671"/>
                      <a:pt x="6631" y="11629"/>
                      <a:pt x="7011" y="1155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4039175" y="2119800"/>
                <a:ext cx="2422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9690" h="15321" fill="none" extrusionOk="0">
                    <a:moveTo>
                      <a:pt x="2027" y="0"/>
                    </a:moveTo>
                    <a:lnTo>
                      <a:pt x="2039" y="0"/>
                    </a:lnTo>
                    <a:cubicBezTo>
                      <a:pt x="6260" y="9"/>
                      <a:pt x="9689" y="3441"/>
                      <a:pt x="9689" y="7662"/>
                    </a:cubicBezTo>
                    <a:cubicBezTo>
                      <a:pt x="9689" y="11884"/>
                      <a:pt x="6252" y="15321"/>
                      <a:pt x="2027" y="15321"/>
                    </a:cubicBezTo>
                    <a:cubicBezTo>
                      <a:pt x="1362" y="15321"/>
                      <a:pt x="713" y="15234"/>
                      <a:pt x="103" y="15074"/>
                    </a:cubicBezTo>
                    <a:cubicBezTo>
                      <a:pt x="70" y="15066"/>
                      <a:pt x="33" y="15057"/>
                      <a:pt x="0" y="15049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4060425" y="2165475"/>
                <a:ext cx="175275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1671" fill="none" extrusionOk="0">
                    <a:moveTo>
                      <a:pt x="0" y="11550"/>
                    </a:moveTo>
                    <a:cubicBezTo>
                      <a:pt x="32" y="11559"/>
                      <a:pt x="66" y="11563"/>
                      <a:pt x="99" y="11567"/>
                    </a:cubicBezTo>
                    <a:cubicBezTo>
                      <a:pt x="446" y="11637"/>
                      <a:pt x="809" y="11671"/>
                      <a:pt x="1175" y="11671"/>
                    </a:cubicBezTo>
                    <a:cubicBezTo>
                      <a:pt x="4394" y="11671"/>
                      <a:pt x="7010" y="9050"/>
                      <a:pt x="7010" y="5836"/>
                    </a:cubicBezTo>
                    <a:cubicBezTo>
                      <a:pt x="7010" y="2621"/>
                      <a:pt x="4403" y="9"/>
                      <a:pt x="1188" y="0"/>
                    </a:cubicBezTo>
                    <a:lnTo>
                      <a:pt x="117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645300" y="4222600"/>
                <a:ext cx="146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64" h="1" fill="none" extrusionOk="0">
                    <a:moveTo>
                      <a:pt x="0" y="1"/>
                    </a:moveTo>
                    <a:lnTo>
                      <a:pt x="5864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854500" y="4209300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fill="none" extrusionOk="0">
                    <a:moveTo>
                      <a:pt x="3850" y="1928"/>
                    </a:moveTo>
                    <a:cubicBezTo>
                      <a:pt x="3850" y="2988"/>
                      <a:pt x="2988" y="3850"/>
                      <a:pt x="1924" y="3850"/>
                    </a:cubicBezTo>
                    <a:cubicBezTo>
                      <a:pt x="863" y="3850"/>
                      <a:pt x="0" y="2988"/>
                      <a:pt x="0" y="1928"/>
                    </a:cubicBezTo>
                    <a:cubicBezTo>
                      <a:pt x="0" y="862"/>
                      <a:pt x="863" y="0"/>
                      <a:pt x="1924" y="0"/>
                    </a:cubicBezTo>
                    <a:cubicBezTo>
                      <a:pt x="2988" y="0"/>
                      <a:pt x="3850" y="862"/>
                      <a:pt x="3850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884425" y="4239225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fill="none" extrusionOk="0">
                    <a:moveTo>
                      <a:pt x="1456" y="731"/>
                    </a:moveTo>
                    <a:cubicBezTo>
                      <a:pt x="1456" y="1131"/>
                      <a:pt x="1131" y="1456"/>
                      <a:pt x="727" y="1456"/>
                    </a:cubicBezTo>
                    <a:cubicBezTo>
                      <a:pt x="326" y="1456"/>
                      <a:pt x="0" y="1131"/>
                      <a:pt x="0" y="731"/>
                    </a:cubicBezTo>
                    <a:cubicBezTo>
                      <a:pt x="0" y="325"/>
                      <a:pt x="327" y="0"/>
                      <a:pt x="727" y="0"/>
                    </a:cubicBezTo>
                    <a:cubicBezTo>
                      <a:pt x="1131" y="0"/>
                      <a:pt x="1456" y="325"/>
                      <a:pt x="1456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646225" y="43620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fill="none" extrusionOk="0">
                    <a:moveTo>
                      <a:pt x="10811" y="1704"/>
                    </a:moveTo>
                    <a:lnTo>
                      <a:pt x="842" y="1704"/>
                    </a:lnTo>
                    <a:cubicBezTo>
                      <a:pt x="380" y="1704"/>
                      <a:pt x="0" y="1325"/>
                      <a:pt x="0" y="863"/>
                    </a:cubicBezTo>
                    <a:lnTo>
                      <a:pt x="0" y="842"/>
                    </a:lnTo>
                    <a:cubicBezTo>
                      <a:pt x="0" y="376"/>
                      <a:pt x="380" y="0"/>
                      <a:pt x="842" y="0"/>
                    </a:cubicBezTo>
                    <a:lnTo>
                      <a:pt x="10811" y="0"/>
                    </a:lnTo>
                    <a:cubicBezTo>
                      <a:pt x="11274" y="0"/>
                      <a:pt x="11653" y="376"/>
                      <a:pt x="11653" y="842"/>
                    </a:cubicBezTo>
                    <a:lnTo>
                      <a:pt x="11653" y="863"/>
                    </a:lnTo>
                    <a:cubicBezTo>
                      <a:pt x="11654" y="1325"/>
                      <a:pt x="11274" y="1704"/>
                      <a:pt x="10811" y="1704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646225" y="44338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fill="none" extrusionOk="0">
                    <a:moveTo>
                      <a:pt x="10811" y="1705"/>
                    </a:moveTo>
                    <a:lnTo>
                      <a:pt x="842" y="1705"/>
                    </a:lnTo>
                    <a:cubicBezTo>
                      <a:pt x="380" y="1705"/>
                      <a:pt x="0" y="1329"/>
                      <a:pt x="0" y="863"/>
                    </a:cubicBezTo>
                    <a:lnTo>
                      <a:pt x="0" y="843"/>
                    </a:lnTo>
                    <a:cubicBezTo>
                      <a:pt x="0" y="376"/>
                      <a:pt x="380" y="0"/>
                      <a:pt x="842" y="0"/>
                    </a:cubicBezTo>
                    <a:lnTo>
                      <a:pt x="10811" y="0"/>
                    </a:lnTo>
                    <a:cubicBezTo>
                      <a:pt x="11274" y="0"/>
                      <a:pt x="11653" y="376"/>
                      <a:pt x="11653" y="843"/>
                    </a:cubicBezTo>
                    <a:lnTo>
                      <a:pt x="11653" y="863"/>
                    </a:lnTo>
                    <a:cubicBezTo>
                      <a:pt x="11654" y="1329"/>
                      <a:pt x="11274" y="1705"/>
                      <a:pt x="10811" y="1705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646225" y="4505675"/>
                <a:ext cx="291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9" fill="none" extrusionOk="0">
                    <a:moveTo>
                      <a:pt x="10811" y="1709"/>
                    </a:moveTo>
                    <a:lnTo>
                      <a:pt x="842" y="1709"/>
                    </a:lnTo>
                    <a:cubicBezTo>
                      <a:pt x="380" y="1709"/>
                      <a:pt x="0" y="1329"/>
                      <a:pt x="0" y="863"/>
                    </a:cubicBezTo>
                    <a:lnTo>
                      <a:pt x="0" y="846"/>
                    </a:lnTo>
                    <a:cubicBezTo>
                      <a:pt x="0" y="380"/>
                      <a:pt x="380" y="1"/>
                      <a:pt x="842" y="1"/>
                    </a:cubicBezTo>
                    <a:lnTo>
                      <a:pt x="10811" y="1"/>
                    </a:lnTo>
                    <a:cubicBezTo>
                      <a:pt x="11274" y="1"/>
                      <a:pt x="11653" y="380"/>
                      <a:pt x="11653" y="846"/>
                    </a:cubicBezTo>
                    <a:lnTo>
                      <a:pt x="11653" y="863"/>
                    </a:lnTo>
                    <a:cubicBezTo>
                      <a:pt x="11654" y="1329"/>
                      <a:pt x="11274" y="1709"/>
                      <a:pt x="10811" y="1709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2974325" y="3832650"/>
                <a:ext cx="1644950" cy="936725"/>
              </a:xfrm>
              <a:custGeom>
                <a:avLst/>
                <a:gdLst/>
                <a:ahLst/>
                <a:cxnLst/>
                <a:rect l="l" t="t" r="r" b="b"/>
                <a:pathLst>
                  <a:path w="65798" h="37469" fill="none" extrusionOk="0">
                    <a:moveTo>
                      <a:pt x="1" y="11914"/>
                    </a:moveTo>
                    <a:cubicBezTo>
                      <a:pt x="4388" y="12091"/>
                      <a:pt x="8881" y="14625"/>
                      <a:pt x="11051" y="18499"/>
                    </a:cubicBezTo>
                    <a:cubicBezTo>
                      <a:pt x="13391" y="22679"/>
                      <a:pt x="13181" y="27957"/>
                      <a:pt x="15950" y="31939"/>
                    </a:cubicBezTo>
                    <a:cubicBezTo>
                      <a:pt x="18112" y="35043"/>
                      <a:pt x="21826" y="36573"/>
                      <a:pt x="25552" y="35926"/>
                    </a:cubicBezTo>
                    <a:cubicBezTo>
                      <a:pt x="26939" y="35682"/>
                      <a:pt x="28267" y="35145"/>
                      <a:pt x="29666" y="34972"/>
                    </a:cubicBezTo>
                    <a:cubicBezTo>
                      <a:pt x="32327" y="34637"/>
                      <a:pt x="34947" y="35645"/>
                      <a:pt x="37535" y="36363"/>
                    </a:cubicBezTo>
                    <a:cubicBezTo>
                      <a:pt x="40122" y="37081"/>
                      <a:pt x="43068" y="37469"/>
                      <a:pt x="45346" y="36049"/>
                    </a:cubicBezTo>
                    <a:cubicBezTo>
                      <a:pt x="48263" y="34241"/>
                      <a:pt x="48886" y="30326"/>
                      <a:pt x="49110" y="26901"/>
                    </a:cubicBezTo>
                    <a:cubicBezTo>
                      <a:pt x="49308" y="23888"/>
                      <a:pt x="49551" y="20694"/>
                      <a:pt x="51503" y="18248"/>
                    </a:cubicBezTo>
                    <a:cubicBezTo>
                      <a:pt x="53377" y="15903"/>
                      <a:pt x="56392" y="15628"/>
                      <a:pt x="57478" y="12392"/>
                    </a:cubicBezTo>
                    <a:cubicBezTo>
                      <a:pt x="58130" y="10445"/>
                      <a:pt x="57916" y="8303"/>
                      <a:pt x="58427" y="6314"/>
                    </a:cubicBezTo>
                    <a:cubicBezTo>
                      <a:pt x="59013" y="4045"/>
                      <a:pt x="60631" y="2097"/>
                      <a:pt x="62685" y="978"/>
                    </a:cubicBezTo>
                    <a:cubicBezTo>
                      <a:pt x="63622" y="463"/>
                      <a:pt x="64650" y="124"/>
                      <a:pt x="65714" y="9"/>
                    </a:cubicBezTo>
                    <a:cubicBezTo>
                      <a:pt x="65743" y="5"/>
                      <a:pt x="65768" y="5"/>
                      <a:pt x="65797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2966625" y="4684875"/>
                <a:ext cx="679625" cy="406375"/>
              </a:xfrm>
              <a:custGeom>
                <a:avLst/>
                <a:gdLst/>
                <a:ahLst/>
                <a:cxnLst/>
                <a:rect l="l" t="t" r="r" b="b"/>
                <a:pathLst>
                  <a:path w="27185" h="16255" fill="none" extrusionOk="0">
                    <a:moveTo>
                      <a:pt x="0" y="10485"/>
                    </a:moveTo>
                    <a:lnTo>
                      <a:pt x="5987" y="0"/>
                    </a:lnTo>
                    <a:lnTo>
                      <a:pt x="8987" y="10972"/>
                    </a:lnTo>
                    <a:lnTo>
                      <a:pt x="17937" y="6599"/>
                    </a:lnTo>
                    <a:lnTo>
                      <a:pt x="18882" y="12548"/>
                    </a:lnTo>
                    <a:lnTo>
                      <a:pt x="27082" y="16208"/>
                    </a:lnTo>
                    <a:lnTo>
                      <a:pt x="27184" y="16254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937550" y="4684875"/>
                <a:ext cx="679650" cy="406375"/>
              </a:xfrm>
              <a:custGeom>
                <a:avLst/>
                <a:gdLst/>
                <a:ahLst/>
                <a:cxnLst/>
                <a:rect l="l" t="t" r="r" b="b"/>
                <a:pathLst>
                  <a:path w="27186" h="16255" fill="none" extrusionOk="0">
                    <a:moveTo>
                      <a:pt x="27185" y="10485"/>
                    </a:moveTo>
                    <a:lnTo>
                      <a:pt x="21198" y="0"/>
                    </a:lnTo>
                    <a:lnTo>
                      <a:pt x="18198" y="10972"/>
                    </a:lnTo>
                    <a:lnTo>
                      <a:pt x="9248" y="6599"/>
                    </a:lnTo>
                    <a:lnTo>
                      <a:pt x="8303" y="12548"/>
                    </a:lnTo>
                    <a:lnTo>
                      <a:pt x="104" y="16208"/>
                    </a:lnTo>
                    <a:lnTo>
                      <a:pt x="1" y="16254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2994575" y="1520425"/>
                <a:ext cx="64700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6954" fill="none" extrusionOk="0">
                    <a:moveTo>
                      <a:pt x="0" y="1"/>
                    </a:moveTo>
                    <a:cubicBezTo>
                      <a:pt x="726" y="2365"/>
                      <a:pt x="1589" y="4688"/>
                      <a:pt x="2587" y="6953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210475" y="1534350"/>
                <a:ext cx="23650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626" fill="none" extrusionOk="0">
                    <a:moveTo>
                      <a:pt x="0" y="0"/>
                    </a:moveTo>
                    <a:cubicBezTo>
                      <a:pt x="314" y="875"/>
                      <a:pt x="628" y="1751"/>
                      <a:pt x="945" y="2625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4340500" y="1576950"/>
                <a:ext cx="468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634" fill="none" extrusionOk="0">
                    <a:moveTo>
                      <a:pt x="0" y="2633"/>
                    </a:moveTo>
                    <a:cubicBezTo>
                      <a:pt x="731" y="1837"/>
                      <a:pt x="1362" y="950"/>
                      <a:pt x="1874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4372150" y="1628025"/>
                <a:ext cx="379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2056" fill="none" extrusionOk="0">
                    <a:moveTo>
                      <a:pt x="1" y="2056"/>
                    </a:moveTo>
                    <a:cubicBezTo>
                      <a:pt x="508" y="1371"/>
                      <a:pt x="1012" y="686"/>
                      <a:pt x="1516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3173750" y="1988575"/>
                <a:ext cx="25" cy="678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20" fill="none" extrusionOk="0">
                    <a:moveTo>
                      <a:pt x="1" y="0"/>
                    </a:moveTo>
                    <a:lnTo>
                      <a:pt x="1" y="27119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084950" y="3407825"/>
                <a:ext cx="32200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3047" fill="none" extrusionOk="0">
                    <a:moveTo>
                      <a:pt x="0" y="1"/>
                    </a:moveTo>
                    <a:cubicBezTo>
                      <a:pt x="429" y="1017"/>
                      <a:pt x="858" y="2031"/>
                      <a:pt x="1287" y="304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140225" y="3416200"/>
                <a:ext cx="280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50" fill="none" extrusionOk="0">
                    <a:moveTo>
                      <a:pt x="1" y="1"/>
                    </a:moveTo>
                    <a:cubicBezTo>
                      <a:pt x="372" y="751"/>
                      <a:pt x="748" y="1498"/>
                      <a:pt x="1123" y="225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4437775" y="3444050"/>
                <a:ext cx="465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2773" fill="none" extrusionOk="0">
                    <a:moveTo>
                      <a:pt x="1" y="2773"/>
                    </a:moveTo>
                    <a:cubicBezTo>
                      <a:pt x="619" y="1849"/>
                      <a:pt x="1242" y="925"/>
                      <a:pt x="1862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4541425" y="3734950"/>
                <a:ext cx="25" cy="85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189" fill="none" extrusionOk="0">
                    <a:moveTo>
                      <a:pt x="1" y="1"/>
                    </a:moveTo>
                    <a:lnTo>
                      <a:pt x="1" y="480"/>
                    </a:lnTo>
                    <a:lnTo>
                      <a:pt x="1" y="4887"/>
                    </a:lnTo>
                    <a:lnTo>
                      <a:pt x="1" y="34189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548125" y="4851975"/>
                <a:ext cx="40350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612" fill="none" extrusionOk="0">
                    <a:moveTo>
                      <a:pt x="1" y="1"/>
                    </a:moveTo>
                    <a:cubicBezTo>
                      <a:pt x="537" y="1206"/>
                      <a:pt x="1078" y="2406"/>
                      <a:pt x="1613" y="361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595975" y="4840000"/>
                <a:ext cx="342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3137" fill="none" extrusionOk="0">
                    <a:moveTo>
                      <a:pt x="1" y="1"/>
                    </a:moveTo>
                    <a:cubicBezTo>
                      <a:pt x="455" y="1045"/>
                      <a:pt x="913" y="2093"/>
                      <a:pt x="1371" y="313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512125" y="4045775"/>
                <a:ext cx="135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339" fill="none" extrusionOk="0">
                    <a:moveTo>
                      <a:pt x="541" y="1"/>
                    </a:moveTo>
                    <a:cubicBezTo>
                      <a:pt x="359" y="1115"/>
                      <a:pt x="182" y="2229"/>
                      <a:pt x="0" y="3339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4270325" y="4470925"/>
                <a:ext cx="133850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11328" fill="none" extrusionOk="0">
                    <a:moveTo>
                      <a:pt x="2370" y="0"/>
                    </a:moveTo>
                    <a:lnTo>
                      <a:pt x="1" y="4592"/>
                    </a:lnTo>
                    <a:lnTo>
                      <a:pt x="2501" y="6062"/>
                    </a:lnTo>
                    <a:lnTo>
                      <a:pt x="2497" y="11327"/>
                    </a:lnTo>
                    <a:lnTo>
                      <a:pt x="5353" y="4378"/>
                    </a:lnTo>
                    <a:lnTo>
                      <a:pt x="3166" y="3367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4392600" y="4223425"/>
                <a:ext cx="692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7742" fill="none" extrusionOk="0">
                    <a:moveTo>
                      <a:pt x="1564" y="1"/>
                    </a:moveTo>
                    <a:lnTo>
                      <a:pt x="0" y="3644"/>
                    </a:lnTo>
                    <a:lnTo>
                      <a:pt x="1221" y="4551"/>
                    </a:lnTo>
                    <a:lnTo>
                      <a:pt x="1383" y="7741"/>
                    </a:lnTo>
                    <a:lnTo>
                      <a:pt x="2769" y="3541"/>
                    </a:lnTo>
                    <a:lnTo>
                      <a:pt x="1716" y="2588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138150" y="4470925"/>
                <a:ext cx="13392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11328" fill="none" extrusionOk="0">
                    <a:moveTo>
                      <a:pt x="2988" y="0"/>
                    </a:moveTo>
                    <a:lnTo>
                      <a:pt x="5357" y="4592"/>
                    </a:lnTo>
                    <a:lnTo>
                      <a:pt x="2853" y="6062"/>
                    </a:lnTo>
                    <a:lnTo>
                      <a:pt x="2861" y="11327"/>
                    </a:lnTo>
                    <a:lnTo>
                      <a:pt x="1" y="4378"/>
                    </a:lnTo>
                    <a:lnTo>
                      <a:pt x="2193" y="3367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080575" y="4223425"/>
                <a:ext cx="692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7742" fill="none" extrusionOk="0">
                    <a:moveTo>
                      <a:pt x="1206" y="1"/>
                    </a:moveTo>
                    <a:lnTo>
                      <a:pt x="2770" y="3644"/>
                    </a:lnTo>
                    <a:lnTo>
                      <a:pt x="1549" y="4551"/>
                    </a:lnTo>
                    <a:lnTo>
                      <a:pt x="1383" y="7741"/>
                    </a:lnTo>
                    <a:lnTo>
                      <a:pt x="1" y="3541"/>
                    </a:lnTo>
                    <a:lnTo>
                      <a:pt x="1054" y="2588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6" name="Google Shape;976;p38"/>
            <p:cNvSpPr/>
            <p:nvPr/>
          </p:nvSpPr>
          <p:spPr>
            <a:xfrm>
              <a:off x="7160838" y="713225"/>
              <a:ext cx="1367537" cy="363876"/>
            </a:xfrm>
            <a:custGeom>
              <a:avLst/>
              <a:gdLst/>
              <a:ahLst/>
              <a:cxnLst/>
              <a:rect l="l" t="t" r="r" b="b"/>
              <a:pathLst>
                <a:path w="23474" h="6246" extrusionOk="0">
                  <a:moveTo>
                    <a:pt x="0" y="1"/>
                  </a:moveTo>
                  <a:lnTo>
                    <a:pt x="0" y="6245"/>
                  </a:lnTo>
                  <a:lnTo>
                    <a:pt x="23473" y="6245"/>
                  </a:lnTo>
                  <a:lnTo>
                    <a:pt x="23473" y="1"/>
                  </a:lnTo>
                  <a:close/>
                </a:path>
              </a:pathLst>
            </a:custGeom>
            <a:solidFill>
              <a:srgbClr val="53B9C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7196258" y="733906"/>
              <a:ext cx="1296695" cy="322514"/>
            </a:xfrm>
            <a:custGeom>
              <a:avLst/>
              <a:gdLst/>
              <a:ahLst/>
              <a:cxnLst/>
              <a:rect l="l" t="t" r="r" b="b"/>
              <a:pathLst>
                <a:path w="22258" h="5536" extrusionOk="0">
                  <a:moveTo>
                    <a:pt x="0" y="1"/>
                  </a:moveTo>
                  <a:lnTo>
                    <a:pt x="0" y="5536"/>
                  </a:lnTo>
                  <a:lnTo>
                    <a:pt x="22258" y="55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8FD2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7257486" y="792338"/>
              <a:ext cx="202445" cy="205707"/>
            </a:xfrm>
            <a:custGeom>
              <a:avLst/>
              <a:gdLst/>
              <a:ahLst/>
              <a:cxnLst/>
              <a:rect l="l" t="t" r="r" b="b"/>
              <a:pathLst>
                <a:path w="3475" h="3531" extrusionOk="0">
                  <a:moveTo>
                    <a:pt x="695" y="0"/>
                  </a:moveTo>
                  <a:lnTo>
                    <a:pt x="695" y="588"/>
                  </a:lnTo>
                  <a:lnTo>
                    <a:pt x="2780" y="588"/>
                  </a:lnTo>
                  <a:lnTo>
                    <a:pt x="2780" y="0"/>
                  </a:lnTo>
                  <a:close/>
                  <a:moveTo>
                    <a:pt x="0" y="588"/>
                  </a:moveTo>
                  <a:lnTo>
                    <a:pt x="0" y="1177"/>
                  </a:lnTo>
                  <a:lnTo>
                    <a:pt x="695" y="1177"/>
                  </a:lnTo>
                  <a:lnTo>
                    <a:pt x="695" y="588"/>
                  </a:lnTo>
                  <a:close/>
                  <a:moveTo>
                    <a:pt x="695" y="1177"/>
                  </a:moveTo>
                  <a:lnTo>
                    <a:pt x="695" y="1765"/>
                  </a:lnTo>
                  <a:lnTo>
                    <a:pt x="2780" y="1765"/>
                  </a:lnTo>
                  <a:lnTo>
                    <a:pt x="2780" y="1177"/>
                  </a:lnTo>
                  <a:close/>
                  <a:moveTo>
                    <a:pt x="0" y="2353"/>
                  </a:moveTo>
                  <a:lnTo>
                    <a:pt x="0" y="2942"/>
                  </a:lnTo>
                  <a:lnTo>
                    <a:pt x="695" y="2942"/>
                  </a:lnTo>
                  <a:lnTo>
                    <a:pt x="695" y="2353"/>
                  </a:lnTo>
                  <a:close/>
                  <a:moveTo>
                    <a:pt x="2780" y="1765"/>
                  </a:moveTo>
                  <a:lnTo>
                    <a:pt x="2780" y="2353"/>
                  </a:lnTo>
                  <a:lnTo>
                    <a:pt x="2780" y="2942"/>
                  </a:lnTo>
                  <a:lnTo>
                    <a:pt x="3475" y="2942"/>
                  </a:lnTo>
                  <a:lnTo>
                    <a:pt x="3475" y="2353"/>
                  </a:lnTo>
                  <a:lnTo>
                    <a:pt x="3475" y="1765"/>
                  </a:lnTo>
                  <a:close/>
                  <a:moveTo>
                    <a:pt x="695" y="2942"/>
                  </a:moveTo>
                  <a:lnTo>
                    <a:pt x="695" y="3531"/>
                  </a:lnTo>
                  <a:lnTo>
                    <a:pt x="2780" y="3531"/>
                  </a:lnTo>
                  <a:lnTo>
                    <a:pt x="2780" y="294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7500359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1" y="0"/>
                  </a:moveTo>
                  <a:lnTo>
                    <a:pt x="1" y="589"/>
                  </a:lnTo>
                  <a:lnTo>
                    <a:pt x="1391" y="589"/>
                  </a:lnTo>
                  <a:lnTo>
                    <a:pt x="1391" y="1177"/>
                  </a:lnTo>
                  <a:lnTo>
                    <a:pt x="1391" y="1765"/>
                  </a:lnTo>
                  <a:lnTo>
                    <a:pt x="1391" y="2353"/>
                  </a:lnTo>
                  <a:lnTo>
                    <a:pt x="1391" y="2942"/>
                  </a:lnTo>
                  <a:lnTo>
                    <a:pt x="1391" y="3531"/>
                  </a:lnTo>
                  <a:lnTo>
                    <a:pt x="2086" y="3531"/>
                  </a:lnTo>
                  <a:lnTo>
                    <a:pt x="2086" y="2942"/>
                  </a:lnTo>
                  <a:lnTo>
                    <a:pt x="2086" y="2353"/>
                  </a:lnTo>
                  <a:lnTo>
                    <a:pt x="2086" y="1765"/>
                  </a:lnTo>
                  <a:lnTo>
                    <a:pt x="2086" y="1177"/>
                  </a:lnTo>
                  <a:lnTo>
                    <a:pt x="2086" y="589"/>
                  </a:lnTo>
                  <a:lnTo>
                    <a:pt x="3476" y="58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7743291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697" y="0"/>
                  </a:moveTo>
                  <a:lnTo>
                    <a:pt x="697" y="589"/>
                  </a:lnTo>
                  <a:lnTo>
                    <a:pt x="2782" y="589"/>
                  </a:lnTo>
                  <a:lnTo>
                    <a:pt x="2782" y="0"/>
                  </a:lnTo>
                  <a:close/>
                  <a:moveTo>
                    <a:pt x="1" y="589"/>
                  </a:moveTo>
                  <a:lnTo>
                    <a:pt x="1" y="1177"/>
                  </a:lnTo>
                  <a:lnTo>
                    <a:pt x="1" y="1765"/>
                  </a:lnTo>
                  <a:lnTo>
                    <a:pt x="1" y="2353"/>
                  </a:lnTo>
                  <a:lnTo>
                    <a:pt x="1" y="2942"/>
                  </a:lnTo>
                  <a:lnTo>
                    <a:pt x="1" y="3531"/>
                  </a:lnTo>
                  <a:lnTo>
                    <a:pt x="697" y="3531"/>
                  </a:lnTo>
                  <a:lnTo>
                    <a:pt x="697" y="2942"/>
                  </a:lnTo>
                  <a:lnTo>
                    <a:pt x="697" y="2353"/>
                  </a:lnTo>
                  <a:lnTo>
                    <a:pt x="2782" y="2353"/>
                  </a:lnTo>
                  <a:lnTo>
                    <a:pt x="2782" y="2942"/>
                  </a:lnTo>
                  <a:lnTo>
                    <a:pt x="2782" y="3531"/>
                  </a:lnTo>
                  <a:lnTo>
                    <a:pt x="3477" y="3531"/>
                  </a:lnTo>
                  <a:lnTo>
                    <a:pt x="3477" y="2942"/>
                  </a:lnTo>
                  <a:lnTo>
                    <a:pt x="3477" y="2353"/>
                  </a:lnTo>
                  <a:lnTo>
                    <a:pt x="3477" y="1765"/>
                  </a:lnTo>
                  <a:lnTo>
                    <a:pt x="3477" y="1177"/>
                  </a:lnTo>
                  <a:lnTo>
                    <a:pt x="3477" y="589"/>
                  </a:lnTo>
                  <a:lnTo>
                    <a:pt x="2782" y="589"/>
                  </a:lnTo>
                  <a:lnTo>
                    <a:pt x="2782" y="1177"/>
                  </a:lnTo>
                  <a:lnTo>
                    <a:pt x="2782" y="1765"/>
                  </a:lnTo>
                  <a:lnTo>
                    <a:pt x="697" y="1765"/>
                  </a:lnTo>
                  <a:lnTo>
                    <a:pt x="697" y="1177"/>
                  </a:lnTo>
                  <a:lnTo>
                    <a:pt x="697" y="58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7986281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2780" y="589"/>
                  </a:moveTo>
                  <a:lnTo>
                    <a:pt x="2780" y="1177"/>
                  </a:lnTo>
                  <a:lnTo>
                    <a:pt x="2780" y="1765"/>
                  </a:lnTo>
                  <a:lnTo>
                    <a:pt x="3476" y="1765"/>
                  </a:lnTo>
                  <a:lnTo>
                    <a:pt x="3476" y="1177"/>
                  </a:lnTo>
                  <a:lnTo>
                    <a:pt x="3476" y="589"/>
                  </a:lnTo>
                  <a:close/>
                  <a:moveTo>
                    <a:pt x="0" y="0"/>
                  </a:moveTo>
                  <a:lnTo>
                    <a:pt x="0" y="589"/>
                  </a:lnTo>
                  <a:lnTo>
                    <a:pt x="0" y="1177"/>
                  </a:lnTo>
                  <a:lnTo>
                    <a:pt x="0" y="1765"/>
                  </a:lnTo>
                  <a:lnTo>
                    <a:pt x="0" y="2353"/>
                  </a:lnTo>
                  <a:lnTo>
                    <a:pt x="0" y="2942"/>
                  </a:lnTo>
                  <a:lnTo>
                    <a:pt x="0" y="3531"/>
                  </a:lnTo>
                  <a:lnTo>
                    <a:pt x="696" y="3531"/>
                  </a:lnTo>
                  <a:lnTo>
                    <a:pt x="696" y="2942"/>
                  </a:lnTo>
                  <a:lnTo>
                    <a:pt x="696" y="2353"/>
                  </a:lnTo>
                  <a:lnTo>
                    <a:pt x="2086" y="2353"/>
                  </a:lnTo>
                  <a:lnTo>
                    <a:pt x="2086" y="2942"/>
                  </a:lnTo>
                  <a:lnTo>
                    <a:pt x="2780" y="2942"/>
                  </a:lnTo>
                  <a:lnTo>
                    <a:pt x="2780" y="2353"/>
                  </a:lnTo>
                  <a:lnTo>
                    <a:pt x="2780" y="1765"/>
                  </a:lnTo>
                  <a:lnTo>
                    <a:pt x="696" y="1765"/>
                  </a:lnTo>
                  <a:lnTo>
                    <a:pt x="696" y="1177"/>
                  </a:lnTo>
                  <a:lnTo>
                    <a:pt x="696" y="589"/>
                  </a:lnTo>
                  <a:lnTo>
                    <a:pt x="2780" y="589"/>
                  </a:lnTo>
                  <a:lnTo>
                    <a:pt x="2780" y="0"/>
                  </a:lnTo>
                  <a:close/>
                  <a:moveTo>
                    <a:pt x="2780" y="2942"/>
                  </a:moveTo>
                  <a:lnTo>
                    <a:pt x="2780" y="3531"/>
                  </a:lnTo>
                  <a:lnTo>
                    <a:pt x="3476" y="3531"/>
                  </a:lnTo>
                  <a:lnTo>
                    <a:pt x="3476" y="294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229213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1" y="0"/>
                  </a:moveTo>
                  <a:lnTo>
                    <a:pt x="1" y="589"/>
                  </a:lnTo>
                  <a:lnTo>
                    <a:pt x="1391" y="589"/>
                  </a:lnTo>
                  <a:lnTo>
                    <a:pt x="1391" y="1177"/>
                  </a:lnTo>
                  <a:lnTo>
                    <a:pt x="1391" y="1765"/>
                  </a:lnTo>
                  <a:lnTo>
                    <a:pt x="1391" y="2353"/>
                  </a:lnTo>
                  <a:lnTo>
                    <a:pt x="1391" y="2942"/>
                  </a:lnTo>
                  <a:lnTo>
                    <a:pt x="1391" y="3531"/>
                  </a:lnTo>
                  <a:lnTo>
                    <a:pt x="2086" y="3531"/>
                  </a:lnTo>
                  <a:lnTo>
                    <a:pt x="2086" y="2942"/>
                  </a:lnTo>
                  <a:lnTo>
                    <a:pt x="2086" y="2353"/>
                  </a:lnTo>
                  <a:lnTo>
                    <a:pt x="2086" y="1765"/>
                  </a:lnTo>
                  <a:lnTo>
                    <a:pt x="2086" y="1177"/>
                  </a:lnTo>
                  <a:lnTo>
                    <a:pt x="2086" y="589"/>
                  </a:lnTo>
                  <a:lnTo>
                    <a:pt x="3477" y="589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38"/>
          <p:cNvGrpSpPr/>
          <p:nvPr/>
        </p:nvGrpSpPr>
        <p:grpSpPr>
          <a:xfrm>
            <a:off x="5906473" y="2787325"/>
            <a:ext cx="396642" cy="399879"/>
            <a:chOff x="1892850" y="1267800"/>
            <a:chExt cx="188000" cy="189525"/>
          </a:xfrm>
        </p:grpSpPr>
        <p:sp>
          <p:nvSpPr>
            <p:cNvPr id="984" name="Google Shape;984;p38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8"/>
          <p:cNvGrpSpPr/>
          <p:nvPr/>
        </p:nvGrpSpPr>
        <p:grpSpPr>
          <a:xfrm flipH="1">
            <a:off x="813248" y="2812900"/>
            <a:ext cx="396642" cy="399879"/>
            <a:chOff x="1892850" y="1267800"/>
            <a:chExt cx="188000" cy="189525"/>
          </a:xfrm>
        </p:grpSpPr>
        <p:sp>
          <p:nvSpPr>
            <p:cNvPr id="988" name="Google Shape;988;p38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8"/>
          <p:cNvSpPr/>
          <p:nvPr/>
        </p:nvSpPr>
        <p:spPr>
          <a:xfrm>
            <a:off x="576678" y="756401"/>
            <a:ext cx="5910914" cy="10269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Arcade Rounded" panose="00000400000000000000" pitchFamily="1" charset="0"/>
              </a:rPr>
              <a:t>Balloon shooting game</a:t>
            </a:r>
            <a:endParaRPr b="0" i="0" dirty="0"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Arcade Rounded" panose="00000400000000000000" pitchFamily="1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985000" y="1712595"/>
            <a:ext cx="1403350" cy="1127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1c"/>
          <p:cNvPicPr>
            <a:picLocks noChangeAspect="1"/>
          </p:cNvPicPr>
          <p:nvPr/>
        </p:nvPicPr>
        <p:blipFill>
          <a:blip r:embed="rId3"/>
          <a:srcRect l="15285" t="16528" r="68903" b="43420"/>
          <a:stretch>
            <a:fillRect/>
          </a:stretch>
        </p:blipFill>
        <p:spPr>
          <a:xfrm>
            <a:off x="7197090" y="1823720"/>
            <a:ext cx="949960" cy="963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74"/>
          <p:cNvSpPr txBox="1">
            <a:spLocks noGrp="1"/>
          </p:cNvSpPr>
          <p:nvPr>
            <p:ph type="ctrTitle"/>
          </p:nvPr>
        </p:nvSpPr>
        <p:spPr>
          <a:xfrm>
            <a:off x="3485025" y="8249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/>
                </a:solidFill>
              </a:rPr>
              <a:t>THANKS!</a:t>
            </a:r>
          </a:p>
        </p:txBody>
      </p:sp>
      <p:sp>
        <p:nvSpPr>
          <p:cNvPr id="2607" name="Google Shape;2607;p74"/>
          <p:cNvSpPr txBox="1">
            <a:spLocks noGrp="1"/>
          </p:cNvSpPr>
          <p:nvPr>
            <p:ph type="subTitle" idx="1"/>
          </p:nvPr>
        </p:nvSpPr>
        <p:spPr>
          <a:xfrm>
            <a:off x="3494498" y="2208739"/>
            <a:ext cx="42939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Under the supervision of Prof Abdelhamid and </a:t>
            </a:r>
            <a:r>
              <a:rPr lang="en-GB" sz="2800" dirty="0" err="1">
                <a:solidFill>
                  <a:schemeClr val="accent2"/>
                </a:solidFill>
                <a:latin typeface="Harlow Solid Italic" panose="04030604020F02020D02" pitchFamily="82" charset="0"/>
              </a:rPr>
              <a:t>Eng</a:t>
            </a:r>
            <a:r>
              <a:rPr lang="en-GB" sz="2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 Ahmed Bakr</a:t>
            </a:r>
          </a:p>
        </p:txBody>
      </p:sp>
      <p:grpSp>
        <p:nvGrpSpPr>
          <p:cNvPr id="2621" name="Google Shape;2621;p74"/>
          <p:cNvGrpSpPr/>
          <p:nvPr/>
        </p:nvGrpSpPr>
        <p:grpSpPr>
          <a:xfrm>
            <a:off x="1041109" y="318836"/>
            <a:ext cx="1973232" cy="4824664"/>
            <a:chOff x="2863450" y="551025"/>
            <a:chExt cx="1856900" cy="4540225"/>
          </a:xfrm>
        </p:grpSpPr>
        <p:sp>
          <p:nvSpPr>
            <p:cNvPr id="2622" name="Google Shape;2622;p74"/>
            <p:cNvSpPr/>
            <p:nvPr/>
          </p:nvSpPr>
          <p:spPr>
            <a:xfrm>
              <a:off x="2863450" y="3592600"/>
              <a:ext cx="1856900" cy="63575"/>
            </a:xfrm>
            <a:custGeom>
              <a:avLst/>
              <a:gdLst/>
              <a:ahLst/>
              <a:cxnLst/>
              <a:rect l="l" t="t" r="r" b="b"/>
              <a:pathLst>
                <a:path w="74276" h="2543" extrusionOk="0">
                  <a:moveTo>
                    <a:pt x="0" y="0"/>
                  </a:moveTo>
                  <a:lnTo>
                    <a:pt x="0" y="2542"/>
                  </a:lnTo>
                  <a:lnTo>
                    <a:pt x="74276" y="2542"/>
                  </a:lnTo>
                  <a:lnTo>
                    <a:pt x="74276" y="0"/>
                  </a:lnTo>
                  <a:close/>
                </a:path>
              </a:pathLst>
            </a:custGeom>
            <a:solidFill>
              <a:srgbClr val="9E00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2863450" y="3305400"/>
              <a:ext cx="1856900" cy="287225"/>
            </a:xfrm>
            <a:custGeom>
              <a:avLst/>
              <a:gdLst/>
              <a:ahLst/>
              <a:cxnLst/>
              <a:rect l="l" t="t" r="r" b="b"/>
              <a:pathLst>
                <a:path w="74276" h="11489" extrusionOk="0">
                  <a:moveTo>
                    <a:pt x="0" y="0"/>
                  </a:moveTo>
                  <a:lnTo>
                    <a:pt x="0" y="7610"/>
                  </a:lnTo>
                  <a:lnTo>
                    <a:pt x="0" y="11488"/>
                  </a:lnTo>
                  <a:lnTo>
                    <a:pt x="74276" y="11488"/>
                  </a:lnTo>
                  <a:lnTo>
                    <a:pt x="74276" y="7618"/>
                  </a:lnTo>
                  <a:lnTo>
                    <a:pt x="74276" y="0"/>
                  </a:lnTo>
                  <a:close/>
                </a:path>
              </a:pathLst>
            </a:custGeom>
            <a:solidFill>
              <a:srgbClr val="DF2EC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2863450" y="3006225"/>
              <a:ext cx="1856900" cy="299200"/>
            </a:xfrm>
            <a:custGeom>
              <a:avLst/>
              <a:gdLst/>
              <a:ahLst/>
              <a:cxnLst/>
              <a:rect l="l" t="t" r="r" b="b"/>
              <a:pathLst>
                <a:path w="74276" h="11968" extrusionOk="0">
                  <a:moveTo>
                    <a:pt x="5365" y="1"/>
                  </a:moveTo>
                  <a:lnTo>
                    <a:pt x="4263" y="2461"/>
                  </a:lnTo>
                  <a:lnTo>
                    <a:pt x="0" y="11967"/>
                  </a:lnTo>
                  <a:lnTo>
                    <a:pt x="74276" y="11967"/>
                  </a:lnTo>
                  <a:lnTo>
                    <a:pt x="70001" y="2428"/>
                  </a:lnTo>
                  <a:lnTo>
                    <a:pt x="68912" y="1"/>
                  </a:lnTo>
                  <a:lnTo>
                    <a:pt x="61046" y="1"/>
                  </a:lnTo>
                  <a:cubicBezTo>
                    <a:pt x="61121" y="195"/>
                    <a:pt x="61162" y="402"/>
                    <a:pt x="61162" y="620"/>
                  </a:cubicBezTo>
                  <a:cubicBezTo>
                    <a:pt x="61162" y="958"/>
                    <a:pt x="61067" y="1281"/>
                    <a:pt x="60898" y="1549"/>
                  </a:cubicBezTo>
                  <a:lnTo>
                    <a:pt x="65783" y="1549"/>
                  </a:lnTo>
                  <a:lnTo>
                    <a:pt x="69493" y="9925"/>
                  </a:lnTo>
                  <a:lnTo>
                    <a:pt x="4783" y="9925"/>
                  </a:lnTo>
                  <a:lnTo>
                    <a:pt x="8492" y="1549"/>
                  </a:lnTo>
                  <a:lnTo>
                    <a:pt x="13379" y="1549"/>
                  </a:lnTo>
                  <a:cubicBezTo>
                    <a:pt x="13209" y="1281"/>
                    <a:pt x="13114" y="958"/>
                    <a:pt x="13114" y="620"/>
                  </a:cubicBezTo>
                  <a:cubicBezTo>
                    <a:pt x="13114" y="402"/>
                    <a:pt x="13156" y="195"/>
                    <a:pt x="13229" y="1"/>
                  </a:cubicBezTo>
                  <a:close/>
                </a:path>
              </a:pathLst>
            </a:custGeom>
            <a:solidFill>
              <a:srgbClr val="9E00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2884075" y="551025"/>
              <a:ext cx="1815625" cy="907850"/>
            </a:xfrm>
            <a:custGeom>
              <a:avLst/>
              <a:gdLst/>
              <a:ahLst/>
              <a:cxnLst/>
              <a:rect l="l" t="t" r="r" b="b"/>
              <a:pathLst>
                <a:path w="72625" h="36314" extrusionOk="0">
                  <a:moveTo>
                    <a:pt x="70397" y="2583"/>
                  </a:moveTo>
                  <a:lnTo>
                    <a:pt x="70397" y="33453"/>
                  </a:lnTo>
                  <a:lnTo>
                    <a:pt x="2228" y="33453"/>
                  </a:lnTo>
                  <a:lnTo>
                    <a:pt x="2228" y="2583"/>
                  </a:lnTo>
                  <a:close/>
                  <a:moveTo>
                    <a:pt x="0" y="1"/>
                  </a:moveTo>
                  <a:lnTo>
                    <a:pt x="0" y="36313"/>
                  </a:lnTo>
                  <a:lnTo>
                    <a:pt x="72625" y="36313"/>
                  </a:lnTo>
                  <a:lnTo>
                    <a:pt x="72625" y="1"/>
                  </a:lnTo>
                  <a:close/>
                </a:path>
              </a:pathLst>
            </a:custGeom>
            <a:solidFill>
              <a:srgbClr val="DF2EC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2884075" y="1458850"/>
              <a:ext cx="1815625" cy="309500"/>
            </a:xfrm>
            <a:custGeom>
              <a:avLst/>
              <a:gdLst/>
              <a:ahLst/>
              <a:cxnLst/>
              <a:rect l="l" t="t" r="r" b="b"/>
              <a:pathLst>
                <a:path w="72625" h="12380" extrusionOk="0">
                  <a:moveTo>
                    <a:pt x="0" y="0"/>
                  </a:moveTo>
                  <a:lnTo>
                    <a:pt x="4540" y="12379"/>
                  </a:lnTo>
                  <a:lnTo>
                    <a:pt x="68087" y="12379"/>
                  </a:lnTo>
                  <a:lnTo>
                    <a:pt x="72625" y="0"/>
                  </a:lnTo>
                  <a:close/>
                </a:path>
              </a:pathLst>
            </a:custGeom>
            <a:solidFill>
              <a:srgbClr val="9E00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4617175" y="3656150"/>
              <a:ext cx="79975" cy="1433950"/>
            </a:xfrm>
            <a:custGeom>
              <a:avLst/>
              <a:gdLst/>
              <a:ahLst/>
              <a:cxnLst/>
              <a:rect l="l" t="t" r="r" b="b"/>
              <a:pathLst>
                <a:path w="3199" h="57358" extrusionOk="0">
                  <a:moveTo>
                    <a:pt x="0" y="0"/>
                  </a:moveTo>
                  <a:lnTo>
                    <a:pt x="0" y="7069"/>
                  </a:lnTo>
                  <a:lnTo>
                    <a:pt x="0" y="51634"/>
                  </a:lnTo>
                  <a:lnTo>
                    <a:pt x="0" y="57357"/>
                  </a:lnTo>
                  <a:lnTo>
                    <a:pt x="3198" y="57357"/>
                  </a:lnTo>
                  <a:lnTo>
                    <a:pt x="3198" y="44116"/>
                  </a:lnTo>
                  <a:lnTo>
                    <a:pt x="3198" y="27263"/>
                  </a:lnTo>
                  <a:lnTo>
                    <a:pt x="3198" y="10382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019B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2939775" y="615600"/>
              <a:ext cx="1704225" cy="771750"/>
            </a:xfrm>
            <a:custGeom>
              <a:avLst/>
              <a:gdLst/>
              <a:ahLst/>
              <a:cxnLst/>
              <a:rect l="l" t="t" r="r" b="b"/>
              <a:pathLst>
                <a:path w="68169" h="30870" extrusionOk="0">
                  <a:moveTo>
                    <a:pt x="0" y="0"/>
                  </a:moveTo>
                  <a:lnTo>
                    <a:pt x="0" y="30870"/>
                  </a:lnTo>
                  <a:lnTo>
                    <a:pt x="68169" y="30870"/>
                  </a:lnTo>
                  <a:lnTo>
                    <a:pt x="68169" y="0"/>
                  </a:lnTo>
                  <a:close/>
                </a:path>
              </a:pathLst>
            </a:custGeom>
            <a:solidFill>
              <a:srgbClr val="FE558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3940125" y="4684875"/>
              <a:ext cx="677075" cy="405225"/>
            </a:xfrm>
            <a:custGeom>
              <a:avLst/>
              <a:gdLst/>
              <a:ahLst/>
              <a:cxnLst/>
              <a:rect l="l" t="t" r="r" b="b"/>
              <a:pathLst>
                <a:path w="27083" h="16209" extrusionOk="0">
                  <a:moveTo>
                    <a:pt x="21095" y="0"/>
                  </a:moveTo>
                  <a:lnTo>
                    <a:pt x="18095" y="10972"/>
                  </a:lnTo>
                  <a:lnTo>
                    <a:pt x="9145" y="6599"/>
                  </a:lnTo>
                  <a:lnTo>
                    <a:pt x="8200" y="12548"/>
                  </a:lnTo>
                  <a:lnTo>
                    <a:pt x="1" y="16208"/>
                  </a:lnTo>
                  <a:lnTo>
                    <a:pt x="27082" y="16208"/>
                  </a:lnTo>
                  <a:lnTo>
                    <a:pt x="27082" y="10485"/>
                  </a:lnTo>
                  <a:lnTo>
                    <a:pt x="210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2966600" y="3832875"/>
              <a:ext cx="1650600" cy="1257225"/>
            </a:xfrm>
            <a:custGeom>
              <a:avLst/>
              <a:gdLst/>
              <a:ahLst/>
              <a:cxnLst/>
              <a:rect l="l" t="t" r="r" b="b"/>
              <a:pathLst>
                <a:path w="66024" h="50289" extrusionOk="0">
                  <a:moveTo>
                    <a:pt x="5765" y="15623"/>
                  </a:moveTo>
                  <a:lnTo>
                    <a:pt x="7329" y="19266"/>
                  </a:lnTo>
                  <a:lnTo>
                    <a:pt x="6107" y="20173"/>
                  </a:lnTo>
                  <a:lnTo>
                    <a:pt x="5942" y="23363"/>
                  </a:lnTo>
                  <a:lnTo>
                    <a:pt x="4560" y="19163"/>
                  </a:lnTo>
                  <a:lnTo>
                    <a:pt x="5613" y="18210"/>
                  </a:lnTo>
                  <a:lnTo>
                    <a:pt x="5765" y="15623"/>
                  </a:lnTo>
                  <a:close/>
                  <a:moveTo>
                    <a:pt x="58604" y="15623"/>
                  </a:moveTo>
                  <a:lnTo>
                    <a:pt x="58756" y="18210"/>
                  </a:lnTo>
                  <a:lnTo>
                    <a:pt x="59809" y="19163"/>
                  </a:lnTo>
                  <a:lnTo>
                    <a:pt x="58423" y="23363"/>
                  </a:lnTo>
                  <a:lnTo>
                    <a:pt x="58261" y="20175"/>
                  </a:lnTo>
                  <a:lnTo>
                    <a:pt x="57040" y="19267"/>
                  </a:lnTo>
                  <a:lnTo>
                    <a:pt x="58604" y="15623"/>
                  </a:lnTo>
                  <a:close/>
                  <a:moveTo>
                    <a:pt x="54519" y="25522"/>
                  </a:moveTo>
                  <a:lnTo>
                    <a:pt x="55316" y="28889"/>
                  </a:lnTo>
                  <a:lnTo>
                    <a:pt x="57502" y="29900"/>
                  </a:lnTo>
                  <a:lnTo>
                    <a:pt x="54646" y="36849"/>
                  </a:lnTo>
                  <a:lnTo>
                    <a:pt x="54650" y="31584"/>
                  </a:lnTo>
                  <a:lnTo>
                    <a:pt x="52151" y="30114"/>
                  </a:lnTo>
                  <a:lnTo>
                    <a:pt x="54519" y="25522"/>
                  </a:lnTo>
                  <a:close/>
                  <a:moveTo>
                    <a:pt x="9850" y="25522"/>
                  </a:moveTo>
                  <a:lnTo>
                    <a:pt x="12219" y="30114"/>
                  </a:lnTo>
                  <a:lnTo>
                    <a:pt x="9715" y="31584"/>
                  </a:lnTo>
                  <a:lnTo>
                    <a:pt x="9723" y="36849"/>
                  </a:lnTo>
                  <a:lnTo>
                    <a:pt x="6863" y="29900"/>
                  </a:lnTo>
                  <a:lnTo>
                    <a:pt x="9054" y="28889"/>
                  </a:lnTo>
                  <a:lnTo>
                    <a:pt x="9850" y="25522"/>
                  </a:lnTo>
                  <a:close/>
                  <a:moveTo>
                    <a:pt x="66023" y="0"/>
                  </a:moveTo>
                  <a:cubicBezTo>
                    <a:pt x="64959" y="115"/>
                    <a:pt x="63931" y="454"/>
                    <a:pt x="62994" y="970"/>
                  </a:cubicBezTo>
                  <a:cubicBezTo>
                    <a:pt x="60940" y="2088"/>
                    <a:pt x="59322" y="4036"/>
                    <a:pt x="58736" y="6305"/>
                  </a:cubicBezTo>
                  <a:cubicBezTo>
                    <a:pt x="58224" y="8294"/>
                    <a:pt x="58438" y="10436"/>
                    <a:pt x="57786" y="12383"/>
                  </a:cubicBezTo>
                  <a:cubicBezTo>
                    <a:pt x="56701" y="15619"/>
                    <a:pt x="53686" y="15894"/>
                    <a:pt x="51812" y="18239"/>
                  </a:cubicBezTo>
                  <a:cubicBezTo>
                    <a:pt x="49859" y="20685"/>
                    <a:pt x="49617" y="23879"/>
                    <a:pt x="49418" y="26892"/>
                  </a:cubicBezTo>
                  <a:cubicBezTo>
                    <a:pt x="49195" y="30317"/>
                    <a:pt x="48572" y="34232"/>
                    <a:pt x="45655" y="36040"/>
                  </a:cubicBezTo>
                  <a:cubicBezTo>
                    <a:pt x="44536" y="36738"/>
                    <a:pt x="43255" y="36999"/>
                    <a:pt x="41934" y="36999"/>
                  </a:cubicBezTo>
                  <a:cubicBezTo>
                    <a:pt x="40568" y="36999"/>
                    <a:pt x="39160" y="36719"/>
                    <a:pt x="37844" y="36354"/>
                  </a:cubicBezTo>
                  <a:cubicBezTo>
                    <a:pt x="35608" y="35733"/>
                    <a:pt x="33348" y="34897"/>
                    <a:pt x="31058" y="34897"/>
                  </a:cubicBezTo>
                  <a:cubicBezTo>
                    <a:pt x="30698" y="34897"/>
                    <a:pt x="30337" y="34918"/>
                    <a:pt x="29975" y="34963"/>
                  </a:cubicBezTo>
                  <a:cubicBezTo>
                    <a:pt x="28576" y="35136"/>
                    <a:pt x="27248" y="35673"/>
                    <a:pt x="25861" y="35917"/>
                  </a:cubicBezTo>
                  <a:cubicBezTo>
                    <a:pt x="25295" y="36015"/>
                    <a:pt x="24729" y="36063"/>
                    <a:pt x="24169" y="36063"/>
                  </a:cubicBezTo>
                  <a:cubicBezTo>
                    <a:pt x="21042" y="36063"/>
                    <a:pt x="18093" y="34562"/>
                    <a:pt x="16258" y="31930"/>
                  </a:cubicBezTo>
                  <a:cubicBezTo>
                    <a:pt x="13490" y="27948"/>
                    <a:pt x="13700" y="22670"/>
                    <a:pt x="11360" y="18490"/>
                  </a:cubicBezTo>
                  <a:cubicBezTo>
                    <a:pt x="9190" y="14616"/>
                    <a:pt x="4697" y="12082"/>
                    <a:pt x="310" y="11905"/>
                  </a:cubicBezTo>
                  <a:lnTo>
                    <a:pt x="0" y="11905"/>
                  </a:lnTo>
                  <a:lnTo>
                    <a:pt x="0" y="44565"/>
                  </a:lnTo>
                  <a:lnTo>
                    <a:pt x="5988" y="34080"/>
                  </a:lnTo>
                  <a:lnTo>
                    <a:pt x="8988" y="45052"/>
                  </a:lnTo>
                  <a:lnTo>
                    <a:pt x="17938" y="40679"/>
                  </a:lnTo>
                  <a:lnTo>
                    <a:pt x="18883" y="46628"/>
                  </a:lnTo>
                  <a:lnTo>
                    <a:pt x="27082" y="50288"/>
                  </a:lnTo>
                  <a:lnTo>
                    <a:pt x="38942" y="50288"/>
                  </a:lnTo>
                  <a:lnTo>
                    <a:pt x="47141" y="46628"/>
                  </a:lnTo>
                  <a:lnTo>
                    <a:pt x="48085" y="40679"/>
                  </a:lnTo>
                  <a:lnTo>
                    <a:pt x="57036" y="45052"/>
                  </a:lnTo>
                  <a:lnTo>
                    <a:pt x="60035" y="34080"/>
                  </a:lnTo>
                  <a:lnTo>
                    <a:pt x="66023" y="44565"/>
                  </a:lnTo>
                  <a:lnTo>
                    <a:pt x="66023" y="0"/>
                  </a:lnTo>
                  <a:close/>
                </a:path>
              </a:pathLst>
            </a:custGeom>
            <a:solidFill>
              <a:srgbClr val="DF2EC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2966625" y="3656150"/>
              <a:ext cx="1650575" cy="1101700"/>
            </a:xfrm>
            <a:custGeom>
              <a:avLst/>
              <a:gdLst/>
              <a:ahLst/>
              <a:cxnLst/>
              <a:rect l="l" t="t" r="r" b="b"/>
              <a:pathLst>
                <a:path w="66023" h="44068" extrusionOk="0">
                  <a:moveTo>
                    <a:pt x="39559" y="19766"/>
                  </a:moveTo>
                  <a:cubicBezTo>
                    <a:pt x="40542" y="19766"/>
                    <a:pt x="41333" y="20558"/>
                    <a:pt x="41333" y="21541"/>
                  </a:cubicBezTo>
                  <a:lnTo>
                    <a:pt x="41333" y="35838"/>
                  </a:lnTo>
                  <a:cubicBezTo>
                    <a:pt x="41333" y="36820"/>
                    <a:pt x="40542" y="37612"/>
                    <a:pt x="39559" y="37612"/>
                  </a:cubicBezTo>
                  <a:lnTo>
                    <a:pt x="26462" y="37612"/>
                  </a:lnTo>
                  <a:cubicBezTo>
                    <a:pt x="25481" y="37612"/>
                    <a:pt x="24688" y="36820"/>
                    <a:pt x="24688" y="35838"/>
                  </a:cubicBezTo>
                  <a:lnTo>
                    <a:pt x="24688" y="21541"/>
                  </a:lnTo>
                  <a:cubicBezTo>
                    <a:pt x="24688" y="20558"/>
                    <a:pt x="25481" y="19766"/>
                    <a:pt x="26462" y="19766"/>
                  </a:cubicBezTo>
                  <a:close/>
                  <a:moveTo>
                    <a:pt x="0" y="0"/>
                  </a:moveTo>
                  <a:lnTo>
                    <a:pt x="0" y="18974"/>
                  </a:lnTo>
                  <a:lnTo>
                    <a:pt x="309" y="18974"/>
                  </a:lnTo>
                  <a:cubicBezTo>
                    <a:pt x="4696" y="19151"/>
                    <a:pt x="9189" y="21685"/>
                    <a:pt x="11359" y="25559"/>
                  </a:cubicBezTo>
                  <a:cubicBezTo>
                    <a:pt x="13699" y="29739"/>
                    <a:pt x="13489" y="35017"/>
                    <a:pt x="16258" y="38999"/>
                  </a:cubicBezTo>
                  <a:cubicBezTo>
                    <a:pt x="18092" y="41631"/>
                    <a:pt x="21042" y="43132"/>
                    <a:pt x="24169" y="43132"/>
                  </a:cubicBezTo>
                  <a:cubicBezTo>
                    <a:pt x="24729" y="43132"/>
                    <a:pt x="25294" y="43084"/>
                    <a:pt x="25860" y="42986"/>
                  </a:cubicBezTo>
                  <a:cubicBezTo>
                    <a:pt x="27247" y="42742"/>
                    <a:pt x="28575" y="42205"/>
                    <a:pt x="29974" y="42032"/>
                  </a:cubicBezTo>
                  <a:cubicBezTo>
                    <a:pt x="30336" y="41987"/>
                    <a:pt x="30697" y="41966"/>
                    <a:pt x="31057" y="41966"/>
                  </a:cubicBezTo>
                  <a:cubicBezTo>
                    <a:pt x="33347" y="41966"/>
                    <a:pt x="35607" y="42802"/>
                    <a:pt x="37843" y="43423"/>
                  </a:cubicBezTo>
                  <a:cubicBezTo>
                    <a:pt x="39159" y="43788"/>
                    <a:pt x="40567" y="44068"/>
                    <a:pt x="41933" y="44068"/>
                  </a:cubicBezTo>
                  <a:cubicBezTo>
                    <a:pt x="43254" y="44068"/>
                    <a:pt x="44535" y="43807"/>
                    <a:pt x="45654" y="43109"/>
                  </a:cubicBezTo>
                  <a:cubicBezTo>
                    <a:pt x="48571" y="41301"/>
                    <a:pt x="49195" y="37385"/>
                    <a:pt x="49418" y="33961"/>
                  </a:cubicBezTo>
                  <a:cubicBezTo>
                    <a:pt x="49616" y="30948"/>
                    <a:pt x="49859" y="27754"/>
                    <a:pt x="51811" y="25308"/>
                  </a:cubicBezTo>
                  <a:cubicBezTo>
                    <a:pt x="53685" y="22964"/>
                    <a:pt x="56700" y="22688"/>
                    <a:pt x="57786" y="19452"/>
                  </a:cubicBezTo>
                  <a:cubicBezTo>
                    <a:pt x="58438" y="17505"/>
                    <a:pt x="58224" y="15363"/>
                    <a:pt x="58735" y="13374"/>
                  </a:cubicBezTo>
                  <a:cubicBezTo>
                    <a:pt x="59321" y="11105"/>
                    <a:pt x="60939" y="9157"/>
                    <a:pt x="62993" y="8039"/>
                  </a:cubicBezTo>
                  <a:cubicBezTo>
                    <a:pt x="63930" y="7523"/>
                    <a:pt x="64958" y="7184"/>
                    <a:pt x="66022" y="7069"/>
                  </a:cubicBezTo>
                  <a:lnTo>
                    <a:pt x="66022" y="0"/>
                  </a:lnTo>
                  <a:lnTo>
                    <a:pt x="50911" y="0"/>
                  </a:lnTo>
                  <a:lnTo>
                    <a:pt x="50911" y="7226"/>
                  </a:lnTo>
                  <a:cubicBezTo>
                    <a:pt x="50911" y="8311"/>
                    <a:pt x="50028" y="9194"/>
                    <a:pt x="48943" y="9194"/>
                  </a:cubicBezTo>
                  <a:lnTo>
                    <a:pt x="17079" y="9194"/>
                  </a:lnTo>
                  <a:cubicBezTo>
                    <a:pt x="15994" y="9194"/>
                    <a:pt x="15111" y="8311"/>
                    <a:pt x="15111" y="7226"/>
                  </a:cubicBezTo>
                  <a:lnTo>
                    <a:pt x="15111" y="0"/>
                  </a:lnTo>
                  <a:close/>
                </a:path>
              </a:pathLst>
            </a:custGeom>
            <a:solidFill>
              <a:srgbClr val="FE558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2983025" y="3044925"/>
              <a:ext cx="1617775" cy="209425"/>
            </a:xfrm>
            <a:custGeom>
              <a:avLst/>
              <a:gdLst/>
              <a:ahLst/>
              <a:cxnLst/>
              <a:rect l="l" t="t" r="r" b="b"/>
              <a:pathLst>
                <a:path w="64711" h="8377" extrusionOk="0">
                  <a:moveTo>
                    <a:pt x="22039" y="1705"/>
                  </a:moveTo>
                  <a:cubicBezTo>
                    <a:pt x="23103" y="1705"/>
                    <a:pt x="23967" y="1977"/>
                    <a:pt x="23967" y="2315"/>
                  </a:cubicBezTo>
                  <a:lnTo>
                    <a:pt x="23967" y="3256"/>
                  </a:lnTo>
                  <a:cubicBezTo>
                    <a:pt x="23967" y="3595"/>
                    <a:pt x="23103" y="3866"/>
                    <a:pt x="22039" y="3866"/>
                  </a:cubicBezTo>
                  <a:cubicBezTo>
                    <a:pt x="20979" y="3866"/>
                    <a:pt x="20117" y="3595"/>
                    <a:pt x="20117" y="3256"/>
                  </a:cubicBezTo>
                  <a:lnTo>
                    <a:pt x="20117" y="2315"/>
                  </a:lnTo>
                  <a:cubicBezTo>
                    <a:pt x="20117" y="1977"/>
                    <a:pt x="20979" y="1705"/>
                    <a:pt x="22039" y="1705"/>
                  </a:cubicBezTo>
                  <a:close/>
                  <a:moveTo>
                    <a:pt x="42671" y="1705"/>
                  </a:moveTo>
                  <a:cubicBezTo>
                    <a:pt x="43732" y="1705"/>
                    <a:pt x="44594" y="1977"/>
                    <a:pt x="44594" y="2315"/>
                  </a:cubicBezTo>
                  <a:lnTo>
                    <a:pt x="44594" y="3256"/>
                  </a:lnTo>
                  <a:cubicBezTo>
                    <a:pt x="44594" y="3595"/>
                    <a:pt x="43732" y="3866"/>
                    <a:pt x="42671" y="3866"/>
                  </a:cubicBezTo>
                  <a:cubicBezTo>
                    <a:pt x="41606" y="3866"/>
                    <a:pt x="40744" y="3595"/>
                    <a:pt x="40744" y="3256"/>
                  </a:cubicBezTo>
                  <a:lnTo>
                    <a:pt x="40744" y="2315"/>
                  </a:lnTo>
                  <a:cubicBezTo>
                    <a:pt x="40744" y="1977"/>
                    <a:pt x="41606" y="1705"/>
                    <a:pt x="42671" y="1705"/>
                  </a:cubicBezTo>
                  <a:close/>
                  <a:moveTo>
                    <a:pt x="27515" y="3718"/>
                  </a:moveTo>
                  <a:cubicBezTo>
                    <a:pt x="28575" y="3718"/>
                    <a:pt x="29437" y="3991"/>
                    <a:pt x="29437" y="4325"/>
                  </a:cubicBezTo>
                  <a:lnTo>
                    <a:pt x="29437" y="5270"/>
                  </a:lnTo>
                  <a:cubicBezTo>
                    <a:pt x="29437" y="5609"/>
                    <a:pt x="28575" y="5880"/>
                    <a:pt x="27515" y="5880"/>
                  </a:cubicBezTo>
                  <a:cubicBezTo>
                    <a:pt x="26450" y="5880"/>
                    <a:pt x="25587" y="5609"/>
                    <a:pt x="25587" y="5270"/>
                  </a:cubicBezTo>
                  <a:lnTo>
                    <a:pt x="25587" y="4325"/>
                  </a:lnTo>
                  <a:cubicBezTo>
                    <a:pt x="25587" y="3991"/>
                    <a:pt x="26451" y="3718"/>
                    <a:pt x="27515" y="3718"/>
                  </a:cubicBezTo>
                  <a:close/>
                  <a:moveTo>
                    <a:pt x="37195" y="3718"/>
                  </a:moveTo>
                  <a:cubicBezTo>
                    <a:pt x="38260" y="3718"/>
                    <a:pt x="39122" y="3991"/>
                    <a:pt x="39122" y="4325"/>
                  </a:cubicBezTo>
                  <a:lnTo>
                    <a:pt x="39122" y="5270"/>
                  </a:lnTo>
                  <a:cubicBezTo>
                    <a:pt x="39122" y="5609"/>
                    <a:pt x="38260" y="5880"/>
                    <a:pt x="37195" y="5880"/>
                  </a:cubicBezTo>
                  <a:cubicBezTo>
                    <a:pt x="36134" y="5880"/>
                    <a:pt x="35272" y="5609"/>
                    <a:pt x="35272" y="5270"/>
                  </a:cubicBezTo>
                  <a:lnTo>
                    <a:pt x="35272" y="4325"/>
                  </a:lnTo>
                  <a:cubicBezTo>
                    <a:pt x="35272" y="3991"/>
                    <a:pt x="36134" y="3718"/>
                    <a:pt x="37195" y="3718"/>
                  </a:cubicBezTo>
                  <a:close/>
                  <a:moveTo>
                    <a:pt x="18358" y="4189"/>
                  </a:moveTo>
                  <a:cubicBezTo>
                    <a:pt x="19423" y="4189"/>
                    <a:pt x="20281" y="4461"/>
                    <a:pt x="20281" y="4799"/>
                  </a:cubicBezTo>
                  <a:lnTo>
                    <a:pt x="20281" y="5744"/>
                  </a:lnTo>
                  <a:cubicBezTo>
                    <a:pt x="20281" y="6079"/>
                    <a:pt x="19423" y="6351"/>
                    <a:pt x="18358" y="6351"/>
                  </a:cubicBezTo>
                  <a:cubicBezTo>
                    <a:pt x="17298" y="6351"/>
                    <a:pt x="16435" y="6078"/>
                    <a:pt x="16435" y="5744"/>
                  </a:cubicBezTo>
                  <a:lnTo>
                    <a:pt x="16435" y="4799"/>
                  </a:lnTo>
                  <a:cubicBezTo>
                    <a:pt x="16435" y="4461"/>
                    <a:pt x="17298" y="4189"/>
                    <a:pt x="18358" y="4189"/>
                  </a:cubicBezTo>
                  <a:close/>
                  <a:moveTo>
                    <a:pt x="46351" y="4189"/>
                  </a:moveTo>
                  <a:cubicBezTo>
                    <a:pt x="47413" y="4189"/>
                    <a:pt x="48275" y="4461"/>
                    <a:pt x="48275" y="4799"/>
                  </a:cubicBezTo>
                  <a:lnTo>
                    <a:pt x="48275" y="5744"/>
                  </a:lnTo>
                  <a:cubicBezTo>
                    <a:pt x="48275" y="6079"/>
                    <a:pt x="47413" y="6351"/>
                    <a:pt x="46351" y="6351"/>
                  </a:cubicBezTo>
                  <a:cubicBezTo>
                    <a:pt x="45287" y="6351"/>
                    <a:pt x="44429" y="6078"/>
                    <a:pt x="44429" y="5744"/>
                  </a:cubicBezTo>
                  <a:lnTo>
                    <a:pt x="44429" y="4799"/>
                  </a:lnTo>
                  <a:cubicBezTo>
                    <a:pt x="44429" y="4461"/>
                    <a:pt x="45287" y="4189"/>
                    <a:pt x="46351" y="4189"/>
                  </a:cubicBezTo>
                  <a:close/>
                  <a:moveTo>
                    <a:pt x="3709" y="1"/>
                  </a:moveTo>
                  <a:lnTo>
                    <a:pt x="0" y="8377"/>
                  </a:lnTo>
                  <a:lnTo>
                    <a:pt x="64710" y="8377"/>
                  </a:lnTo>
                  <a:lnTo>
                    <a:pt x="61000" y="1"/>
                  </a:lnTo>
                  <a:lnTo>
                    <a:pt x="56115" y="1"/>
                  </a:lnTo>
                  <a:cubicBezTo>
                    <a:pt x="55867" y="401"/>
                    <a:pt x="55471" y="693"/>
                    <a:pt x="54997" y="801"/>
                  </a:cubicBezTo>
                  <a:lnTo>
                    <a:pt x="54997" y="4576"/>
                  </a:lnTo>
                  <a:cubicBezTo>
                    <a:pt x="56140" y="4655"/>
                    <a:pt x="57014" y="5072"/>
                    <a:pt x="57014" y="5575"/>
                  </a:cubicBezTo>
                  <a:cubicBezTo>
                    <a:pt x="57014" y="6136"/>
                    <a:pt x="55938" y="6590"/>
                    <a:pt x="54605" y="6590"/>
                  </a:cubicBezTo>
                  <a:cubicBezTo>
                    <a:pt x="53276" y="6590"/>
                    <a:pt x="52194" y="6136"/>
                    <a:pt x="52194" y="5575"/>
                  </a:cubicBezTo>
                  <a:cubicBezTo>
                    <a:pt x="52194" y="5088"/>
                    <a:pt x="53016" y="4680"/>
                    <a:pt x="54105" y="4585"/>
                  </a:cubicBezTo>
                  <a:lnTo>
                    <a:pt x="54105" y="801"/>
                  </a:lnTo>
                  <a:lnTo>
                    <a:pt x="54114" y="776"/>
                  </a:lnTo>
                  <a:cubicBezTo>
                    <a:pt x="53685" y="653"/>
                    <a:pt x="53325" y="372"/>
                    <a:pt x="53098" y="1"/>
                  </a:cubicBezTo>
                  <a:lnTo>
                    <a:pt x="11611" y="1"/>
                  </a:lnTo>
                  <a:cubicBezTo>
                    <a:pt x="11384" y="372"/>
                    <a:pt x="11026" y="653"/>
                    <a:pt x="10597" y="776"/>
                  </a:cubicBezTo>
                  <a:lnTo>
                    <a:pt x="10605" y="801"/>
                  </a:lnTo>
                  <a:lnTo>
                    <a:pt x="10605" y="4585"/>
                  </a:lnTo>
                  <a:cubicBezTo>
                    <a:pt x="11694" y="4680"/>
                    <a:pt x="12515" y="5088"/>
                    <a:pt x="12515" y="5575"/>
                  </a:cubicBezTo>
                  <a:cubicBezTo>
                    <a:pt x="12515" y="6136"/>
                    <a:pt x="11434" y="6590"/>
                    <a:pt x="10105" y="6590"/>
                  </a:cubicBezTo>
                  <a:cubicBezTo>
                    <a:pt x="8773" y="6590"/>
                    <a:pt x="7695" y="6136"/>
                    <a:pt x="7695" y="5575"/>
                  </a:cubicBezTo>
                  <a:cubicBezTo>
                    <a:pt x="7695" y="5072"/>
                    <a:pt x="8571" y="4655"/>
                    <a:pt x="9713" y="4576"/>
                  </a:cubicBezTo>
                  <a:lnTo>
                    <a:pt x="9713" y="801"/>
                  </a:lnTo>
                  <a:cubicBezTo>
                    <a:pt x="9239" y="693"/>
                    <a:pt x="8842" y="401"/>
                    <a:pt x="8596" y="1"/>
                  </a:cubicBezTo>
                  <a:close/>
                </a:path>
              </a:pathLst>
            </a:custGeom>
            <a:solidFill>
              <a:srgbClr val="D4B2E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2997550" y="1768325"/>
              <a:ext cx="1588700" cy="1237925"/>
            </a:xfrm>
            <a:custGeom>
              <a:avLst/>
              <a:gdLst/>
              <a:ahLst/>
              <a:cxnLst/>
              <a:rect l="l" t="t" r="r" b="b"/>
              <a:pathLst>
                <a:path w="63548" h="49517" extrusionOk="0">
                  <a:moveTo>
                    <a:pt x="58798" y="3772"/>
                  </a:moveTo>
                  <a:lnTo>
                    <a:pt x="58798" y="46216"/>
                  </a:lnTo>
                  <a:lnTo>
                    <a:pt x="4750" y="46216"/>
                  </a:lnTo>
                  <a:lnTo>
                    <a:pt x="4750" y="3772"/>
                  </a:lnTo>
                  <a:close/>
                  <a:moveTo>
                    <a:pt x="1" y="0"/>
                  </a:moveTo>
                  <a:lnTo>
                    <a:pt x="1" y="6599"/>
                  </a:lnTo>
                  <a:lnTo>
                    <a:pt x="1" y="22089"/>
                  </a:lnTo>
                  <a:lnTo>
                    <a:pt x="1" y="37489"/>
                  </a:lnTo>
                  <a:lnTo>
                    <a:pt x="1" y="49517"/>
                  </a:lnTo>
                  <a:lnTo>
                    <a:pt x="7865" y="49517"/>
                  </a:lnTo>
                  <a:cubicBezTo>
                    <a:pt x="8113" y="48844"/>
                    <a:pt x="8765" y="48365"/>
                    <a:pt x="9524" y="48365"/>
                  </a:cubicBezTo>
                  <a:cubicBezTo>
                    <a:pt x="10284" y="48365"/>
                    <a:pt x="10932" y="48844"/>
                    <a:pt x="11184" y="49517"/>
                  </a:cubicBezTo>
                  <a:lnTo>
                    <a:pt x="52365" y="49517"/>
                  </a:lnTo>
                  <a:cubicBezTo>
                    <a:pt x="52616" y="48844"/>
                    <a:pt x="53264" y="48365"/>
                    <a:pt x="54024" y="48365"/>
                  </a:cubicBezTo>
                  <a:cubicBezTo>
                    <a:pt x="54782" y="48365"/>
                    <a:pt x="55434" y="48844"/>
                    <a:pt x="55682" y="49517"/>
                  </a:cubicBezTo>
                  <a:lnTo>
                    <a:pt x="63548" y="49517"/>
                  </a:lnTo>
                  <a:lnTo>
                    <a:pt x="63548" y="37327"/>
                  </a:lnTo>
                  <a:lnTo>
                    <a:pt x="63548" y="21816"/>
                  </a:lnTo>
                  <a:lnTo>
                    <a:pt x="63548" y="6206"/>
                  </a:lnTo>
                  <a:lnTo>
                    <a:pt x="63548" y="0"/>
                  </a:lnTo>
                  <a:close/>
                </a:path>
              </a:pathLst>
            </a:custGeom>
            <a:solidFill>
              <a:srgbClr val="DF2EC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3116300" y="1862600"/>
              <a:ext cx="1351225" cy="1061125"/>
            </a:xfrm>
            <a:custGeom>
              <a:avLst/>
              <a:gdLst/>
              <a:ahLst/>
              <a:cxnLst/>
              <a:rect l="l" t="t" r="r" b="b"/>
              <a:pathLst>
                <a:path w="54049" h="42445" extrusionOk="0">
                  <a:moveTo>
                    <a:pt x="37637" y="5019"/>
                  </a:moveTo>
                  <a:cubicBezTo>
                    <a:pt x="38363" y="5019"/>
                    <a:pt x="38953" y="5608"/>
                    <a:pt x="38953" y="6335"/>
                  </a:cubicBezTo>
                  <a:lnTo>
                    <a:pt x="38953" y="7267"/>
                  </a:lnTo>
                  <a:lnTo>
                    <a:pt x="38953" y="9079"/>
                  </a:lnTo>
                  <a:lnTo>
                    <a:pt x="38953" y="10288"/>
                  </a:lnTo>
                  <a:cubicBezTo>
                    <a:pt x="43175" y="10296"/>
                    <a:pt x="46603" y="13729"/>
                    <a:pt x="46603" y="17951"/>
                  </a:cubicBezTo>
                  <a:cubicBezTo>
                    <a:pt x="46603" y="22171"/>
                    <a:pt x="43168" y="25609"/>
                    <a:pt x="38943" y="25609"/>
                  </a:cubicBezTo>
                  <a:cubicBezTo>
                    <a:pt x="38943" y="25609"/>
                    <a:pt x="38942" y="25609"/>
                    <a:pt x="38942" y="25609"/>
                  </a:cubicBezTo>
                  <a:cubicBezTo>
                    <a:pt x="38277" y="25609"/>
                    <a:pt x="37628" y="25522"/>
                    <a:pt x="37018" y="25362"/>
                  </a:cubicBezTo>
                  <a:cubicBezTo>
                    <a:pt x="35587" y="27771"/>
                    <a:pt x="33354" y="29789"/>
                    <a:pt x="30301" y="30693"/>
                  </a:cubicBezTo>
                  <a:lnTo>
                    <a:pt x="30301" y="33989"/>
                  </a:lnTo>
                  <a:lnTo>
                    <a:pt x="32318" y="33989"/>
                  </a:lnTo>
                  <a:cubicBezTo>
                    <a:pt x="32760" y="33989"/>
                    <a:pt x="33118" y="34349"/>
                    <a:pt x="33118" y="34790"/>
                  </a:cubicBezTo>
                  <a:cubicBezTo>
                    <a:pt x="33118" y="35009"/>
                    <a:pt x="33028" y="35211"/>
                    <a:pt x="32883" y="35355"/>
                  </a:cubicBezTo>
                  <a:cubicBezTo>
                    <a:pt x="32739" y="35496"/>
                    <a:pt x="32537" y="35586"/>
                    <a:pt x="32318" y="35586"/>
                  </a:cubicBezTo>
                  <a:lnTo>
                    <a:pt x="32033" y="35586"/>
                  </a:lnTo>
                  <a:cubicBezTo>
                    <a:pt x="32632" y="35586"/>
                    <a:pt x="33118" y="36073"/>
                    <a:pt x="33118" y="36672"/>
                  </a:cubicBezTo>
                  <a:lnTo>
                    <a:pt x="33118" y="38505"/>
                  </a:lnTo>
                  <a:cubicBezTo>
                    <a:pt x="33118" y="39103"/>
                    <a:pt x="32632" y="39590"/>
                    <a:pt x="32033" y="39590"/>
                  </a:cubicBezTo>
                  <a:lnTo>
                    <a:pt x="21124" y="39590"/>
                  </a:lnTo>
                  <a:cubicBezTo>
                    <a:pt x="20525" y="39590"/>
                    <a:pt x="20042" y="39103"/>
                    <a:pt x="20042" y="38505"/>
                  </a:cubicBezTo>
                  <a:lnTo>
                    <a:pt x="20042" y="36672"/>
                  </a:lnTo>
                  <a:cubicBezTo>
                    <a:pt x="20042" y="36073"/>
                    <a:pt x="20525" y="35586"/>
                    <a:pt x="21124" y="35586"/>
                  </a:cubicBezTo>
                  <a:lnTo>
                    <a:pt x="20839" y="35586"/>
                  </a:lnTo>
                  <a:cubicBezTo>
                    <a:pt x="20397" y="35586"/>
                    <a:pt x="20042" y="35232"/>
                    <a:pt x="20042" y="34790"/>
                  </a:cubicBezTo>
                  <a:cubicBezTo>
                    <a:pt x="20042" y="34572"/>
                    <a:pt x="20133" y="34370"/>
                    <a:pt x="20273" y="34225"/>
                  </a:cubicBezTo>
                  <a:cubicBezTo>
                    <a:pt x="20418" y="34081"/>
                    <a:pt x="20620" y="33989"/>
                    <a:pt x="20839" y="33989"/>
                  </a:cubicBezTo>
                  <a:lnTo>
                    <a:pt x="22857" y="33989"/>
                  </a:lnTo>
                  <a:lnTo>
                    <a:pt x="22857" y="30635"/>
                  </a:lnTo>
                  <a:cubicBezTo>
                    <a:pt x="19889" y="29702"/>
                    <a:pt x="17711" y="27709"/>
                    <a:pt x="16308" y="25337"/>
                  </a:cubicBezTo>
                  <a:cubicBezTo>
                    <a:pt x="15664" y="25514"/>
                    <a:pt x="14983" y="25610"/>
                    <a:pt x="14282" y="25610"/>
                  </a:cubicBezTo>
                  <a:cubicBezTo>
                    <a:pt x="10057" y="25610"/>
                    <a:pt x="6619" y="22172"/>
                    <a:pt x="6619" y="17951"/>
                  </a:cubicBezTo>
                  <a:cubicBezTo>
                    <a:pt x="6619" y="13725"/>
                    <a:pt x="10057" y="10288"/>
                    <a:pt x="14282" y="10288"/>
                  </a:cubicBezTo>
                  <a:lnTo>
                    <a:pt x="14389" y="10288"/>
                  </a:lnTo>
                  <a:lnTo>
                    <a:pt x="14389" y="9079"/>
                  </a:lnTo>
                  <a:lnTo>
                    <a:pt x="14389" y="7267"/>
                  </a:lnTo>
                  <a:lnTo>
                    <a:pt x="14389" y="6760"/>
                  </a:lnTo>
                  <a:cubicBezTo>
                    <a:pt x="14389" y="5798"/>
                    <a:pt x="15173" y="5019"/>
                    <a:pt x="16135" y="5019"/>
                  </a:cubicBezTo>
                  <a:close/>
                  <a:moveTo>
                    <a:pt x="0" y="1"/>
                  </a:moveTo>
                  <a:lnTo>
                    <a:pt x="0" y="42445"/>
                  </a:lnTo>
                  <a:lnTo>
                    <a:pt x="54048" y="42445"/>
                  </a:lnTo>
                  <a:lnTo>
                    <a:pt x="540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4392600" y="4223425"/>
              <a:ext cx="69250" cy="193550"/>
            </a:xfrm>
            <a:custGeom>
              <a:avLst/>
              <a:gdLst/>
              <a:ahLst/>
              <a:cxnLst/>
              <a:rect l="l" t="t" r="r" b="b"/>
              <a:pathLst>
                <a:path w="2770" h="7742" extrusionOk="0">
                  <a:moveTo>
                    <a:pt x="1564" y="1"/>
                  </a:moveTo>
                  <a:lnTo>
                    <a:pt x="0" y="3644"/>
                  </a:lnTo>
                  <a:lnTo>
                    <a:pt x="1221" y="4551"/>
                  </a:lnTo>
                  <a:lnTo>
                    <a:pt x="1383" y="7741"/>
                  </a:lnTo>
                  <a:lnTo>
                    <a:pt x="2769" y="3541"/>
                  </a:lnTo>
                  <a:lnTo>
                    <a:pt x="1716" y="2588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4270325" y="4470925"/>
              <a:ext cx="133850" cy="283200"/>
            </a:xfrm>
            <a:custGeom>
              <a:avLst/>
              <a:gdLst/>
              <a:ahLst/>
              <a:cxnLst/>
              <a:rect l="l" t="t" r="r" b="b"/>
              <a:pathLst>
                <a:path w="5354" h="11328" extrusionOk="0">
                  <a:moveTo>
                    <a:pt x="2370" y="0"/>
                  </a:moveTo>
                  <a:lnTo>
                    <a:pt x="1" y="4592"/>
                  </a:lnTo>
                  <a:lnTo>
                    <a:pt x="2501" y="6062"/>
                  </a:lnTo>
                  <a:lnTo>
                    <a:pt x="2497" y="11327"/>
                  </a:lnTo>
                  <a:lnTo>
                    <a:pt x="5353" y="4378"/>
                  </a:lnTo>
                  <a:lnTo>
                    <a:pt x="3166" y="3367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4287875" y="3064325"/>
              <a:ext cx="120525" cy="145350"/>
            </a:xfrm>
            <a:custGeom>
              <a:avLst/>
              <a:gdLst/>
              <a:ahLst/>
              <a:cxnLst/>
              <a:rect l="l" t="t" r="r" b="b"/>
              <a:pathLst>
                <a:path w="4821" h="5814" extrusionOk="0">
                  <a:moveTo>
                    <a:pt x="1920" y="0"/>
                  </a:moveTo>
                  <a:lnTo>
                    <a:pt x="1911" y="25"/>
                  </a:lnTo>
                  <a:lnTo>
                    <a:pt x="1911" y="3809"/>
                  </a:lnTo>
                  <a:cubicBezTo>
                    <a:pt x="821" y="3904"/>
                    <a:pt x="0" y="4312"/>
                    <a:pt x="0" y="4799"/>
                  </a:cubicBezTo>
                  <a:cubicBezTo>
                    <a:pt x="0" y="5360"/>
                    <a:pt x="1081" y="5814"/>
                    <a:pt x="2410" y="5814"/>
                  </a:cubicBezTo>
                  <a:cubicBezTo>
                    <a:pt x="3744" y="5814"/>
                    <a:pt x="4820" y="5360"/>
                    <a:pt x="4820" y="4799"/>
                  </a:cubicBezTo>
                  <a:cubicBezTo>
                    <a:pt x="4820" y="4296"/>
                    <a:pt x="3946" y="3879"/>
                    <a:pt x="2803" y="3800"/>
                  </a:cubicBezTo>
                  <a:lnTo>
                    <a:pt x="2803" y="25"/>
                  </a:lnTo>
                  <a:cubicBezTo>
                    <a:pt x="2678" y="54"/>
                    <a:pt x="2547" y="71"/>
                    <a:pt x="2410" y="71"/>
                  </a:cubicBezTo>
                  <a:cubicBezTo>
                    <a:pt x="2241" y="71"/>
                    <a:pt x="2076" y="46"/>
                    <a:pt x="1920" y="0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4303875" y="2977450"/>
              <a:ext cx="88650" cy="88650"/>
            </a:xfrm>
            <a:custGeom>
              <a:avLst/>
              <a:gdLst/>
              <a:ahLst/>
              <a:cxnLst/>
              <a:rect l="l" t="t" r="r" b="b"/>
              <a:pathLst>
                <a:path w="3546" h="3546" extrusionOk="0">
                  <a:moveTo>
                    <a:pt x="1771" y="0"/>
                  </a:moveTo>
                  <a:cubicBezTo>
                    <a:pt x="1011" y="0"/>
                    <a:pt x="363" y="479"/>
                    <a:pt x="112" y="1152"/>
                  </a:cubicBezTo>
                  <a:cubicBezTo>
                    <a:pt x="41" y="1346"/>
                    <a:pt x="1" y="1553"/>
                    <a:pt x="1" y="1771"/>
                  </a:cubicBezTo>
                  <a:cubicBezTo>
                    <a:pt x="1" y="2109"/>
                    <a:pt x="95" y="2432"/>
                    <a:pt x="264" y="2700"/>
                  </a:cubicBezTo>
                  <a:cubicBezTo>
                    <a:pt x="491" y="3071"/>
                    <a:pt x="851" y="3352"/>
                    <a:pt x="1280" y="3475"/>
                  </a:cubicBezTo>
                  <a:cubicBezTo>
                    <a:pt x="1436" y="3521"/>
                    <a:pt x="1602" y="3546"/>
                    <a:pt x="1771" y="3546"/>
                  </a:cubicBezTo>
                  <a:cubicBezTo>
                    <a:pt x="1907" y="3546"/>
                    <a:pt x="2039" y="3529"/>
                    <a:pt x="2163" y="3500"/>
                  </a:cubicBezTo>
                  <a:cubicBezTo>
                    <a:pt x="2637" y="3392"/>
                    <a:pt x="3033" y="3100"/>
                    <a:pt x="3281" y="2700"/>
                  </a:cubicBezTo>
                  <a:cubicBezTo>
                    <a:pt x="3450" y="2432"/>
                    <a:pt x="3545" y="2109"/>
                    <a:pt x="3545" y="1771"/>
                  </a:cubicBezTo>
                  <a:cubicBezTo>
                    <a:pt x="3545" y="1553"/>
                    <a:pt x="3504" y="1345"/>
                    <a:pt x="3429" y="1152"/>
                  </a:cubicBezTo>
                  <a:cubicBezTo>
                    <a:pt x="3181" y="479"/>
                    <a:pt x="2529" y="0"/>
                    <a:pt x="1771" y="0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3273300" y="3006225"/>
              <a:ext cx="1037175" cy="38725"/>
            </a:xfrm>
            <a:custGeom>
              <a:avLst/>
              <a:gdLst/>
              <a:ahLst/>
              <a:cxnLst/>
              <a:rect l="l" t="t" r="r" b="b"/>
              <a:pathLst>
                <a:path w="41487" h="1549" extrusionOk="0">
                  <a:moveTo>
                    <a:pt x="154" y="1"/>
                  </a:moveTo>
                  <a:cubicBezTo>
                    <a:pt x="223" y="195"/>
                    <a:pt x="265" y="402"/>
                    <a:pt x="265" y="620"/>
                  </a:cubicBezTo>
                  <a:cubicBezTo>
                    <a:pt x="265" y="958"/>
                    <a:pt x="170" y="1281"/>
                    <a:pt x="0" y="1549"/>
                  </a:cubicBezTo>
                  <a:lnTo>
                    <a:pt x="41487" y="1549"/>
                  </a:lnTo>
                  <a:cubicBezTo>
                    <a:pt x="41318" y="1281"/>
                    <a:pt x="41224" y="958"/>
                    <a:pt x="41224" y="620"/>
                  </a:cubicBezTo>
                  <a:cubicBezTo>
                    <a:pt x="41224" y="402"/>
                    <a:pt x="41264" y="194"/>
                    <a:pt x="41335" y="1"/>
                  </a:cubicBezTo>
                  <a:close/>
                </a:path>
              </a:pathLst>
            </a:custGeom>
            <a:solidFill>
              <a:srgbClr val="9E00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3344375" y="3656150"/>
              <a:ext cx="895050" cy="229850"/>
            </a:xfrm>
            <a:custGeom>
              <a:avLst/>
              <a:gdLst/>
              <a:ahLst/>
              <a:cxnLst/>
              <a:rect l="l" t="t" r="r" b="b"/>
              <a:pathLst>
                <a:path w="35802" h="9194" extrusionOk="0">
                  <a:moveTo>
                    <a:pt x="24805" y="3834"/>
                  </a:moveTo>
                  <a:cubicBezTo>
                    <a:pt x="25869" y="3834"/>
                    <a:pt x="26731" y="4696"/>
                    <a:pt x="26731" y="5761"/>
                  </a:cubicBezTo>
                  <a:cubicBezTo>
                    <a:pt x="26731" y="6821"/>
                    <a:pt x="25869" y="7684"/>
                    <a:pt x="24805" y="7684"/>
                  </a:cubicBezTo>
                  <a:cubicBezTo>
                    <a:pt x="23744" y="7684"/>
                    <a:pt x="22881" y="6821"/>
                    <a:pt x="22881" y="5761"/>
                  </a:cubicBezTo>
                  <a:cubicBezTo>
                    <a:pt x="22881" y="4696"/>
                    <a:pt x="23744" y="3834"/>
                    <a:pt x="24805" y="3834"/>
                  </a:cubicBezTo>
                  <a:close/>
                  <a:moveTo>
                    <a:pt x="31531" y="3834"/>
                  </a:moveTo>
                  <a:cubicBezTo>
                    <a:pt x="32591" y="3834"/>
                    <a:pt x="33453" y="4696"/>
                    <a:pt x="33453" y="5761"/>
                  </a:cubicBezTo>
                  <a:cubicBezTo>
                    <a:pt x="33453" y="6821"/>
                    <a:pt x="32591" y="7684"/>
                    <a:pt x="31531" y="7684"/>
                  </a:cubicBezTo>
                  <a:cubicBezTo>
                    <a:pt x="30469" y="7684"/>
                    <a:pt x="29607" y="6821"/>
                    <a:pt x="29607" y="5761"/>
                  </a:cubicBezTo>
                  <a:cubicBezTo>
                    <a:pt x="29607" y="4696"/>
                    <a:pt x="30469" y="3834"/>
                    <a:pt x="31531" y="3834"/>
                  </a:cubicBezTo>
                  <a:close/>
                  <a:moveTo>
                    <a:pt x="1" y="0"/>
                  </a:moveTo>
                  <a:lnTo>
                    <a:pt x="1" y="7226"/>
                  </a:lnTo>
                  <a:cubicBezTo>
                    <a:pt x="1" y="8311"/>
                    <a:pt x="884" y="9194"/>
                    <a:pt x="1969" y="9194"/>
                  </a:cubicBezTo>
                  <a:lnTo>
                    <a:pt x="33833" y="9194"/>
                  </a:lnTo>
                  <a:cubicBezTo>
                    <a:pt x="34918" y="9194"/>
                    <a:pt x="35801" y="8311"/>
                    <a:pt x="35801" y="7226"/>
                  </a:cubicBezTo>
                  <a:lnTo>
                    <a:pt x="35801" y="0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4041750" y="2119800"/>
              <a:ext cx="239650" cy="383025"/>
            </a:xfrm>
            <a:custGeom>
              <a:avLst/>
              <a:gdLst/>
              <a:ahLst/>
              <a:cxnLst/>
              <a:rect l="l" t="t" r="r" b="b"/>
              <a:pathLst>
                <a:path w="9586" h="15321" extrusionOk="0">
                  <a:moveTo>
                    <a:pt x="1935" y="0"/>
                  </a:moveTo>
                  <a:lnTo>
                    <a:pt x="1935" y="1827"/>
                  </a:lnTo>
                  <a:cubicBezTo>
                    <a:pt x="5150" y="1836"/>
                    <a:pt x="7758" y="4448"/>
                    <a:pt x="7758" y="7662"/>
                  </a:cubicBezTo>
                  <a:cubicBezTo>
                    <a:pt x="7758" y="10877"/>
                    <a:pt x="5141" y="13498"/>
                    <a:pt x="1922" y="13498"/>
                  </a:cubicBezTo>
                  <a:cubicBezTo>
                    <a:pt x="1556" y="13498"/>
                    <a:pt x="1193" y="13464"/>
                    <a:pt x="846" y="13394"/>
                  </a:cubicBezTo>
                  <a:cubicBezTo>
                    <a:pt x="606" y="13968"/>
                    <a:pt x="322" y="14533"/>
                    <a:pt x="0" y="15074"/>
                  </a:cubicBezTo>
                  <a:cubicBezTo>
                    <a:pt x="610" y="15234"/>
                    <a:pt x="1258" y="15321"/>
                    <a:pt x="1922" y="15321"/>
                  </a:cubicBezTo>
                  <a:cubicBezTo>
                    <a:pt x="6149" y="15321"/>
                    <a:pt x="9585" y="11884"/>
                    <a:pt x="9585" y="7662"/>
                  </a:cubicBezTo>
                  <a:cubicBezTo>
                    <a:pt x="9585" y="3441"/>
                    <a:pt x="6157" y="9"/>
                    <a:pt x="1935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4062875" y="2165475"/>
              <a:ext cx="172850" cy="291775"/>
            </a:xfrm>
            <a:custGeom>
              <a:avLst/>
              <a:gdLst/>
              <a:ahLst/>
              <a:cxnLst/>
              <a:rect l="l" t="t" r="r" b="b"/>
              <a:pathLst>
                <a:path w="6914" h="11671" extrusionOk="0">
                  <a:moveTo>
                    <a:pt x="1090" y="0"/>
                  </a:moveTo>
                  <a:lnTo>
                    <a:pt x="1090" y="6294"/>
                  </a:lnTo>
                  <a:cubicBezTo>
                    <a:pt x="1090" y="8006"/>
                    <a:pt x="727" y="9842"/>
                    <a:pt x="1" y="11567"/>
                  </a:cubicBezTo>
                  <a:cubicBezTo>
                    <a:pt x="348" y="11637"/>
                    <a:pt x="711" y="11671"/>
                    <a:pt x="1077" y="11671"/>
                  </a:cubicBezTo>
                  <a:cubicBezTo>
                    <a:pt x="4296" y="11671"/>
                    <a:pt x="6913" y="9050"/>
                    <a:pt x="6913" y="5836"/>
                  </a:cubicBezTo>
                  <a:cubicBezTo>
                    <a:pt x="6913" y="2621"/>
                    <a:pt x="4305" y="9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4093750" y="3164900"/>
              <a:ext cx="96150" cy="38825"/>
            </a:xfrm>
            <a:custGeom>
              <a:avLst/>
              <a:gdLst/>
              <a:ahLst/>
              <a:cxnLst/>
              <a:rect l="l" t="t" r="r" b="b"/>
              <a:pathLst>
                <a:path w="3846" h="1553" extrusionOk="0">
                  <a:moveTo>
                    <a:pt x="0" y="0"/>
                  </a:moveTo>
                  <a:lnTo>
                    <a:pt x="0" y="945"/>
                  </a:lnTo>
                  <a:cubicBezTo>
                    <a:pt x="0" y="1280"/>
                    <a:pt x="858" y="1553"/>
                    <a:pt x="1922" y="1553"/>
                  </a:cubicBezTo>
                  <a:cubicBezTo>
                    <a:pt x="2984" y="1553"/>
                    <a:pt x="3846" y="1280"/>
                    <a:pt x="3846" y="945"/>
                  </a:cubicBezTo>
                  <a:lnTo>
                    <a:pt x="3846" y="0"/>
                  </a:lnTo>
                  <a:cubicBezTo>
                    <a:pt x="3846" y="334"/>
                    <a:pt x="2987" y="611"/>
                    <a:pt x="1928" y="611"/>
                  </a:cubicBezTo>
                  <a:cubicBezTo>
                    <a:pt x="1926" y="611"/>
                    <a:pt x="1924" y="611"/>
                    <a:pt x="1922" y="611"/>
                  </a:cubicBezTo>
                  <a:cubicBezTo>
                    <a:pt x="858" y="611"/>
                    <a:pt x="0" y="335"/>
                    <a:pt x="0" y="0"/>
                  </a:cubicBezTo>
                  <a:close/>
                </a:path>
              </a:pathLst>
            </a:custGeom>
            <a:solidFill>
              <a:srgbClr val="019B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4093750" y="3149625"/>
              <a:ext cx="96150" cy="30550"/>
            </a:xfrm>
            <a:custGeom>
              <a:avLst/>
              <a:gdLst/>
              <a:ahLst/>
              <a:cxnLst/>
              <a:rect l="l" t="t" r="r" b="b"/>
              <a:pathLst>
                <a:path w="3846" h="1222" extrusionOk="0">
                  <a:moveTo>
                    <a:pt x="1922" y="1"/>
                  </a:moveTo>
                  <a:cubicBezTo>
                    <a:pt x="860" y="1"/>
                    <a:pt x="0" y="274"/>
                    <a:pt x="0" y="611"/>
                  </a:cubicBezTo>
                  <a:cubicBezTo>
                    <a:pt x="0" y="949"/>
                    <a:pt x="860" y="1222"/>
                    <a:pt x="1922" y="1222"/>
                  </a:cubicBezTo>
                  <a:cubicBezTo>
                    <a:pt x="2985" y="1222"/>
                    <a:pt x="3846" y="949"/>
                    <a:pt x="3846" y="611"/>
                  </a:cubicBezTo>
                  <a:cubicBezTo>
                    <a:pt x="3846" y="274"/>
                    <a:pt x="2985" y="1"/>
                    <a:pt x="1922" y="1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4084550" y="3751975"/>
              <a:ext cx="96150" cy="96275"/>
            </a:xfrm>
            <a:custGeom>
              <a:avLst/>
              <a:gdLst/>
              <a:ahLst/>
              <a:cxnLst/>
              <a:rect l="l" t="t" r="r" b="b"/>
              <a:pathLst>
                <a:path w="3846" h="3851" extrusionOk="0">
                  <a:moveTo>
                    <a:pt x="1924" y="1198"/>
                  </a:moveTo>
                  <a:cubicBezTo>
                    <a:pt x="2328" y="1198"/>
                    <a:pt x="2654" y="1523"/>
                    <a:pt x="2654" y="1928"/>
                  </a:cubicBezTo>
                  <a:cubicBezTo>
                    <a:pt x="2654" y="2328"/>
                    <a:pt x="2328" y="2654"/>
                    <a:pt x="1924" y="2654"/>
                  </a:cubicBezTo>
                  <a:cubicBezTo>
                    <a:pt x="1519" y="2654"/>
                    <a:pt x="1193" y="2328"/>
                    <a:pt x="1193" y="1928"/>
                  </a:cubicBezTo>
                  <a:cubicBezTo>
                    <a:pt x="1193" y="1523"/>
                    <a:pt x="1519" y="1198"/>
                    <a:pt x="1924" y="1198"/>
                  </a:cubicBezTo>
                  <a:close/>
                  <a:moveTo>
                    <a:pt x="1924" y="1"/>
                  </a:moveTo>
                  <a:cubicBezTo>
                    <a:pt x="863" y="1"/>
                    <a:pt x="0" y="863"/>
                    <a:pt x="0" y="1928"/>
                  </a:cubicBezTo>
                  <a:cubicBezTo>
                    <a:pt x="0" y="2988"/>
                    <a:pt x="862" y="3851"/>
                    <a:pt x="1924" y="3851"/>
                  </a:cubicBezTo>
                  <a:cubicBezTo>
                    <a:pt x="2984" y="3851"/>
                    <a:pt x="3846" y="2988"/>
                    <a:pt x="3846" y="1928"/>
                  </a:cubicBezTo>
                  <a:cubicBezTo>
                    <a:pt x="3846" y="863"/>
                    <a:pt x="2984" y="1"/>
                    <a:pt x="1924" y="1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4114350" y="3781900"/>
              <a:ext cx="36575" cy="36425"/>
            </a:xfrm>
            <a:custGeom>
              <a:avLst/>
              <a:gdLst/>
              <a:ahLst/>
              <a:cxnLst/>
              <a:rect l="l" t="t" r="r" b="b"/>
              <a:pathLst>
                <a:path w="1463" h="1457" extrusionOk="0">
                  <a:moveTo>
                    <a:pt x="732" y="1"/>
                  </a:moveTo>
                  <a:cubicBezTo>
                    <a:pt x="327" y="1"/>
                    <a:pt x="1" y="326"/>
                    <a:pt x="1" y="731"/>
                  </a:cubicBezTo>
                  <a:cubicBezTo>
                    <a:pt x="1" y="1131"/>
                    <a:pt x="327" y="1457"/>
                    <a:pt x="732" y="1457"/>
                  </a:cubicBezTo>
                  <a:cubicBezTo>
                    <a:pt x="1136" y="1457"/>
                    <a:pt x="1462" y="1131"/>
                    <a:pt x="1462" y="731"/>
                  </a:cubicBezTo>
                  <a:cubicBezTo>
                    <a:pt x="1462" y="326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4001600" y="3102800"/>
              <a:ext cx="96275" cy="38800"/>
            </a:xfrm>
            <a:custGeom>
              <a:avLst/>
              <a:gdLst/>
              <a:ahLst/>
              <a:cxnLst/>
              <a:rect l="l" t="t" r="r" b="b"/>
              <a:pathLst>
                <a:path w="3851" h="1552" extrusionOk="0">
                  <a:moveTo>
                    <a:pt x="1" y="0"/>
                  </a:moveTo>
                  <a:lnTo>
                    <a:pt x="1" y="941"/>
                  </a:lnTo>
                  <a:cubicBezTo>
                    <a:pt x="1" y="1280"/>
                    <a:pt x="863" y="1551"/>
                    <a:pt x="1928" y="1551"/>
                  </a:cubicBezTo>
                  <a:cubicBezTo>
                    <a:pt x="2989" y="1551"/>
                    <a:pt x="3851" y="1280"/>
                    <a:pt x="3851" y="941"/>
                  </a:cubicBezTo>
                  <a:lnTo>
                    <a:pt x="3851" y="0"/>
                  </a:lnTo>
                  <a:cubicBezTo>
                    <a:pt x="3851" y="335"/>
                    <a:pt x="2989" y="607"/>
                    <a:pt x="1928" y="607"/>
                  </a:cubicBezTo>
                  <a:cubicBezTo>
                    <a:pt x="863" y="607"/>
                    <a:pt x="1" y="335"/>
                    <a:pt x="1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3476000" y="2089550"/>
              <a:ext cx="614125" cy="552975"/>
            </a:xfrm>
            <a:custGeom>
              <a:avLst/>
              <a:gdLst/>
              <a:ahLst/>
              <a:cxnLst/>
              <a:rect l="l" t="t" r="r" b="b"/>
              <a:pathLst>
                <a:path w="24565" h="22119" extrusionOk="0">
                  <a:moveTo>
                    <a:pt x="12054" y="2121"/>
                  </a:moveTo>
                  <a:lnTo>
                    <a:pt x="15078" y="5885"/>
                  </a:lnTo>
                  <a:lnTo>
                    <a:pt x="19713" y="7251"/>
                  </a:lnTo>
                  <a:lnTo>
                    <a:pt x="17068" y="11295"/>
                  </a:lnTo>
                  <a:lnTo>
                    <a:pt x="17200" y="16122"/>
                  </a:lnTo>
                  <a:lnTo>
                    <a:pt x="12541" y="14856"/>
                  </a:lnTo>
                  <a:lnTo>
                    <a:pt x="7990" y="16474"/>
                  </a:lnTo>
                  <a:lnTo>
                    <a:pt x="7750" y="11649"/>
                  </a:lnTo>
                  <a:lnTo>
                    <a:pt x="4808" y="7820"/>
                  </a:lnTo>
                  <a:lnTo>
                    <a:pt x="9322" y="6108"/>
                  </a:lnTo>
                  <a:lnTo>
                    <a:pt x="12054" y="2121"/>
                  </a:lnTo>
                  <a:close/>
                  <a:moveTo>
                    <a:pt x="1" y="1"/>
                  </a:moveTo>
                  <a:lnTo>
                    <a:pt x="1" y="1210"/>
                  </a:lnTo>
                  <a:lnTo>
                    <a:pt x="1" y="3037"/>
                  </a:lnTo>
                  <a:lnTo>
                    <a:pt x="1" y="9330"/>
                  </a:lnTo>
                  <a:cubicBezTo>
                    <a:pt x="1" y="11039"/>
                    <a:pt x="360" y="12863"/>
                    <a:pt x="1083" y="14583"/>
                  </a:cubicBezTo>
                  <a:cubicBezTo>
                    <a:pt x="1317" y="15157"/>
                    <a:pt x="1598" y="15718"/>
                    <a:pt x="1920" y="16259"/>
                  </a:cubicBezTo>
                  <a:cubicBezTo>
                    <a:pt x="3323" y="18631"/>
                    <a:pt x="5501" y="20624"/>
                    <a:pt x="8469" y="21557"/>
                  </a:cubicBezTo>
                  <a:cubicBezTo>
                    <a:pt x="9620" y="21916"/>
                    <a:pt x="10895" y="22118"/>
                    <a:pt x="12285" y="22118"/>
                  </a:cubicBezTo>
                  <a:cubicBezTo>
                    <a:pt x="13601" y="22118"/>
                    <a:pt x="14811" y="21937"/>
                    <a:pt x="15913" y="21615"/>
                  </a:cubicBezTo>
                  <a:cubicBezTo>
                    <a:pt x="18966" y="20711"/>
                    <a:pt x="21198" y="18693"/>
                    <a:pt x="22630" y="16284"/>
                  </a:cubicBezTo>
                  <a:cubicBezTo>
                    <a:pt x="22952" y="15743"/>
                    <a:pt x="23236" y="15178"/>
                    <a:pt x="23476" y="14604"/>
                  </a:cubicBezTo>
                  <a:cubicBezTo>
                    <a:pt x="24202" y="12879"/>
                    <a:pt x="24565" y="11043"/>
                    <a:pt x="24565" y="9331"/>
                  </a:cubicBezTo>
                  <a:lnTo>
                    <a:pt x="24565" y="3037"/>
                  </a:lnTo>
                  <a:lnTo>
                    <a:pt x="24565" y="1210"/>
                  </a:lnTo>
                  <a:lnTo>
                    <a:pt x="2456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3526650" y="2044275"/>
              <a:ext cx="563475" cy="45300"/>
            </a:xfrm>
            <a:custGeom>
              <a:avLst/>
              <a:gdLst/>
              <a:ahLst/>
              <a:cxnLst/>
              <a:rect l="l" t="t" r="r" b="b"/>
              <a:pathLst>
                <a:path w="22539" h="1812" extrusionOk="0">
                  <a:moveTo>
                    <a:pt x="1" y="0"/>
                  </a:moveTo>
                  <a:cubicBezTo>
                    <a:pt x="17" y="602"/>
                    <a:pt x="30" y="1206"/>
                    <a:pt x="42" y="1812"/>
                  </a:cubicBezTo>
                  <a:lnTo>
                    <a:pt x="22539" y="1812"/>
                  </a:lnTo>
                  <a:lnTo>
                    <a:pt x="22539" y="0"/>
                  </a:ln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3476000" y="1988050"/>
              <a:ext cx="614125" cy="56250"/>
            </a:xfrm>
            <a:custGeom>
              <a:avLst/>
              <a:gdLst/>
              <a:ahLst/>
              <a:cxnLst/>
              <a:rect l="l" t="t" r="r" b="b"/>
              <a:pathLst>
                <a:path w="24565" h="2250" extrusionOk="0">
                  <a:moveTo>
                    <a:pt x="1747" y="1"/>
                  </a:moveTo>
                  <a:cubicBezTo>
                    <a:pt x="785" y="1"/>
                    <a:pt x="1" y="780"/>
                    <a:pt x="1" y="1742"/>
                  </a:cubicBezTo>
                  <a:lnTo>
                    <a:pt x="1" y="2249"/>
                  </a:lnTo>
                  <a:lnTo>
                    <a:pt x="24565" y="2249"/>
                  </a:lnTo>
                  <a:lnTo>
                    <a:pt x="24565" y="1317"/>
                  </a:lnTo>
                  <a:cubicBezTo>
                    <a:pt x="24565" y="590"/>
                    <a:pt x="23975" y="1"/>
                    <a:pt x="23249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4001600" y="3087525"/>
              <a:ext cx="96275" cy="30450"/>
            </a:xfrm>
            <a:custGeom>
              <a:avLst/>
              <a:gdLst/>
              <a:ahLst/>
              <a:cxnLst/>
              <a:rect l="l" t="t" r="r" b="b"/>
              <a:pathLst>
                <a:path w="3851" h="1218" extrusionOk="0">
                  <a:moveTo>
                    <a:pt x="1928" y="1"/>
                  </a:moveTo>
                  <a:cubicBezTo>
                    <a:pt x="863" y="1"/>
                    <a:pt x="1" y="273"/>
                    <a:pt x="1" y="611"/>
                  </a:cubicBezTo>
                  <a:cubicBezTo>
                    <a:pt x="1" y="946"/>
                    <a:pt x="863" y="1217"/>
                    <a:pt x="1928" y="1217"/>
                  </a:cubicBezTo>
                  <a:cubicBezTo>
                    <a:pt x="2989" y="1217"/>
                    <a:pt x="3851" y="946"/>
                    <a:pt x="3851" y="611"/>
                  </a:cubicBezTo>
                  <a:cubicBezTo>
                    <a:pt x="3851" y="273"/>
                    <a:pt x="2989" y="1"/>
                    <a:pt x="1928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3916400" y="3751975"/>
              <a:ext cx="96275" cy="96275"/>
            </a:xfrm>
            <a:custGeom>
              <a:avLst/>
              <a:gdLst/>
              <a:ahLst/>
              <a:cxnLst/>
              <a:rect l="l" t="t" r="r" b="b"/>
              <a:pathLst>
                <a:path w="3851" h="3851" extrusionOk="0">
                  <a:moveTo>
                    <a:pt x="1924" y="1198"/>
                  </a:moveTo>
                  <a:cubicBezTo>
                    <a:pt x="2328" y="1198"/>
                    <a:pt x="2653" y="1523"/>
                    <a:pt x="2653" y="1928"/>
                  </a:cubicBezTo>
                  <a:cubicBezTo>
                    <a:pt x="2653" y="2328"/>
                    <a:pt x="2328" y="2654"/>
                    <a:pt x="1924" y="2654"/>
                  </a:cubicBezTo>
                  <a:cubicBezTo>
                    <a:pt x="1524" y="2654"/>
                    <a:pt x="1197" y="2328"/>
                    <a:pt x="1197" y="1928"/>
                  </a:cubicBezTo>
                  <a:cubicBezTo>
                    <a:pt x="1197" y="1523"/>
                    <a:pt x="1523" y="1198"/>
                    <a:pt x="1924" y="1198"/>
                  </a:cubicBezTo>
                  <a:close/>
                  <a:moveTo>
                    <a:pt x="1924" y="1"/>
                  </a:moveTo>
                  <a:cubicBezTo>
                    <a:pt x="863" y="1"/>
                    <a:pt x="0" y="863"/>
                    <a:pt x="0" y="1928"/>
                  </a:cubicBezTo>
                  <a:cubicBezTo>
                    <a:pt x="0" y="2988"/>
                    <a:pt x="863" y="3851"/>
                    <a:pt x="1924" y="3851"/>
                  </a:cubicBezTo>
                  <a:cubicBezTo>
                    <a:pt x="2988" y="3851"/>
                    <a:pt x="3850" y="2988"/>
                    <a:pt x="3850" y="1928"/>
                  </a:cubicBezTo>
                  <a:cubicBezTo>
                    <a:pt x="3850" y="863"/>
                    <a:pt x="2988" y="1"/>
                    <a:pt x="1924" y="1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3583800" y="4150300"/>
              <a:ext cx="416175" cy="446175"/>
            </a:xfrm>
            <a:custGeom>
              <a:avLst/>
              <a:gdLst/>
              <a:ahLst/>
              <a:cxnLst/>
              <a:rect l="l" t="t" r="r" b="b"/>
              <a:pathLst>
                <a:path w="16647" h="17847" extrusionOk="0">
                  <a:moveTo>
                    <a:pt x="12752" y="2360"/>
                  </a:moveTo>
                  <a:cubicBezTo>
                    <a:pt x="13816" y="2360"/>
                    <a:pt x="14678" y="3222"/>
                    <a:pt x="14678" y="4288"/>
                  </a:cubicBezTo>
                  <a:cubicBezTo>
                    <a:pt x="14678" y="5348"/>
                    <a:pt x="13816" y="6210"/>
                    <a:pt x="12752" y="6210"/>
                  </a:cubicBezTo>
                  <a:cubicBezTo>
                    <a:pt x="11691" y="6210"/>
                    <a:pt x="10828" y="5348"/>
                    <a:pt x="10828" y="4288"/>
                  </a:cubicBezTo>
                  <a:cubicBezTo>
                    <a:pt x="10828" y="3222"/>
                    <a:pt x="11691" y="2360"/>
                    <a:pt x="12752" y="2360"/>
                  </a:cubicBezTo>
                  <a:close/>
                  <a:moveTo>
                    <a:pt x="13308" y="8471"/>
                  </a:moveTo>
                  <a:cubicBezTo>
                    <a:pt x="13771" y="8471"/>
                    <a:pt x="14151" y="8847"/>
                    <a:pt x="14151" y="9313"/>
                  </a:cubicBezTo>
                  <a:lnTo>
                    <a:pt x="14151" y="9334"/>
                  </a:lnTo>
                  <a:cubicBezTo>
                    <a:pt x="14151" y="9796"/>
                    <a:pt x="13771" y="10175"/>
                    <a:pt x="13308" y="10175"/>
                  </a:cubicBezTo>
                  <a:lnTo>
                    <a:pt x="3339" y="10175"/>
                  </a:lnTo>
                  <a:cubicBezTo>
                    <a:pt x="2878" y="10175"/>
                    <a:pt x="2497" y="9796"/>
                    <a:pt x="2497" y="9334"/>
                  </a:cubicBezTo>
                  <a:lnTo>
                    <a:pt x="2497" y="9313"/>
                  </a:lnTo>
                  <a:cubicBezTo>
                    <a:pt x="2497" y="8847"/>
                    <a:pt x="2877" y="8471"/>
                    <a:pt x="3339" y="8471"/>
                  </a:cubicBezTo>
                  <a:close/>
                  <a:moveTo>
                    <a:pt x="13308" y="11343"/>
                  </a:moveTo>
                  <a:cubicBezTo>
                    <a:pt x="13771" y="11343"/>
                    <a:pt x="14151" y="11719"/>
                    <a:pt x="14151" y="12186"/>
                  </a:cubicBezTo>
                  <a:lnTo>
                    <a:pt x="14151" y="12205"/>
                  </a:lnTo>
                  <a:cubicBezTo>
                    <a:pt x="14151" y="12672"/>
                    <a:pt x="13771" y="13048"/>
                    <a:pt x="13308" y="13048"/>
                  </a:cubicBezTo>
                  <a:lnTo>
                    <a:pt x="3339" y="13048"/>
                  </a:lnTo>
                  <a:cubicBezTo>
                    <a:pt x="2878" y="13048"/>
                    <a:pt x="2497" y="12672"/>
                    <a:pt x="2497" y="12205"/>
                  </a:cubicBezTo>
                  <a:lnTo>
                    <a:pt x="2497" y="12186"/>
                  </a:lnTo>
                  <a:cubicBezTo>
                    <a:pt x="2497" y="11719"/>
                    <a:pt x="2877" y="11343"/>
                    <a:pt x="3339" y="11343"/>
                  </a:cubicBezTo>
                  <a:close/>
                  <a:moveTo>
                    <a:pt x="13308" y="14216"/>
                  </a:moveTo>
                  <a:cubicBezTo>
                    <a:pt x="13771" y="14216"/>
                    <a:pt x="14151" y="14595"/>
                    <a:pt x="14151" y="15061"/>
                  </a:cubicBezTo>
                  <a:lnTo>
                    <a:pt x="14151" y="15078"/>
                  </a:lnTo>
                  <a:cubicBezTo>
                    <a:pt x="14151" y="15544"/>
                    <a:pt x="13771" y="15924"/>
                    <a:pt x="13308" y="15924"/>
                  </a:cubicBezTo>
                  <a:lnTo>
                    <a:pt x="3339" y="15924"/>
                  </a:lnTo>
                  <a:cubicBezTo>
                    <a:pt x="2878" y="15924"/>
                    <a:pt x="2497" y="15544"/>
                    <a:pt x="2497" y="15078"/>
                  </a:cubicBezTo>
                  <a:lnTo>
                    <a:pt x="2497" y="15061"/>
                  </a:lnTo>
                  <a:cubicBezTo>
                    <a:pt x="2497" y="14595"/>
                    <a:pt x="2877" y="14216"/>
                    <a:pt x="3339" y="14216"/>
                  </a:cubicBezTo>
                  <a:close/>
                  <a:moveTo>
                    <a:pt x="1775" y="0"/>
                  </a:moveTo>
                  <a:cubicBezTo>
                    <a:pt x="794" y="0"/>
                    <a:pt x="1" y="792"/>
                    <a:pt x="1" y="1775"/>
                  </a:cubicBezTo>
                  <a:lnTo>
                    <a:pt x="1" y="16072"/>
                  </a:lnTo>
                  <a:cubicBezTo>
                    <a:pt x="1" y="17054"/>
                    <a:pt x="794" y="17846"/>
                    <a:pt x="1775" y="17846"/>
                  </a:cubicBezTo>
                  <a:lnTo>
                    <a:pt x="14872" y="17846"/>
                  </a:lnTo>
                  <a:cubicBezTo>
                    <a:pt x="15855" y="17846"/>
                    <a:pt x="16646" y="17054"/>
                    <a:pt x="16646" y="16072"/>
                  </a:cubicBezTo>
                  <a:lnTo>
                    <a:pt x="16646" y="1775"/>
                  </a:lnTo>
                  <a:cubicBezTo>
                    <a:pt x="16646" y="792"/>
                    <a:pt x="15855" y="0"/>
                    <a:pt x="14872" y="0"/>
                  </a:cubicBez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extrusionOk="0">
                  <a:moveTo>
                    <a:pt x="7325" y="2043"/>
                  </a:moveTo>
                  <a:lnTo>
                    <a:pt x="9561" y="4823"/>
                  </a:lnTo>
                  <a:lnTo>
                    <a:pt x="12987" y="5835"/>
                  </a:lnTo>
                  <a:lnTo>
                    <a:pt x="11030" y="8822"/>
                  </a:lnTo>
                  <a:lnTo>
                    <a:pt x="11129" y="12396"/>
                  </a:lnTo>
                  <a:lnTo>
                    <a:pt x="7684" y="11459"/>
                  </a:lnTo>
                  <a:lnTo>
                    <a:pt x="4317" y="12656"/>
                  </a:lnTo>
                  <a:lnTo>
                    <a:pt x="4143" y="9086"/>
                  </a:lnTo>
                  <a:lnTo>
                    <a:pt x="1964" y="6256"/>
                  </a:lnTo>
                  <a:lnTo>
                    <a:pt x="5303" y="4989"/>
                  </a:lnTo>
                  <a:lnTo>
                    <a:pt x="7325" y="2043"/>
                  </a:lnTo>
                  <a:close/>
                  <a:moveTo>
                    <a:pt x="7246" y="0"/>
                  </a:moveTo>
                  <a:lnTo>
                    <a:pt x="4514" y="3986"/>
                  </a:lnTo>
                  <a:lnTo>
                    <a:pt x="0" y="5698"/>
                  </a:lnTo>
                  <a:lnTo>
                    <a:pt x="2942" y="9527"/>
                  </a:lnTo>
                  <a:lnTo>
                    <a:pt x="3182" y="14352"/>
                  </a:lnTo>
                  <a:lnTo>
                    <a:pt x="7733" y="12734"/>
                  </a:lnTo>
                  <a:lnTo>
                    <a:pt x="12392" y="14001"/>
                  </a:lnTo>
                  <a:lnTo>
                    <a:pt x="12260" y="9173"/>
                  </a:lnTo>
                  <a:lnTo>
                    <a:pt x="14905" y="5129"/>
                  </a:lnTo>
                  <a:lnTo>
                    <a:pt x="10270" y="3763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90CC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3946325" y="3781900"/>
              <a:ext cx="36425" cy="36425"/>
            </a:xfrm>
            <a:custGeom>
              <a:avLst/>
              <a:gdLst/>
              <a:ahLst/>
              <a:cxnLst/>
              <a:rect l="l" t="t" r="r" b="b"/>
              <a:pathLst>
                <a:path w="1457" h="1457" extrusionOk="0">
                  <a:moveTo>
                    <a:pt x="727" y="1"/>
                  </a:moveTo>
                  <a:cubicBezTo>
                    <a:pt x="327" y="1"/>
                    <a:pt x="0" y="326"/>
                    <a:pt x="0" y="731"/>
                  </a:cubicBezTo>
                  <a:cubicBezTo>
                    <a:pt x="0" y="1131"/>
                    <a:pt x="326" y="1457"/>
                    <a:pt x="727" y="1457"/>
                  </a:cubicBezTo>
                  <a:cubicBezTo>
                    <a:pt x="1131" y="1457"/>
                    <a:pt x="1456" y="1131"/>
                    <a:pt x="1456" y="731"/>
                  </a:cubicBezTo>
                  <a:cubicBezTo>
                    <a:pt x="1456" y="326"/>
                    <a:pt x="1131" y="1"/>
                    <a:pt x="727" y="1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3864800" y="3153025"/>
              <a:ext cx="96275" cy="38950"/>
            </a:xfrm>
            <a:custGeom>
              <a:avLst/>
              <a:gdLst/>
              <a:ahLst/>
              <a:cxnLst/>
              <a:rect l="l" t="t" r="r" b="b"/>
              <a:pathLst>
                <a:path w="3851" h="1558" extrusionOk="0">
                  <a:moveTo>
                    <a:pt x="1" y="1"/>
                  </a:moveTo>
                  <a:lnTo>
                    <a:pt x="1" y="946"/>
                  </a:lnTo>
                  <a:cubicBezTo>
                    <a:pt x="1" y="1285"/>
                    <a:pt x="863" y="1557"/>
                    <a:pt x="1924" y="1557"/>
                  </a:cubicBezTo>
                  <a:cubicBezTo>
                    <a:pt x="2989" y="1557"/>
                    <a:pt x="3851" y="1285"/>
                    <a:pt x="3851" y="946"/>
                  </a:cubicBezTo>
                  <a:lnTo>
                    <a:pt x="3851" y="1"/>
                  </a:lnTo>
                  <a:cubicBezTo>
                    <a:pt x="3851" y="339"/>
                    <a:pt x="2989" y="612"/>
                    <a:pt x="1924" y="612"/>
                  </a:cubicBezTo>
                  <a:cubicBezTo>
                    <a:pt x="863" y="612"/>
                    <a:pt x="1" y="339"/>
                    <a:pt x="1" y="1"/>
                  </a:cubicBezTo>
                  <a:close/>
                </a:path>
              </a:pathLst>
            </a:custGeom>
            <a:solidFill>
              <a:srgbClr val="019B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3864800" y="3137875"/>
              <a:ext cx="96275" cy="30425"/>
            </a:xfrm>
            <a:custGeom>
              <a:avLst/>
              <a:gdLst/>
              <a:ahLst/>
              <a:cxnLst/>
              <a:rect l="l" t="t" r="r" b="b"/>
              <a:pathLst>
                <a:path w="3851" h="1217" extrusionOk="0">
                  <a:moveTo>
                    <a:pt x="1924" y="0"/>
                  </a:moveTo>
                  <a:cubicBezTo>
                    <a:pt x="864" y="0"/>
                    <a:pt x="1" y="273"/>
                    <a:pt x="1" y="607"/>
                  </a:cubicBezTo>
                  <a:cubicBezTo>
                    <a:pt x="1" y="945"/>
                    <a:pt x="864" y="1217"/>
                    <a:pt x="1924" y="1217"/>
                  </a:cubicBezTo>
                  <a:cubicBezTo>
                    <a:pt x="2989" y="1217"/>
                    <a:pt x="3851" y="945"/>
                    <a:pt x="3851" y="607"/>
                  </a:cubicBezTo>
                  <a:cubicBezTo>
                    <a:pt x="3851" y="273"/>
                    <a:pt x="2989" y="0"/>
                    <a:pt x="1924" y="0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3617325" y="2752250"/>
              <a:ext cx="326950" cy="100100"/>
            </a:xfrm>
            <a:custGeom>
              <a:avLst/>
              <a:gdLst/>
              <a:ahLst/>
              <a:cxnLst/>
              <a:rect l="l" t="t" r="r" b="b"/>
              <a:pathLst>
                <a:path w="13078" h="4004" extrusionOk="0">
                  <a:moveTo>
                    <a:pt x="1082" y="0"/>
                  </a:moveTo>
                  <a:cubicBezTo>
                    <a:pt x="484" y="0"/>
                    <a:pt x="1" y="487"/>
                    <a:pt x="1" y="1086"/>
                  </a:cubicBezTo>
                  <a:lnTo>
                    <a:pt x="1" y="2918"/>
                  </a:lnTo>
                  <a:cubicBezTo>
                    <a:pt x="1" y="3517"/>
                    <a:pt x="484" y="4004"/>
                    <a:pt x="1082" y="4004"/>
                  </a:cubicBezTo>
                  <a:lnTo>
                    <a:pt x="11992" y="4004"/>
                  </a:lnTo>
                  <a:cubicBezTo>
                    <a:pt x="12590" y="4004"/>
                    <a:pt x="13077" y="3517"/>
                    <a:pt x="13077" y="2918"/>
                  </a:cubicBezTo>
                  <a:lnTo>
                    <a:pt x="13077" y="1086"/>
                  </a:lnTo>
                  <a:cubicBezTo>
                    <a:pt x="13077" y="487"/>
                    <a:pt x="12590" y="0"/>
                    <a:pt x="11992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3854500" y="4209300"/>
              <a:ext cx="96275" cy="96275"/>
            </a:xfrm>
            <a:custGeom>
              <a:avLst/>
              <a:gdLst/>
              <a:ahLst/>
              <a:cxnLst/>
              <a:rect l="l" t="t" r="r" b="b"/>
              <a:pathLst>
                <a:path w="3851" h="3851" extrusionOk="0">
                  <a:moveTo>
                    <a:pt x="1924" y="1197"/>
                  </a:moveTo>
                  <a:cubicBezTo>
                    <a:pt x="2328" y="1197"/>
                    <a:pt x="2653" y="1522"/>
                    <a:pt x="2653" y="1928"/>
                  </a:cubicBezTo>
                  <a:cubicBezTo>
                    <a:pt x="2653" y="2328"/>
                    <a:pt x="2328" y="2653"/>
                    <a:pt x="1924" y="2653"/>
                  </a:cubicBezTo>
                  <a:cubicBezTo>
                    <a:pt x="1524" y="2653"/>
                    <a:pt x="1197" y="2328"/>
                    <a:pt x="1197" y="1928"/>
                  </a:cubicBezTo>
                  <a:cubicBezTo>
                    <a:pt x="1197" y="1522"/>
                    <a:pt x="1523" y="1197"/>
                    <a:pt x="1924" y="1197"/>
                  </a:cubicBezTo>
                  <a:close/>
                  <a:moveTo>
                    <a:pt x="1924" y="0"/>
                  </a:moveTo>
                  <a:cubicBezTo>
                    <a:pt x="863" y="0"/>
                    <a:pt x="0" y="862"/>
                    <a:pt x="0" y="1928"/>
                  </a:cubicBezTo>
                  <a:cubicBezTo>
                    <a:pt x="0" y="2988"/>
                    <a:pt x="863" y="3850"/>
                    <a:pt x="1924" y="3850"/>
                  </a:cubicBezTo>
                  <a:cubicBezTo>
                    <a:pt x="2988" y="3850"/>
                    <a:pt x="3850" y="2988"/>
                    <a:pt x="3850" y="1928"/>
                  </a:cubicBezTo>
                  <a:cubicBezTo>
                    <a:pt x="3850" y="862"/>
                    <a:pt x="2988" y="0"/>
                    <a:pt x="1924" y="0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3617325" y="2712350"/>
              <a:ext cx="326950" cy="39950"/>
            </a:xfrm>
            <a:custGeom>
              <a:avLst/>
              <a:gdLst/>
              <a:ahLst/>
              <a:cxnLst/>
              <a:rect l="l" t="t" r="r" b="b"/>
              <a:pathLst>
                <a:path w="13078" h="1598" extrusionOk="0">
                  <a:moveTo>
                    <a:pt x="798" y="0"/>
                  </a:moveTo>
                  <a:cubicBezTo>
                    <a:pt x="579" y="0"/>
                    <a:pt x="377" y="91"/>
                    <a:pt x="232" y="236"/>
                  </a:cubicBezTo>
                  <a:cubicBezTo>
                    <a:pt x="92" y="380"/>
                    <a:pt x="1" y="582"/>
                    <a:pt x="1" y="800"/>
                  </a:cubicBezTo>
                  <a:cubicBezTo>
                    <a:pt x="1" y="1242"/>
                    <a:pt x="356" y="1597"/>
                    <a:pt x="798" y="1597"/>
                  </a:cubicBezTo>
                  <a:lnTo>
                    <a:pt x="12277" y="1597"/>
                  </a:lnTo>
                  <a:cubicBezTo>
                    <a:pt x="12496" y="1597"/>
                    <a:pt x="12698" y="1506"/>
                    <a:pt x="12842" y="1366"/>
                  </a:cubicBezTo>
                  <a:cubicBezTo>
                    <a:pt x="12987" y="1221"/>
                    <a:pt x="13077" y="1019"/>
                    <a:pt x="13077" y="800"/>
                  </a:cubicBezTo>
                  <a:cubicBezTo>
                    <a:pt x="13077" y="359"/>
                    <a:pt x="12719" y="0"/>
                    <a:pt x="12277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4"/>
            <p:cNvSpPr/>
            <p:nvPr/>
          </p:nvSpPr>
          <p:spPr>
            <a:xfrm>
              <a:off x="3646225" y="4505675"/>
              <a:ext cx="291350" cy="42725"/>
            </a:xfrm>
            <a:custGeom>
              <a:avLst/>
              <a:gdLst/>
              <a:ahLst/>
              <a:cxnLst/>
              <a:rect l="l" t="t" r="r" b="b"/>
              <a:pathLst>
                <a:path w="11654" h="1709" extrusionOk="0">
                  <a:moveTo>
                    <a:pt x="842" y="1"/>
                  </a:moveTo>
                  <a:cubicBezTo>
                    <a:pt x="381" y="1"/>
                    <a:pt x="0" y="380"/>
                    <a:pt x="0" y="846"/>
                  </a:cubicBezTo>
                  <a:lnTo>
                    <a:pt x="0" y="863"/>
                  </a:lnTo>
                  <a:cubicBezTo>
                    <a:pt x="0" y="1329"/>
                    <a:pt x="380" y="1709"/>
                    <a:pt x="842" y="1709"/>
                  </a:cubicBezTo>
                  <a:lnTo>
                    <a:pt x="10811" y="1709"/>
                  </a:lnTo>
                  <a:cubicBezTo>
                    <a:pt x="11274" y="1709"/>
                    <a:pt x="11654" y="1329"/>
                    <a:pt x="11654" y="863"/>
                  </a:cubicBezTo>
                  <a:lnTo>
                    <a:pt x="11654" y="846"/>
                  </a:lnTo>
                  <a:cubicBezTo>
                    <a:pt x="11654" y="380"/>
                    <a:pt x="11274" y="1"/>
                    <a:pt x="10811" y="1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4"/>
            <p:cNvSpPr/>
            <p:nvPr/>
          </p:nvSpPr>
          <p:spPr>
            <a:xfrm>
              <a:off x="3646225" y="4433875"/>
              <a:ext cx="291350" cy="42625"/>
            </a:xfrm>
            <a:custGeom>
              <a:avLst/>
              <a:gdLst/>
              <a:ahLst/>
              <a:cxnLst/>
              <a:rect l="l" t="t" r="r" b="b"/>
              <a:pathLst>
                <a:path w="11654" h="1705" extrusionOk="0">
                  <a:moveTo>
                    <a:pt x="842" y="0"/>
                  </a:moveTo>
                  <a:cubicBezTo>
                    <a:pt x="381" y="0"/>
                    <a:pt x="0" y="376"/>
                    <a:pt x="0" y="843"/>
                  </a:cubicBezTo>
                  <a:lnTo>
                    <a:pt x="0" y="862"/>
                  </a:lnTo>
                  <a:cubicBezTo>
                    <a:pt x="0" y="1329"/>
                    <a:pt x="380" y="1705"/>
                    <a:pt x="842" y="1705"/>
                  </a:cubicBezTo>
                  <a:lnTo>
                    <a:pt x="10811" y="1705"/>
                  </a:lnTo>
                  <a:cubicBezTo>
                    <a:pt x="11274" y="1705"/>
                    <a:pt x="11654" y="1329"/>
                    <a:pt x="11654" y="862"/>
                  </a:cubicBezTo>
                  <a:lnTo>
                    <a:pt x="11654" y="843"/>
                  </a:lnTo>
                  <a:cubicBezTo>
                    <a:pt x="11654" y="376"/>
                    <a:pt x="11274" y="0"/>
                    <a:pt x="10811" y="0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3646225" y="4362075"/>
              <a:ext cx="291350" cy="42625"/>
            </a:xfrm>
            <a:custGeom>
              <a:avLst/>
              <a:gdLst/>
              <a:ahLst/>
              <a:cxnLst/>
              <a:rect l="l" t="t" r="r" b="b"/>
              <a:pathLst>
                <a:path w="11654" h="1705" extrusionOk="0">
                  <a:moveTo>
                    <a:pt x="842" y="0"/>
                  </a:moveTo>
                  <a:cubicBezTo>
                    <a:pt x="381" y="0"/>
                    <a:pt x="0" y="376"/>
                    <a:pt x="0" y="842"/>
                  </a:cubicBezTo>
                  <a:lnTo>
                    <a:pt x="0" y="863"/>
                  </a:lnTo>
                  <a:cubicBezTo>
                    <a:pt x="0" y="1325"/>
                    <a:pt x="380" y="1704"/>
                    <a:pt x="842" y="1704"/>
                  </a:cubicBezTo>
                  <a:lnTo>
                    <a:pt x="10811" y="1704"/>
                  </a:lnTo>
                  <a:cubicBezTo>
                    <a:pt x="11274" y="1704"/>
                    <a:pt x="11654" y="1325"/>
                    <a:pt x="11654" y="863"/>
                  </a:cubicBezTo>
                  <a:lnTo>
                    <a:pt x="11654" y="842"/>
                  </a:lnTo>
                  <a:cubicBezTo>
                    <a:pt x="11654" y="376"/>
                    <a:pt x="11274" y="0"/>
                    <a:pt x="10811" y="0"/>
                  </a:cubicBez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extrusionOk="0">
                  <a:moveTo>
                    <a:pt x="5361" y="1"/>
                  </a:moveTo>
                  <a:lnTo>
                    <a:pt x="3339" y="2947"/>
                  </a:lnTo>
                  <a:lnTo>
                    <a:pt x="0" y="4215"/>
                  </a:lnTo>
                  <a:lnTo>
                    <a:pt x="2179" y="7045"/>
                  </a:lnTo>
                  <a:lnTo>
                    <a:pt x="2353" y="10614"/>
                  </a:lnTo>
                  <a:lnTo>
                    <a:pt x="5720" y="9418"/>
                  </a:lnTo>
                  <a:lnTo>
                    <a:pt x="9165" y="10355"/>
                  </a:lnTo>
                  <a:lnTo>
                    <a:pt x="9066" y="6781"/>
                  </a:lnTo>
                  <a:lnTo>
                    <a:pt x="11021" y="3794"/>
                  </a:lnTo>
                  <a:lnTo>
                    <a:pt x="7597" y="2782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7212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3884425" y="4239225"/>
              <a:ext cx="36425" cy="36425"/>
            </a:xfrm>
            <a:custGeom>
              <a:avLst/>
              <a:gdLst/>
              <a:ahLst/>
              <a:cxnLst/>
              <a:rect l="l" t="t" r="r" b="b"/>
              <a:pathLst>
                <a:path w="1457" h="1457" extrusionOk="0">
                  <a:moveTo>
                    <a:pt x="727" y="0"/>
                  </a:moveTo>
                  <a:cubicBezTo>
                    <a:pt x="326" y="0"/>
                    <a:pt x="0" y="325"/>
                    <a:pt x="0" y="731"/>
                  </a:cubicBezTo>
                  <a:cubicBezTo>
                    <a:pt x="0" y="1131"/>
                    <a:pt x="326" y="1456"/>
                    <a:pt x="727" y="1456"/>
                  </a:cubicBezTo>
                  <a:cubicBezTo>
                    <a:pt x="1131" y="1456"/>
                    <a:pt x="1456" y="1131"/>
                    <a:pt x="1456" y="731"/>
                  </a:cubicBezTo>
                  <a:cubicBezTo>
                    <a:pt x="1456" y="325"/>
                    <a:pt x="1131" y="0"/>
                    <a:pt x="727" y="0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3687700" y="2628450"/>
              <a:ext cx="186125" cy="83900"/>
            </a:xfrm>
            <a:custGeom>
              <a:avLst/>
              <a:gdLst/>
              <a:ahLst/>
              <a:cxnLst/>
              <a:rect l="l" t="t" r="r" b="b"/>
              <a:pathLst>
                <a:path w="7445" h="3356" extrusionOk="0">
                  <a:moveTo>
                    <a:pt x="1" y="1"/>
                  </a:moveTo>
                  <a:lnTo>
                    <a:pt x="1" y="3355"/>
                  </a:lnTo>
                  <a:lnTo>
                    <a:pt x="7445" y="3355"/>
                  </a:lnTo>
                  <a:lnTo>
                    <a:pt x="7445" y="59"/>
                  </a:lnTo>
                  <a:cubicBezTo>
                    <a:pt x="6343" y="381"/>
                    <a:pt x="5133" y="562"/>
                    <a:pt x="3817" y="562"/>
                  </a:cubicBezTo>
                  <a:cubicBezTo>
                    <a:pt x="2427" y="562"/>
                    <a:pt x="1152" y="360"/>
                    <a:pt x="1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3622700" y="3153025"/>
              <a:ext cx="96275" cy="38950"/>
            </a:xfrm>
            <a:custGeom>
              <a:avLst/>
              <a:gdLst/>
              <a:ahLst/>
              <a:cxnLst/>
              <a:rect l="l" t="t" r="r" b="b"/>
              <a:pathLst>
                <a:path w="3851" h="1558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285"/>
                    <a:pt x="864" y="1557"/>
                    <a:pt x="1928" y="1557"/>
                  </a:cubicBezTo>
                  <a:cubicBezTo>
                    <a:pt x="2988" y="1557"/>
                    <a:pt x="3850" y="1285"/>
                    <a:pt x="3850" y="946"/>
                  </a:cubicBezTo>
                  <a:lnTo>
                    <a:pt x="3850" y="1"/>
                  </a:lnTo>
                  <a:cubicBezTo>
                    <a:pt x="3850" y="339"/>
                    <a:pt x="2988" y="612"/>
                    <a:pt x="1928" y="612"/>
                  </a:cubicBezTo>
                  <a:cubicBezTo>
                    <a:pt x="863" y="612"/>
                    <a:pt x="0" y="339"/>
                    <a:pt x="0" y="1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3622700" y="3137875"/>
              <a:ext cx="96275" cy="30425"/>
            </a:xfrm>
            <a:custGeom>
              <a:avLst/>
              <a:gdLst/>
              <a:ahLst/>
              <a:cxnLst/>
              <a:rect l="l" t="t" r="r" b="b"/>
              <a:pathLst>
                <a:path w="3851" h="1217" extrusionOk="0">
                  <a:moveTo>
                    <a:pt x="1928" y="0"/>
                  </a:moveTo>
                  <a:cubicBezTo>
                    <a:pt x="863" y="0"/>
                    <a:pt x="0" y="273"/>
                    <a:pt x="0" y="607"/>
                  </a:cubicBezTo>
                  <a:cubicBezTo>
                    <a:pt x="0" y="945"/>
                    <a:pt x="863" y="1217"/>
                    <a:pt x="1928" y="1217"/>
                  </a:cubicBezTo>
                  <a:cubicBezTo>
                    <a:pt x="2988" y="1217"/>
                    <a:pt x="3850" y="945"/>
                    <a:pt x="3850" y="607"/>
                  </a:cubicBezTo>
                  <a:cubicBezTo>
                    <a:pt x="3850" y="273"/>
                    <a:pt x="2988" y="0"/>
                    <a:pt x="1928" y="0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2966625" y="4684875"/>
              <a:ext cx="677050" cy="405225"/>
            </a:xfrm>
            <a:custGeom>
              <a:avLst/>
              <a:gdLst/>
              <a:ahLst/>
              <a:cxnLst/>
              <a:rect l="l" t="t" r="r" b="b"/>
              <a:pathLst>
                <a:path w="27082" h="16209" extrusionOk="0">
                  <a:moveTo>
                    <a:pt x="5987" y="0"/>
                  </a:moveTo>
                  <a:lnTo>
                    <a:pt x="0" y="10485"/>
                  </a:lnTo>
                  <a:lnTo>
                    <a:pt x="0" y="16208"/>
                  </a:lnTo>
                  <a:lnTo>
                    <a:pt x="27082" y="16208"/>
                  </a:lnTo>
                  <a:lnTo>
                    <a:pt x="18882" y="12548"/>
                  </a:lnTo>
                  <a:lnTo>
                    <a:pt x="17937" y="6599"/>
                  </a:lnTo>
                  <a:lnTo>
                    <a:pt x="8987" y="10972"/>
                  </a:lnTo>
                  <a:lnTo>
                    <a:pt x="598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3485925" y="3102800"/>
              <a:ext cx="96275" cy="38800"/>
            </a:xfrm>
            <a:custGeom>
              <a:avLst/>
              <a:gdLst/>
              <a:ahLst/>
              <a:cxnLst/>
              <a:rect l="l" t="t" r="r" b="b"/>
              <a:pathLst>
                <a:path w="3851" h="1552" extrusionOk="0">
                  <a:moveTo>
                    <a:pt x="1" y="0"/>
                  </a:moveTo>
                  <a:lnTo>
                    <a:pt x="1" y="941"/>
                  </a:lnTo>
                  <a:cubicBezTo>
                    <a:pt x="1" y="1280"/>
                    <a:pt x="863" y="1551"/>
                    <a:pt x="1923" y="1551"/>
                  </a:cubicBezTo>
                  <a:cubicBezTo>
                    <a:pt x="2987" y="1551"/>
                    <a:pt x="3851" y="1280"/>
                    <a:pt x="3851" y="941"/>
                  </a:cubicBezTo>
                  <a:lnTo>
                    <a:pt x="3851" y="0"/>
                  </a:lnTo>
                  <a:cubicBezTo>
                    <a:pt x="3851" y="335"/>
                    <a:pt x="2987" y="607"/>
                    <a:pt x="1923" y="607"/>
                  </a:cubicBezTo>
                  <a:cubicBezTo>
                    <a:pt x="863" y="607"/>
                    <a:pt x="1" y="335"/>
                    <a:pt x="1" y="0"/>
                  </a:cubicBezTo>
                  <a:close/>
                </a:path>
              </a:pathLst>
            </a:custGeom>
            <a:solidFill>
              <a:srgbClr val="019B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3485925" y="3087525"/>
              <a:ext cx="96275" cy="30450"/>
            </a:xfrm>
            <a:custGeom>
              <a:avLst/>
              <a:gdLst/>
              <a:ahLst/>
              <a:cxnLst/>
              <a:rect l="l" t="t" r="r" b="b"/>
              <a:pathLst>
                <a:path w="3851" h="1218" extrusionOk="0">
                  <a:moveTo>
                    <a:pt x="1923" y="1"/>
                  </a:moveTo>
                  <a:cubicBezTo>
                    <a:pt x="863" y="1"/>
                    <a:pt x="1" y="273"/>
                    <a:pt x="1" y="611"/>
                  </a:cubicBezTo>
                  <a:cubicBezTo>
                    <a:pt x="1" y="946"/>
                    <a:pt x="863" y="1217"/>
                    <a:pt x="1923" y="1217"/>
                  </a:cubicBezTo>
                  <a:cubicBezTo>
                    <a:pt x="2987" y="1217"/>
                    <a:pt x="3851" y="946"/>
                    <a:pt x="3851" y="611"/>
                  </a:cubicBezTo>
                  <a:cubicBezTo>
                    <a:pt x="3851" y="273"/>
                    <a:pt x="2987" y="1"/>
                    <a:pt x="1923" y="1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3476000" y="2044275"/>
              <a:ext cx="51725" cy="45300"/>
            </a:xfrm>
            <a:custGeom>
              <a:avLst/>
              <a:gdLst/>
              <a:ahLst/>
              <a:cxnLst/>
              <a:rect l="l" t="t" r="r" b="b"/>
              <a:pathLst>
                <a:path w="2069" h="1812" extrusionOk="0">
                  <a:moveTo>
                    <a:pt x="1" y="0"/>
                  </a:moveTo>
                  <a:lnTo>
                    <a:pt x="1" y="1812"/>
                  </a:lnTo>
                  <a:lnTo>
                    <a:pt x="2068" y="1812"/>
                  </a:lnTo>
                  <a:cubicBezTo>
                    <a:pt x="2056" y="1206"/>
                    <a:pt x="2043" y="602"/>
                    <a:pt x="2027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3281775" y="2119800"/>
              <a:ext cx="242225" cy="383050"/>
            </a:xfrm>
            <a:custGeom>
              <a:avLst/>
              <a:gdLst/>
              <a:ahLst/>
              <a:cxnLst/>
              <a:rect l="l" t="t" r="r" b="b"/>
              <a:pathLst>
                <a:path w="9689" h="15322" extrusionOk="0">
                  <a:moveTo>
                    <a:pt x="7663" y="0"/>
                  </a:moveTo>
                  <a:cubicBezTo>
                    <a:pt x="3438" y="0"/>
                    <a:pt x="0" y="3437"/>
                    <a:pt x="0" y="7663"/>
                  </a:cubicBezTo>
                  <a:cubicBezTo>
                    <a:pt x="0" y="11884"/>
                    <a:pt x="3438" y="15322"/>
                    <a:pt x="7663" y="15322"/>
                  </a:cubicBezTo>
                  <a:cubicBezTo>
                    <a:pt x="8364" y="15322"/>
                    <a:pt x="9045" y="15226"/>
                    <a:pt x="9689" y="15049"/>
                  </a:cubicBezTo>
                  <a:cubicBezTo>
                    <a:pt x="9367" y="14508"/>
                    <a:pt x="9087" y="13947"/>
                    <a:pt x="8852" y="13373"/>
                  </a:cubicBezTo>
                  <a:lnTo>
                    <a:pt x="8839" y="13377"/>
                  </a:lnTo>
                  <a:cubicBezTo>
                    <a:pt x="8459" y="13456"/>
                    <a:pt x="8063" y="13498"/>
                    <a:pt x="7663" y="13498"/>
                  </a:cubicBezTo>
                  <a:cubicBezTo>
                    <a:pt x="4444" y="13498"/>
                    <a:pt x="1828" y="10877"/>
                    <a:pt x="1828" y="7663"/>
                  </a:cubicBezTo>
                  <a:cubicBezTo>
                    <a:pt x="1828" y="4444"/>
                    <a:pt x="4444" y="1828"/>
                    <a:pt x="7663" y="1828"/>
                  </a:cubicBezTo>
                  <a:lnTo>
                    <a:pt x="7770" y="1828"/>
                  </a:lnTo>
                  <a:lnTo>
                    <a:pt x="7770" y="0"/>
                  </a:ln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3327475" y="2165500"/>
              <a:ext cx="175600" cy="291750"/>
            </a:xfrm>
            <a:custGeom>
              <a:avLst/>
              <a:gdLst/>
              <a:ahLst/>
              <a:cxnLst/>
              <a:rect l="l" t="t" r="r" b="b"/>
              <a:pathLst>
                <a:path w="7024" h="11670" extrusionOk="0">
                  <a:moveTo>
                    <a:pt x="5835" y="0"/>
                  </a:moveTo>
                  <a:cubicBezTo>
                    <a:pt x="2616" y="0"/>
                    <a:pt x="0" y="2616"/>
                    <a:pt x="0" y="5835"/>
                  </a:cubicBezTo>
                  <a:cubicBezTo>
                    <a:pt x="0" y="9049"/>
                    <a:pt x="2616" y="11670"/>
                    <a:pt x="5835" y="11670"/>
                  </a:cubicBezTo>
                  <a:cubicBezTo>
                    <a:pt x="6235" y="11670"/>
                    <a:pt x="6631" y="11628"/>
                    <a:pt x="7011" y="11549"/>
                  </a:cubicBezTo>
                  <a:lnTo>
                    <a:pt x="7024" y="11545"/>
                  </a:lnTo>
                  <a:cubicBezTo>
                    <a:pt x="6301" y="9825"/>
                    <a:pt x="5942" y="8001"/>
                    <a:pt x="5942" y="6293"/>
                  </a:cubicBezTo>
                  <a:lnTo>
                    <a:pt x="59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3393900" y="3164900"/>
              <a:ext cx="96175" cy="38825"/>
            </a:xfrm>
            <a:custGeom>
              <a:avLst/>
              <a:gdLst/>
              <a:ahLst/>
              <a:cxnLst/>
              <a:rect l="l" t="t" r="r" b="b"/>
              <a:pathLst>
                <a:path w="3847" h="1553" extrusionOk="0">
                  <a:moveTo>
                    <a:pt x="0" y="0"/>
                  </a:moveTo>
                  <a:lnTo>
                    <a:pt x="0" y="945"/>
                  </a:lnTo>
                  <a:cubicBezTo>
                    <a:pt x="0" y="1280"/>
                    <a:pt x="863" y="1553"/>
                    <a:pt x="1923" y="1553"/>
                  </a:cubicBezTo>
                  <a:cubicBezTo>
                    <a:pt x="2988" y="1553"/>
                    <a:pt x="3846" y="1280"/>
                    <a:pt x="3846" y="945"/>
                  </a:cubicBezTo>
                  <a:lnTo>
                    <a:pt x="3846" y="0"/>
                  </a:lnTo>
                  <a:cubicBezTo>
                    <a:pt x="3846" y="334"/>
                    <a:pt x="2991" y="611"/>
                    <a:pt x="1929" y="611"/>
                  </a:cubicBezTo>
                  <a:cubicBezTo>
                    <a:pt x="1927" y="611"/>
                    <a:pt x="1925" y="611"/>
                    <a:pt x="1923" y="611"/>
                  </a:cubicBezTo>
                  <a:cubicBezTo>
                    <a:pt x="863" y="611"/>
                    <a:pt x="0" y="335"/>
                    <a:pt x="0" y="0"/>
                  </a:cubicBezTo>
                  <a:close/>
                </a:path>
              </a:pathLst>
            </a:custGeom>
            <a:solidFill>
              <a:srgbClr val="F2B42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3393900" y="3149625"/>
              <a:ext cx="96175" cy="30550"/>
            </a:xfrm>
            <a:custGeom>
              <a:avLst/>
              <a:gdLst/>
              <a:ahLst/>
              <a:cxnLst/>
              <a:rect l="l" t="t" r="r" b="b"/>
              <a:pathLst>
                <a:path w="3847" h="1222" extrusionOk="0">
                  <a:moveTo>
                    <a:pt x="1923" y="1"/>
                  </a:moveTo>
                  <a:cubicBezTo>
                    <a:pt x="861" y="1"/>
                    <a:pt x="0" y="274"/>
                    <a:pt x="0" y="611"/>
                  </a:cubicBezTo>
                  <a:cubicBezTo>
                    <a:pt x="0" y="949"/>
                    <a:pt x="861" y="1222"/>
                    <a:pt x="1923" y="1222"/>
                  </a:cubicBezTo>
                  <a:cubicBezTo>
                    <a:pt x="2985" y="1222"/>
                    <a:pt x="3846" y="949"/>
                    <a:pt x="3846" y="611"/>
                  </a:cubicBezTo>
                  <a:cubicBezTo>
                    <a:pt x="3846" y="274"/>
                    <a:pt x="2985" y="1"/>
                    <a:pt x="1923" y="1"/>
                  </a:cubicBezTo>
                  <a:close/>
                </a:path>
              </a:pathLst>
            </a:custGeom>
            <a:solidFill>
              <a:srgbClr val="FFD34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3175375" y="3064325"/>
              <a:ext cx="120525" cy="145350"/>
            </a:xfrm>
            <a:custGeom>
              <a:avLst/>
              <a:gdLst/>
              <a:ahLst/>
              <a:cxnLst/>
              <a:rect l="l" t="t" r="r" b="b"/>
              <a:pathLst>
                <a:path w="4821" h="5814" extrusionOk="0">
                  <a:moveTo>
                    <a:pt x="2903" y="0"/>
                  </a:moveTo>
                  <a:cubicBezTo>
                    <a:pt x="2745" y="46"/>
                    <a:pt x="2580" y="71"/>
                    <a:pt x="2411" y="71"/>
                  </a:cubicBezTo>
                  <a:cubicBezTo>
                    <a:pt x="2275" y="71"/>
                    <a:pt x="2143" y="54"/>
                    <a:pt x="2019" y="25"/>
                  </a:cubicBezTo>
                  <a:lnTo>
                    <a:pt x="2019" y="3800"/>
                  </a:lnTo>
                  <a:cubicBezTo>
                    <a:pt x="877" y="3879"/>
                    <a:pt x="1" y="4296"/>
                    <a:pt x="1" y="4799"/>
                  </a:cubicBezTo>
                  <a:cubicBezTo>
                    <a:pt x="1" y="5360"/>
                    <a:pt x="1079" y="5814"/>
                    <a:pt x="2411" y="5814"/>
                  </a:cubicBezTo>
                  <a:cubicBezTo>
                    <a:pt x="3740" y="5814"/>
                    <a:pt x="4821" y="5360"/>
                    <a:pt x="4821" y="4799"/>
                  </a:cubicBezTo>
                  <a:cubicBezTo>
                    <a:pt x="4821" y="4312"/>
                    <a:pt x="4000" y="3904"/>
                    <a:pt x="2911" y="3809"/>
                  </a:cubicBezTo>
                  <a:lnTo>
                    <a:pt x="2911" y="25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1007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3191300" y="2977450"/>
              <a:ext cx="88625" cy="88650"/>
            </a:xfrm>
            <a:custGeom>
              <a:avLst/>
              <a:gdLst/>
              <a:ahLst/>
              <a:cxnLst/>
              <a:rect l="l" t="t" r="r" b="b"/>
              <a:pathLst>
                <a:path w="3545" h="3546" extrusionOk="0">
                  <a:moveTo>
                    <a:pt x="1774" y="0"/>
                  </a:moveTo>
                  <a:cubicBezTo>
                    <a:pt x="1015" y="0"/>
                    <a:pt x="363" y="479"/>
                    <a:pt x="115" y="1152"/>
                  </a:cubicBezTo>
                  <a:cubicBezTo>
                    <a:pt x="42" y="1346"/>
                    <a:pt x="0" y="1553"/>
                    <a:pt x="0" y="1771"/>
                  </a:cubicBezTo>
                  <a:cubicBezTo>
                    <a:pt x="0" y="2109"/>
                    <a:pt x="95" y="2432"/>
                    <a:pt x="265" y="2700"/>
                  </a:cubicBezTo>
                  <a:cubicBezTo>
                    <a:pt x="512" y="3100"/>
                    <a:pt x="908" y="3392"/>
                    <a:pt x="1383" y="3500"/>
                  </a:cubicBezTo>
                  <a:cubicBezTo>
                    <a:pt x="1506" y="3529"/>
                    <a:pt x="1638" y="3546"/>
                    <a:pt x="1774" y="3546"/>
                  </a:cubicBezTo>
                  <a:cubicBezTo>
                    <a:pt x="1943" y="3546"/>
                    <a:pt x="2108" y="3521"/>
                    <a:pt x="2266" y="3475"/>
                  </a:cubicBezTo>
                  <a:cubicBezTo>
                    <a:pt x="2695" y="3352"/>
                    <a:pt x="3053" y="3071"/>
                    <a:pt x="3280" y="2700"/>
                  </a:cubicBezTo>
                  <a:cubicBezTo>
                    <a:pt x="3449" y="2432"/>
                    <a:pt x="3545" y="2109"/>
                    <a:pt x="3545" y="1771"/>
                  </a:cubicBezTo>
                  <a:cubicBezTo>
                    <a:pt x="3545" y="1553"/>
                    <a:pt x="3503" y="1345"/>
                    <a:pt x="3434" y="1152"/>
                  </a:cubicBezTo>
                  <a:cubicBezTo>
                    <a:pt x="3182" y="479"/>
                    <a:pt x="2534" y="0"/>
                    <a:pt x="1774" y="0"/>
                  </a:cubicBezTo>
                  <a:close/>
                </a:path>
              </a:pathLst>
            </a:custGeom>
            <a:solidFill>
              <a:srgbClr val="3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3138150" y="4470925"/>
              <a:ext cx="133925" cy="283200"/>
            </a:xfrm>
            <a:custGeom>
              <a:avLst/>
              <a:gdLst/>
              <a:ahLst/>
              <a:cxnLst/>
              <a:rect l="l" t="t" r="r" b="b"/>
              <a:pathLst>
                <a:path w="5357" h="11328" extrusionOk="0">
                  <a:moveTo>
                    <a:pt x="2988" y="0"/>
                  </a:moveTo>
                  <a:lnTo>
                    <a:pt x="2193" y="3367"/>
                  </a:lnTo>
                  <a:lnTo>
                    <a:pt x="1" y="4378"/>
                  </a:lnTo>
                  <a:lnTo>
                    <a:pt x="2861" y="11327"/>
                  </a:lnTo>
                  <a:lnTo>
                    <a:pt x="2853" y="6062"/>
                  </a:lnTo>
                  <a:lnTo>
                    <a:pt x="5357" y="4592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3080575" y="4223425"/>
              <a:ext cx="69275" cy="193550"/>
            </a:xfrm>
            <a:custGeom>
              <a:avLst/>
              <a:gdLst/>
              <a:ahLst/>
              <a:cxnLst/>
              <a:rect l="l" t="t" r="r" b="b"/>
              <a:pathLst>
                <a:path w="2771" h="7742" extrusionOk="0">
                  <a:moveTo>
                    <a:pt x="1206" y="1"/>
                  </a:moveTo>
                  <a:lnTo>
                    <a:pt x="1054" y="2588"/>
                  </a:lnTo>
                  <a:lnTo>
                    <a:pt x="1" y="3541"/>
                  </a:lnTo>
                  <a:lnTo>
                    <a:pt x="1383" y="7741"/>
                  </a:lnTo>
                  <a:lnTo>
                    <a:pt x="1549" y="4551"/>
                  </a:lnTo>
                  <a:lnTo>
                    <a:pt x="2770" y="3644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FCDD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2886650" y="3656150"/>
              <a:ext cx="80000" cy="1433950"/>
            </a:xfrm>
            <a:custGeom>
              <a:avLst/>
              <a:gdLst/>
              <a:ahLst/>
              <a:cxnLst/>
              <a:rect l="l" t="t" r="r" b="b"/>
              <a:pathLst>
                <a:path w="3200" h="57358" extrusionOk="0">
                  <a:moveTo>
                    <a:pt x="1" y="0"/>
                  </a:moveTo>
                  <a:lnTo>
                    <a:pt x="1" y="10353"/>
                  </a:lnTo>
                  <a:lnTo>
                    <a:pt x="1" y="27215"/>
                  </a:lnTo>
                  <a:lnTo>
                    <a:pt x="1" y="44066"/>
                  </a:lnTo>
                  <a:lnTo>
                    <a:pt x="1" y="57357"/>
                  </a:lnTo>
                  <a:lnTo>
                    <a:pt x="3199" y="57357"/>
                  </a:lnTo>
                  <a:lnTo>
                    <a:pt x="3199" y="51634"/>
                  </a:lnTo>
                  <a:lnTo>
                    <a:pt x="3199" y="18974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019B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2997550" y="17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2863450" y="1933275"/>
              <a:ext cx="134125" cy="3156825"/>
            </a:xfrm>
            <a:custGeom>
              <a:avLst/>
              <a:gdLst/>
              <a:ahLst/>
              <a:cxnLst/>
              <a:rect l="l" t="t" r="r" b="b"/>
              <a:pathLst>
                <a:path w="5365" h="126273" fill="none" extrusionOk="0">
                  <a:moveTo>
                    <a:pt x="4127" y="126272"/>
                  </a:moveTo>
                  <a:lnTo>
                    <a:pt x="4127" y="120549"/>
                  </a:lnTo>
                  <a:lnTo>
                    <a:pt x="4127" y="87889"/>
                  </a:lnTo>
                  <a:lnTo>
                    <a:pt x="4127" y="68915"/>
                  </a:lnTo>
                  <a:lnTo>
                    <a:pt x="929" y="68915"/>
                  </a:lnTo>
                  <a:lnTo>
                    <a:pt x="0" y="68915"/>
                  </a:lnTo>
                  <a:lnTo>
                    <a:pt x="0" y="66373"/>
                  </a:lnTo>
                  <a:lnTo>
                    <a:pt x="0" y="62495"/>
                  </a:lnTo>
                  <a:lnTo>
                    <a:pt x="0" y="54885"/>
                  </a:lnTo>
                  <a:lnTo>
                    <a:pt x="4263" y="45379"/>
                  </a:lnTo>
                  <a:lnTo>
                    <a:pt x="5365" y="42919"/>
                  </a:lnTo>
                  <a:lnTo>
                    <a:pt x="5365" y="30891"/>
                  </a:lnTo>
                  <a:lnTo>
                    <a:pt x="5365" y="15491"/>
                  </a:lnTo>
                  <a:lnTo>
                    <a:pt x="5365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3221825" y="5090075"/>
              <a:ext cx="580400" cy="25"/>
            </a:xfrm>
            <a:custGeom>
              <a:avLst/>
              <a:gdLst/>
              <a:ahLst/>
              <a:cxnLst/>
              <a:rect l="l" t="t" r="r" b="b"/>
              <a:pathLst>
                <a:path w="23216" h="1" fill="none" extrusionOk="0">
                  <a:moveTo>
                    <a:pt x="0" y="0"/>
                  </a:moveTo>
                  <a:lnTo>
                    <a:pt x="8653" y="0"/>
                  </a:lnTo>
                  <a:lnTo>
                    <a:pt x="16874" y="0"/>
                  </a:lnTo>
                  <a:lnTo>
                    <a:pt x="17311" y="0"/>
                  </a:lnTo>
                  <a:lnTo>
                    <a:pt x="23215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2884075" y="1458850"/>
              <a:ext cx="938800" cy="25"/>
            </a:xfrm>
            <a:custGeom>
              <a:avLst/>
              <a:gdLst/>
              <a:ahLst/>
              <a:cxnLst/>
              <a:rect l="l" t="t" r="r" b="b"/>
              <a:pathLst>
                <a:path w="37552" h="1" fill="none" extrusionOk="0">
                  <a:moveTo>
                    <a:pt x="0" y="0"/>
                  </a:moveTo>
                  <a:lnTo>
                    <a:pt x="3755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2997550" y="1768325"/>
              <a:ext cx="825325" cy="25"/>
            </a:xfrm>
            <a:custGeom>
              <a:avLst/>
              <a:gdLst/>
              <a:ahLst/>
              <a:cxnLst/>
              <a:rect l="l" t="t" r="r" b="b"/>
              <a:pathLst>
                <a:path w="33013" h="1" fill="none" extrusionOk="0">
                  <a:moveTo>
                    <a:pt x="1" y="0"/>
                  </a:moveTo>
                  <a:lnTo>
                    <a:pt x="33012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3277125" y="3006225"/>
              <a:ext cx="545750" cy="25"/>
            </a:xfrm>
            <a:custGeom>
              <a:avLst/>
              <a:gdLst/>
              <a:ahLst/>
              <a:cxnLst/>
              <a:rect l="l" t="t" r="r" b="b"/>
              <a:pathLst>
                <a:path w="21830" h="1" fill="none" extrusionOk="0">
                  <a:moveTo>
                    <a:pt x="1" y="1"/>
                  </a:moveTo>
                  <a:lnTo>
                    <a:pt x="21829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2997550" y="3006225"/>
              <a:ext cx="196650" cy="25"/>
            </a:xfrm>
            <a:custGeom>
              <a:avLst/>
              <a:gdLst/>
              <a:ahLst/>
              <a:cxnLst/>
              <a:rect l="l" t="t" r="r" b="b"/>
              <a:pathLst>
                <a:path w="7866" h="1" fill="none" extrusionOk="0">
                  <a:moveTo>
                    <a:pt x="1" y="1"/>
                  </a:moveTo>
                  <a:lnTo>
                    <a:pt x="7865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2863450" y="3305400"/>
              <a:ext cx="907825" cy="25"/>
            </a:xfrm>
            <a:custGeom>
              <a:avLst/>
              <a:gdLst/>
              <a:ahLst/>
              <a:cxnLst/>
              <a:rect l="l" t="t" r="r" b="b"/>
              <a:pathLst>
                <a:path w="36313" h="1" fill="none" extrusionOk="0">
                  <a:moveTo>
                    <a:pt x="0" y="0"/>
                  </a:moveTo>
                  <a:lnTo>
                    <a:pt x="36313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2966625" y="3656150"/>
              <a:ext cx="804650" cy="25"/>
            </a:xfrm>
            <a:custGeom>
              <a:avLst/>
              <a:gdLst/>
              <a:ahLst/>
              <a:cxnLst/>
              <a:rect l="l" t="t" r="r" b="b"/>
              <a:pathLst>
                <a:path w="32186" h="1" fill="none" extrusionOk="0">
                  <a:moveTo>
                    <a:pt x="0" y="0"/>
                  </a:moveTo>
                  <a:lnTo>
                    <a:pt x="15111" y="0"/>
                  </a:lnTo>
                  <a:lnTo>
                    <a:pt x="32186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3273300" y="3044900"/>
              <a:ext cx="557700" cy="25"/>
            </a:xfrm>
            <a:custGeom>
              <a:avLst/>
              <a:gdLst/>
              <a:ahLst/>
              <a:cxnLst/>
              <a:rect l="l" t="t" r="r" b="b"/>
              <a:pathLst>
                <a:path w="22308" h="1" fill="none" extrusionOk="0">
                  <a:moveTo>
                    <a:pt x="0" y="1"/>
                  </a:moveTo>
                  <a:lnTo>
                    <a:pt x="22307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2983025" y="3044925"/>
              <a:ext cx="788250" cy="209425"/>
            </a:xfrm>
            <a:custGeom>
              <a:avLst/>
              <a:gdLst/>
              <a:ahLst/>
              <a:cxnLst/>
              <a:rect l="l" t="t" r="r" b="b"/>
              <a:pathLst>
                <a:path w="31530" h="8377" fill="none" extrusionOk="0">
                  <a:moveTo>
                    <a:pt x="31530" y="8377"/>
                  </a:moveTo>
                  <a:lnTo>
                    <a:pt x="0" y="8377"/>
                  </a:lnTo>
                  <a:lnTo>
                    <a:pt x="3709" y="1"/>
                  </a:lnTo>
                  <a:lnTo>
                    <a:pt x="8596" y="1"/>
                  </a:lnTo>
                  <a:lnTo>
                    <a:pt x="8600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3116300" y="1862600"/>
              <a:ext cx="644675" cy="1061125"/>
            </a:xfrm>
            <a:custGeom>
              <a:avLst/>
              <a:gdLst/>
              <a:ahLst/>
              <a:cxnLst/>
              <a:rect l="l" t="t" r="r" b="b"/>
              <a:pathLst>
                <a:path w="25787" h="42445" fill="none" extrusionOk="0">
                  <a:moveTo>
                    <a:pt x="25786" y="1"/>
                  </a:moveTo>
                  <a:lnTo>
                    <a:pt x="0" y="1"/>
                  </a:lnTo>
                  <a:lnTo>
                    <a:pt x="0" y="42445"/>
                  </a:lnTo>
                  <a:lnTo>
                    <a:pt x="25786" y="42445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2939775" y="615600"/>
              <a:ext cx="877925" cy="771750"/>
            </a:xfrm>
            <a:custGeom>
              <a:avLst/>
              <a:gdLst/>
              <a:ahLst/>
              <a:cxnLst/>
              <a:rect l="l" t="t" r="r" b="b"/>
              <a:pathLst>
                <a:path w="35117" h="30870" fill="none" extrusionOk="0">
                  <a:moveTo>
                    <a:pt x="35117" y="30870"/>
                  </a:moveTo>
                  <a:lnTo>
                    <a:pt x="0" y="30870"/>
                  </a:lnTo>
                  <a:lnTo>
                    <a:pt x="0" y="0"/>
                  </a:lnTo>
                  <a:lnTo>
                    <a:pt x="33053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2863450" y="3592600"/>
              <a:ext cx="902675" cy="25"/>
            </a:xfrm>
            <a:custGeom>
              <a:avLst/>
              <a:gdLst/>
              <a:ahLst/>
              <a:cxnLst/>
              <a:rect l="l" t="t" r="r" b="b"/>
              <a:pathLst>
                <a:path w="36107" h="1" fill="none" extrusionOk="0">
                  <a:moveTo>
                    <a:pt x="36106" y="0"/>
                  </a:move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3393900" y="3149625"/>
              <a:ext cx="96175" cy="30550"/>
            </a:xfrm>
            <a:custGeom>
              <a:avLst/>
              <a:gdLst/>
              <a:ahLst/>
              <a:cxnLst/>
              <a:rect l="l" t="t" r="r" b="b"/>
              <a:pathLst>
                <a:path w="3847" h="1222" fill="none" extrusionOk="0">
                  <a:moveTo>
                    <a:pt x="3846" y="611"/>
                  </a:moveTo>
                  <a:cubicBezTo>
                    <a:pt x="3846" y="949"/>
                    <a:pt x="2985" y="1222"/>
                    <a:pt x="1923" y="1222"/>
                  </a:cubicBezTo>
                  <a:cubicBezTo>
                    <a:pt x="861" y="1222"/>
                    <a:pt x="0" y="949"/>
                    <a:pt x="0" y="611"/>
                  </a:cubicBezTo>
                  <a:cubicBezTo>
                    <a:pt x="0" y="274"/>
                    <a:pt x="861" y="1"/>
                    <a:pt x="1923" y="1"/>
                  </a:cubicBezTo>
                  <a:cubicBezTo>
                    <a:pt x="2985" y="1"/>
                    <a:pt x="3846" y="274"/>
                    <a:pt x="3846" y="61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3393900" y="3164900"/>
              <a:ext cx="96175" cy="38825"/>
            </a:xfrm>
            <a:custGeom>
              <a:avLst/>
              <a:gdLst/>
              <a:ahLst/>
              <a:cxnLst/>
              <a:rect l="l" t="t" r="r" b="b"/>
              <a:pathLst>
                <a:path w="3847" h="1553" fill="none" extrusionOk="0">
                  <a:moveTo>
                    <a:pt x="0" y="0"/>
                  </a:moveTo>
                  <a:lnTo>
                    <a:pt x="0" y="945"/>
                  </a:lnTo>
                  <a:cubicBezTo>
                    <a:pt x="0" y="1280"/>
                    <a:pt x="863" y="1553"/>
                    <a:pt x="1923" y="1553"/>
                  </a:cubicBezTo>
                  <a:cubicBezTo>
                    <a:pt x="2988" y="1553"/>
                    <a:pt x="3846" y="1280"/>
                    <a:pt x="3846" y="945"/>
                  </a:cubicBezTo>
                  <a:lnTo>
                    <a:pt x="3846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3485925" y="3087525"/>
              <a:ext cx="96275" cy="30475"/>
            </a:xfrm>
            <a:custGeom>
              <a:avLst/>
              <a:gdLst/>
              <a:ahLst/>
              <a:cxnLst/>
              <a:rect l="l" t="t" r="r" b="b"/>
              <a:pathLst>
                <a:path w="3851" h="1219" fill="none" extrusionOk="0">
                  <a:moveTo>
                    <a:pt x="3851" y="611"/>
                  </a:moveTo>
                  <a:cubicBezTo>
                    <a:pt x="3851" y="946"/>
                    <a:pt x="2987" y="1218"/>
                    <a:pt x="1923" y="1218"/>
                  </a:cubicBezTo>
                  <a:cubicBezTo>
                    <a:pt x="863" y="1218"/>
                    <a:pt x="1" y="946"/>
                    <a:pt x="1" y="611"/>
                  </a:cubicBezTo>
                  <a:cubicBezTo>
                    <a:pt x="1" y="273"/>
                    <a:pt x="863" y="1"/>
                    <a:pt x="1923" y="1"/>
                  </a:cubicBezTo>
                  <a:cubicBezTo>
                    <a:pt x="2987" y="1"/>
                    <a:pt x="3851" y="273"/>
                    <a:pt x="3851" y="61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3485925" y="3102800"/>
              <a:ext cx="96275" cy="38800"/>
            </a:xfrm>
            <a:custGeom>
              <a:avLst/>
              <a:gdLst/>
              <a:ahLst/>
              <a:cxnLst/>
              <a:rect l="l" t="t" r="r" b="b"/>
              <a:pathLst>
                <a:path w="3851" h="1552" fill="none" extrusionOk="0">
                  <a:moveTo>
                    <a:pt x="1" y="0"/>
                  </a:moveTo>
                  <a:lnTo>
                    <a:pt x="1" y="941"/>
                  </a:lnTo>
                  <a:cubicBezTo>
                    <a:pt x="1" y="1280"/>
                    <a:pt x="863" y="1551"/>
                    <a:pt x="1923" y="1551"/>
                  </a:cubicBezTo>
                  <a:cubicBezTo>
                    <a:pt x="2987" y="1551"/>
                    <a:pt x="3851" y="1280"/>
                    <a:pt x="3851" y="941"/>
                  </a:cubicBezTo>
                  <a:lnTo>
                    <a:pt x="385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3622700" y="3137875"/>
              <a:ext cx="96275" cy="30450"/>
            </a:xfrm>
            <a:custGeom>
              <a:avLst/>
              <a:gdLst/>
              <a:ahLst/>
              <a:cxnLst/>
              <a:rect l="l" t="t" r="r" b="b"/>
              <a:pathLst>
                <a:path w="3851" h="1218" fill="none" extrusionOk="0">
                  <a:moveTo>
                    <a:pt x="3850" y="607"/>
                  </a:moveTo>
                  <a:cubicBezTo>
                    <a:pt x="3850" y="945"/>
                    <a:pt x="2988" y="1218"/>
                    <a:pt x="1928" y="1218"/>
                  </a:cubicBezTo>
                  <a:cubicBezTo>
                    <a:pt x="864" y="1218"/>
                    <a:pt x="0" y="945"/>
                    <a:pt x="0" y="607"/>
                  </a:cubicBezTo>
                  <a:cubicBezTo>
                    <a:pt x="0" y="273"/>
                    <a:pt x="863" y="0"/>
                    <a:pt x="1928" y="0"/>
                  </a:cubicBezTo>
                  <a:cubicBezTo>
                    <a:pt x="2988" y="0"/>
                    <a:pt x="3850" y="273"/>
                    <a:pt x="3850" y="607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3622700" y="3153025"/>
              <a:ext cx="96275" cy="38950"/>
            </a:xfrm>
            <a:custGeom>
              <a:avLst/>
              <a:gdLst/>
              <a:ahLst/>
              <a:cxnLst/>
              <a:rect l="l" t="t" r="r" b="b"/>
              <a:pathLst>
                <a:path w="3851" h="1558" fill="none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285"/>
                    <a:pt x="863" y="1557"/>
                    <a:pt x="1928" y="1557"/>
                  </a:cubicBezTo>
                  <a:cubicBezTo>
                    <a:pt x="2988" y="1557"/>
                    <a:pt x="3850" y="1285"/>
                    <a:pt x="3850" y="946"/>
                  </a:cubicBezTo>
                  <a:lnTo>
                    <a:pt x="3850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3191300" y="2977450"/>
              <a:ext cx="88625" cy="88650"/>
            </a:xfrm>
            <a:custGeom>
              <a:avLst/>
              <a:gdLst/>
              <a:ahLst/>
              <a:cxnLst/>
              <a:rect l="l" t="t" r="r" b="b"/>
              <a:pathLst>
                <a:path w="3545" h="3546" fill="none" extrusionOk="0">
                  <a:moveTo>
                    <a:pt x="3434" y="1152"/>
                  </a:moveTo>
                  <a:cubicBezTo>
                    <a:pt x="3503" y="1345"/>
                    <a:pt x="3545" y="1553"/>
                    <a:pt x="3545" y="1771"/>
                  </a:cubicBezTo>
                  <a:cubicBezTo>
                    <a:pt x="3545" y="2109"/>
                    <a:pt x="3449" y="2432"/>
                    <a:pt x="3280" y="2700"/>
                  </a:cubicBezTo>
                  <a:cubicBezTo>
                    <a:pt x="3053" y="3071"/>
                    <a:pt x="2695" y="3352"/>
                    <a:pt x="2266" y="3475"/>
                  </a:cubicBezTo>
                  <a:cubicBezTo>
                    <a:pt x="2108" y="3521"/>
                    <a:pt x="1943" y="3546"/>
                    <a:pt x="1774" y="3546"/>
                  </a:cubicBezTo>
                  <a:cubicBezTo>
                    <a:pt x="1638" y="3546"/>
                    <a:pt x="1506" y="3529"/>
                    <a:pt x="1383" y="3500"/>
                  </a:cubicBezTo>
                  <a:cubicBezTo>
                    <a:pt x="908" y="3392"/>
                    <a:pt x="511" y="3100"/>
                    <a:pt x="265" y="2700"/>
                  </a:cubicBezTo>
                  <a:cubicBezTo>
                    <a:pt x="95" y="2432"/>
                    <a:pt x="0" y="2109"/>
                    <a:pt x="0" y="1771"/>
                  </a:cubicBezTo>
                  <a:cubicBezTo>
                    <a:pt x="0" y="1553"/>
                    <a:pt x="42" y="1346"/>
                    <a:pt x="115" y="1152"/>
                  </a:cubicBezTo>
                  <a:cubicBezTo>
                    <a:pt x="363" y="479"/>
                    <a:pt x="1015" y="0"/>
                    <a:pt x="1774" y="0"/>
                  </a:cubicBezTo>
                  <a:cubicBezTo>
                    <a:pt x="2533" y="0"/>
                    <a:pt x="3182" y="479"/>
                    <a:pt x="3434" y="1152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3225850" y="3064925"/>
              <a:ext cx="25" cy="115275"/>
            </a:xfrm>
            <a:custGeom>
              <a:avLst/>
              <a:gdLst/>
              <a:ahLst/>
              <a:cxnLst/>
              <a:rect l="l" t="t" r="r" b="b"/>
              <a:pathLst>
                <a:path w="1" h="4611" fill="none" extrusionOk="0">
                  <a:moveTo>
                    <a:pt x="1" y="1"/>
                  </a:moveTo>
                  <a:lnTo>
                    <a:pt x="1" y="3776"/>
                  </a:lnTo>
                  <a:lnTo>
                    <a:pt x="1" y="461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3248125" y="3064925"/>
              <a:ext cx="25" cy="115275"/>
            </a:xfrm>
            <a:custGeom>
              <a:avLst/>
              <a:gdLst/>
              <a:ahLst/>
              <a:cxnLst/>
              <a:rect l="l" t="t" r="r" b="b"/>
              <a:pathLst>
                <a:path w="1" h="4611" fill="none" extrusionOk="0">
                  <a:moveTo>
                    <a:pt x="1" y="1"/>
                  </a:moveTo>
                  <a:lnTo>
                    <a:pt x="1" y="3785"/>
                  </a:lnTo>
                  <a:lnTo>
                    <a:pt x="1" y="461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3175375" y="3159325"/>
              <a:ext cx="120525" cy="50350"/>
            </a:xfrm>
            <a:custGeom>
              <a:avLst/>
              <a:gdLst/>
              <a:ahLst/>
              <a:cxnLst/>
              <a:rect l="l" t="t" r="r" b="b"/>
              <a:pathLst>
                <a:path w="4821" h="2014" fill="none" extrusionOk="0">
                  <a:moveTo>
                    <a:pt x="2894" y="9"/>
                  </a:moveTo>
                  <a:lnTo>
                    <a:pt x="2911" y="9"/>
                  </a:lnTo>
                  <a:cubicBezTo>
                    <a:pt x="4000" y="104"/>
                    <a:pt x="4821" y="512"/>
                    <a:pt x="4821" y="999"/>
                  </a:cubicBezTo>
                  <a:cubicBezTo>
                    <a:pt x="4821" y="1560"/>
                    <a:pt x="3740" y="2014"/>
                    <a:pt x="2411" y="2014"/>
                  </a:cubicBezTo>
                  <a:cubicBezTo>
                    <a:pt x="1079" y="2014"/>
                    <a:pt x="1" y="1560"/>
                    <a:pt x="1" y="999"/>
                  </a:cubicBezTo>
                  <a:cubicBezTo>
                    <a:pt x="1" y="496"/>
                    <a:pt x="877" y="79"/>
                    <a:pt x="2019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4699675" y="14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4586225" y="17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4586225" y="1923450"/>
              <a:ext cx="134125" cy="3166650"/>
            </a:xfrm>
            <a:custGeom>
              <a:avLst/>
              <a:gdLst/>
              <a:ahLst/>
              <a:cxnLst/>
              <a:rect l="l" t="t" r="r" b="b"/>
              <a:pathLst>
                <a:path w="5365" h="126666" fill="none" extrusionOk="0">
                  <a:moveTo>
                    <a:pt x="1238" y="126665"/>
                  </a:moveTo>
                  <a:lnTo>
                    <a:pt x="1238" y="120942"/>
                  </a:lnTo>
                  <a:lnTo>
                    <a:pt x="1238" y="76377"/>
                  </a:lnTo>
                  <a:lnTo>
                    <a:pt x="1238" y="69308"/>
                  </a:lnTo>
                  <a:lnTo>
                    <a:pt x="4436" y="69308"/>
                  </a:lnTo>
                  <a:lnTo>
                    <a:pt x="5365" y="69308"/>
                  </a:lnTo>
                  <a:lnTo>
                    <a:pt x="5365" y="66766"/>
                  </a:lnTo>
                  <a:lnTo>
                    <a:pt x="5365" y="62896"/>
                  </a:lnTo>
                  <a:lnTo>
                    <a:pt x="5365" y="55278"/>
                  </a:lnTo>
                  <a:lnTo>
                    <a:pt x="1090" y="45739"/>
                  </a:lnTo>
                  <a:lnTo>
                    <a:pt x="1" y="43312"/>
                  </a:lnTo>
                  <a:lnTo>
                    <a:pt x="1" y="31122"/>
                  </a:lnTo>
                  <a:lnTo>
                    <a:pt x="1" y="15611"/>
                  </a:lnTo>
                  <a:lnTo>
                    <a:pt x="1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3802200" y="5090075"/>
              <a:ext cx="501600" cy="25"/>
            </a:xfrm>
            <a:custGeom>
              <a:avLst/>
              <a:gdLst/>
              <a:ahLst/>
              <a:cxnLst/>
              <a:rect l="l" t="t" r="r" b="b"/>
              <a:pathLst>
                <a:path w="20064" h="1" fill="none" extrusionOk="0">
                  <a:moveTo>
                    <a:pt x="20064" y="0"/>
                  </a:moveTo>
                  <a:lnTo>
                    <a:pt x="11410" y="0"/>
                  </a:lnTo>
                  <a:lnTo>
                    <a:pt x="5518" y="0"/>
                  </a:lnTo>
                  <a:lnTo>
                    <a:pt x="2753" y="0"/>
                  </a:ln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4697125" y="3656150"/>
              <a:ext cx="25" cy="1102925"/>
            </a:xfrm>
            <a:custGeom>
              <a:avLst/>
              <a:gdLst/>
              <a:ahLst/>
              <a:cxnLst/>
              <a:rect l="l" t="t" r="r" b="b"/>
              <a:pathLst>
                <a:path w="1" h="44117" fill="none" extrusionOk="0">
                  <a:moveTo>
                    <a:pt x="0" y="0"/>
                  </a:moveTo>
                  <a:lnTo>
                    <a:pt x="0" y="10382"/>
                  </a:lnTo>
                  <a:lnTo>
                    <a:pt x="0" y="27263"/>
                  </a:lnTo>
                  <a:lnTo>
                    <a:pt x="0" y="44116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3822850" y="1458850"/>
              <a:ext cx="876850" cy="25"/>
            </a:xfrm>
            <a:custGeom>
              <a:avLst/>
              <a:gdLst/>
              <a:ahLst/>
              <a:cxnLst/>
              <a:rect l="l" t="t" r="r" b="b"/>
              <a:pathLst>
                <a:path w="35074" h="1" fill="none" extrusionOk="0">
                  <a:moveTo>
                    <a:pt x="35074" y="0"/>
                  </a:move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3822850" y="1768325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30536" y="0"/>
                  </a:move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3822850" y="3006225"/>
              <a:ext cx="483825" cy="25"/>
            </a:xfrm>
            <a:custGeom>
              <a:avLst/>
              <a:gdLst/>
              <a:ahLst/>
              <a:cxnLst/>
              <a:rect l="l" t="t" r="r" b="b"/>
              <a:pathLst>
                <a:path w="19353" h="1" fill="none" extrusionOk="0">
                  <a:moveTo>
                    <a:pt x="19353" y="1"/>
                  </a:moveTo>
                  <a:lnTo>
                    <a:pt x="0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4389575" y="3006225"/>
              <a:ext cx="196675" cy="25"/>
            </a:xfrm>
            <a:custGeom>
              <a:avLst/>
              <a:gdLst/>
              <a:ahLst/>
              <a:cxnLst/>
              <a:rect l="l" t="t" r="r" b="b"/>
              <a:pathLst>
                <a:path w="7867" h="1" fill="none" extrusionOk="0">
                  <a:moveTo>
                    <a:pt x="7867" y="1"/>
                  </a:moveTo>
                  <a:lnTo>
                    <a:pt x="1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3771250" y="3305400"/>
              <a:ext cx="949100" cy="25"/>
            </a:xfrm>
            <a:custGeom>
              <a:avLst/>
              <a:gdLst/>
              <a:ahLst/>
              <a:cxnLst/>
              <a:rect l="l" t="t" r="r" b="b"/>
              <a:pathLst>
                <a:path w="37964" h="1" fill="none" extrusionOk="0">
                  <a:moveTo>
                    <a:pt x="37964" y="0"/>
                  </a:moveTo>
                  <a:lnTo>
                    <a:pt x="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3771250" y="3656150"/>
              <a:ext cx="845950" cy="25"/>
            </a:xfrm>
            <a:custGeom>
              <a:avLst/>
              <a:gdLst/>
              <a:ahLst/>
              <a:cxnLst/>
              <a:rect l="l" t="t" r="r" b="b"/>
              <a:pathLst>
                <a:path w="33838" h="1" fill="none" extrusionOk="0">
                  <a:moveTo>
                    <a:pt x="33837" y="0"/>
                  </a:moveTo>
                  <a:lnTo>
                    <a:pt x="18726" y="0"/>
                  </a:lnTo>
                  <a:lnTo>
                    <a:pt x="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3344375" y="3656150"/>
              <a:ext cx="895050" cy="229850"/>
            </a:xfrm>
            <a:custGeom>
              <a:avLst/>
              <a:gdLst/>
              <a:ahLst/>
              <a:cxnLst/>
              <a:rect l="l" t="t" r="r" b="b"/>
              <a:pathLst>
                <a:path w="35802" h="9194" fill="none" extrusionOk="0">
                  <a:moveTo>
                    <a:pt x="35801" y="0"/>
                  </a:moveTo>
                  <a:lnTo>
                    <a:pt x="35801" y="7226"/>
                  </a:lnTo>
                  <a:cubicBezTo>
                    <a:pt x="35801" y="8311"/>
                    <a:pt x="34918" y="9194"/>
                    <a:pt x="33833" y="9194"/>
                  </a:cubicBezTo>
                  <a:lnTo>
                    <a:pt x="17076" y="9194"/>
                  </a:lnTo>
                  <a:lnTo>
                    <a:pt x="1969" y="9194"/>
                  </a:lnTo>
                  <a:cubicBezTo>
                    <a:pt x="884" y="9194"/>
                    <a:pt x="1" y="8311"/>
                    <a:pt x="1" y="7226"/>
                  </a:cubicBezTo>
                  <a:lnTo>
                    <a:pt x="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3583800" y="4150300"/>
              <a:ext cx="416175" cy="446175"/>
            </a:xfrm>
            <a:custGeom>
              <a:avLst/>
              <a:gdLst/>
              <a:ahLst/>
              <a:cxnLst/>
              <a:rect l="l" t="t" r="r" b="b"/>
              <a:pathLst>
                <a:path w="16647" h="17847" fill="none" extrusionOk="0">
                  <a:moveTo>
                    <a:pt x="7499" y="17846"/>
                  </a:moveTo>
                  <a:lnTo>
                    <a:pt x="14872" y="17846"/>
                  </a:lnTo>
                  <a:cubicBezTo>
                    <a:pt x="15855" y="17846"/>
                    <a:pt x="16646" y="17054"/>
                    <a:pt x="16646" y="16072"/>
                  </a:cubicBezTo>
                  <a:lnTo>
                    <a:pt x="16646" y="1775"/>
                  </a:lnTo>
                  <a:cubicBezTo>
                    <a:pt x="16646" y="792"/>
                    <a:pt x="15855" y="0"/>
                    <a:pt x="14872" y="0"/>
                  </a:cubicBezTo>
                  <a:lnTo>
                    <a:pt x="7499" y="0"/>
                  </a:lnTo>
                  <a:lnTo>
                    <a:pt x="1775" y="0"/>
                  </a:lnTo>
                  <a:cubicBezTo>
                    <a:pt x="794" y="0"/>
                    <a:pt x="1" y="792"/>
                    <a:pt x="1" y="1775"/>
                  </a:cubicBezTo>
                  <a:lnTo>
                    <a:pt x="1" y="16072"/>
                  </a:lnTo>
                  <a:cubicBezTo>
                    <a:pt x="1" y="17054"/>
                    <a:pt x="794" y="17846"/>
                    <a:pt x="1775" y="17846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3830975" y="3044900"/>
              <a:ext cx="479500" cy="25"/>
            </a:xfrm>
            <a:custGeom>
              <a:avLst/>
              <a:gdLst/>
              <a:ahLst/>
              <a:cxnLst/>
              <a:rect l="l" t="t" r="r" b="b"/>
              <a:pathLst>
                <a:path w="19180" h="1" fill="none" extrusionOk="0">
                  <a:moveTo>
                    <a:pt x="19180" y="1"/>
                  </a:moveTo>
                  <a:lnTo>
                    <a:pt x="0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3771250" y="3044925"/>
              <a:ext cx="829550" cy="209425"/>
            </a:xfrm>
            <a:custGeom>
              <a:avLst/>
              <a:gdLst/>
              <a:ahLst/>
              <a:cxnLst/>
              <a:rect l="l" t="t" r="r" b="b"/>
              <a:pathLst>
                <a:path w="33182" h="8377" fill="none" extrusionOk="0">
                  <a:moveTo>
                    <a:pt x="1" y="8377"/>
                  </a:moveTo>
                  <a:lnTo>
                    <a:pt x="33181" y="8377"/>
                  </a:lnTo>
                  <a:lnTo>
                    <a:pt x="29471" y="1"/>
                  </a:lnTo>
                  <a:lnTo>
                    <a:pt x="24586" y="1"/>
                  </a:lnTo>
                  <a:lnTo>
                    <a:pt x="24582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3760950" y="1862600"/>
              <a:ext cx="706575" cy="1061125"/>
            </a:xfrm>
            <a:custGeom>
              <a:avLst/>
              <a:gdLst/>
              <a:ahLst/>
              <a:cxnLst/>
              <a:rect l="l" t="t" r="r" b="b"/>
              <a:pathLst>
                <a:path w="28263" h="42445" fill="none" extrusionOk="0">
                  <a:moveTo>
                    <a:pt x="0" y="1"/>
                  </a:moveTo>
                  <a:lnTo>
                    <a:pt x="28262" y="1"/>
                  </a:lnTo>
                  <a:lnTo>
                    <a:pt x="28262" y="42445"/>
                  </a:lnTo>
                  <a:lnTo>
                    <a:pt x="0" y="42445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3766100" y="615600"/>
              <a:ext cx="877900" cy="771750"/>
            </a:xfrm>
            <a:custGeom>
              <a:avLst/>
              <a:gdLst/>
              <a:ahLst/>
              <a:cxnLst/>
              <a:rect l="l" t="t" r="r" b="b"/>
              <a:pathLst>
                <a:path w="35116" h="30870" fill="none" extrusionOk="0">
                  <a:moveTo>
                    <a:pt x="2064" y="30870"/>
                  </a:moveTo>
                  <a:lnTo>
                    <a:pt x="35116" y="30870"/>
                  </a:lnTo>
                  <a:lnTo>
                    <a:pt x="35116" y="0"/>
                  </a:ln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3766100" y="3592600"/>
              <a:ext cx="954250" cy="25"/>
            </a:xfrm>
            <a:custGeom>
              <a:avLst/>
              <a:gdLst/>
              <a:ahLst/>
              <a:cxnLst/>
              <a:rect l="l" t="t" r="r" b="b"/>
              <a:pathLst>
                <a:path w="38170" h="1" fill="none" extrusionOk="0">
                  <a:moveTo>
                    <a:pt x="0" y="0"/>
                  </a:moveTo>
                  <a:lnTo>
                    <a:pt x="3817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4093750" y="3149625"/>
              <a:ext cx="96150" cy="30550"/>
            </a:xfrm>
            <a:custGeom>
              <a:avLst/>
              <a:gdLst/>
              <a:ahLst/>
              <a:cxnLst/>
              <a:rect l="l" t="t" r="r" b="b"/>
              <a:pathLst>
                <a:path w="3846" h="1222" fill="none" extrusionOk="0">
                  <a:moveTo>
                    <a:pt x="3846" y="611"/>
                  </a:moveTo>
                  <a:cubicBezTo>
                    <a:pt x="3846" y="949"/>
                    <a:pt x="2985" y="1222"/>
                    <a:pt x="1922" y="1222"/>
                  </a:cubicBezTo>
                  <a:cubicBezTo>
                    <a:pt x="860" y="1222"/>
                    <a:pt x="0" y="949"/>
                    <a:pt x="0" y="611"/>
                  </a:cubicBezTo>
                  <a:cubicBezTo>
                    <a:pt x="0" y="274"/>
                    <a:pt x="860" y="1"/>
                    <a:pt x="1922" y="1"/>
                  </a:cubicBezTo>
                  <a:cubicBezTo>
                    <a:pt x="2985" y="1"/>
                    <a:pt x="3846" y="274"/>
                    <a:pt x="3846" y="61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4093750" y="3164900"/>
              <a:ext cx="96150" cy="38825"/>
            </a:xfrm>
            <a:custGeom>
              <a:avLst/>
              <a:gdLst/>
              <a:ahLst/>
              <a:cxnLst/>
              <a:rect l="l" t="t" r="r" b="b"/>
              <a:pathLst>
                <a:path w="3846" h="1553" fill="none" extrusionOk="0">
                  <a:moveTo>
                    <a:pt x="3846" y="0"/>
                  </a:moveTo>
                  <a:lnTo>
                    <a:pt x="3846" y="945"/>
                  </a:lnTo>
                  <a:cubicBezTo>
                    <a:pt x="3846" y="1280"/>
                    <a:pt x="2984" y="1553"/>
                    <a:pt x="1922" y="1553"/>
                  </a:cubicBezTo>
                  <a:cubicBezTo>
                    <a:pt x="858" y="1553"/>
                    <a:pt x="0" y="1280"/>
                    <a:pt x="0" y="945"/>
                  </a:cubicBezTo>
                  <a:lnTo>
                    <a:pt x="0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4001600" y="3087525"/>
              <a:ext cx="96275" cy="30475"/>
            </a:xfrm>
            <a:custGeom>
              <a:avLst/>
              <a:gdLst/>
              <a:ahLst/>
              <a:cxnLst/>
              <a:rect l="l" t="t" r="r" b="b"/>
              <a:pathLst>
                <a:path w="3851" h="1219" fill="none" extrusionOk="0">
                  <a:moveTo>
                    <a:pt x="1" y="611"/>
                  </a:moveTo>
                  <a:cubicBezTo>
                    <a:pt x="1" y="946"/>
                    <a:pt x="863" y="1218"/>
                    <a:pt x="1928" y="1218"/>
                  </a:cubicBezTo>
                  <a:cubicBezTo>
                    <a:pt x="2989" y="1218"/>
                    <a:pt x="3851" y="946"/>
                    <a:pt x="3851" y="611"/>
                  </a:cubicBezTo>
                  <a:cubicBezTo>
                    <a:pt x="3851" y="273"/>
                    <a:pt x="2989" y="1"/>
                    <a:pt x="1928" y="1"/>
                  </a:cubicBezTo>
                  <a:cubicBezTo>
                    <a:pt x="863" y="1"/>
                    <a:pt x="1" y="273"/>
                    <a:pt x="1" y="61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4001600" y="3102800"/>
              <a:ext cx="96275" cy="38800"/>
            </a:xfrm>
            <a:custGeom>
              <a:avLst/>
              <a:gdLst/>
              <a:ahLst/>
              <a:cxnLst/>
              <a:rect l="l" t="t" r="r" b="b"/>
              <a:pathLst>
                <a:path w="3851" h="1552" fill="none" extrusionOk="0">
                  <a:moveTo>
                    <a:pt x="3851" y="0"/>
                  </a:moveTo>
                  <a:lnTo>
                    <a:pt x="3851" y="941"/>
                  </a:lnTo>
                  <a:cubicBezTo>
                    <a:pt x="3851" y="1280"/>
                    <a:pt x="2989" y="1551"/>
                    <a:pt x="1928" y="1551"/>
                  </a:cubicBezTo>
                  <a:cubicBezTo>
                    <a:pt x="863" y="1551"/>
                    <a:pt x="1" y="1280"/>
                    <a:pt x="1" y="941"/>
                  </a:cubicBezTo>
                  <a:lnTo>
                    <a:pt x="1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3864800" y="3137875"/>
              <a:ext cx="96275" cy="30450"/>
            </a:xfrm>
            <a:custGeom>
              <a:avLst/>
              <a:gdLst/>
              <a:ahLst/>
              <a:cxnLst/>
              <a:rect l="l" t="t" r="r" b="b"/>
              <a:pathLst>
                <a:path w="3851" h="1218" fill="none" extrusionOk="0">
                  <a:moveTo>
                    <a:pt x="1" y="607"/>
                  </a:moveTo>
                  <a:cubicBezTo>
                    <a:pt x="1" y="945"/>
                    <a:pt x="863" y="1218"/>
                    <a:pt x="1924" y="1218"/>
                  </a:cubicBezTo>
                  <a:cubicBezTo>
                    <a:pt x="2989" y="1218"/>
                    <a:pt x="3851" y="945"/>
                    <a:pt x="3851" y="607"/>
                  </a:cubicBezTo>
                  <a:cubicBezTo>
                    <a:pt x="3851" y="273"/>
                    <a:pt x="2989" y="0"/>
                    <a:pt x="1924" y="0"/>
                  </a:cubicBezTo>
                  <a:cubicBezTo>
                    <a:pt x="864" y="0"/>
                    <a:pt x="1" y="273"/>
                    <a:pt x="1" y="607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3864800" y="3153025"/>
              <a:ext cx="96275" cy="38950"/>
            </a:xfrm>
            <a:custGeom>
              <a:avLst/>
              <a:gdLst/>
              <a:ahLst/>
              <a:cxnLst/>
              <a:rect l="l" t="t" r="r" b="b"/>
              <a:pathLst>
                <a:path w="3851" h="1558" fill="none" extrusionOk="0">
                  <a:moveTo>
                    <a:pt x="3851" y="1"/>
                  </a:moveTo>
                  <a:lnTo>
                    <a:pt x="3851" y="946"/>
                  </a:lnTo>
                  <a:cubicBezTo>
                    <a:pt x="3851" y="1285"/>
                    <a:pt x="2989" y="1557"/>
                    <a:pt x="1924" y="1557"/>
                  </a:cubicBezTo>
                  <a:cubicBezTo>
                    <a:pt x="863" y="1557"/>
                    <a:pt x="1" y="1285"/>
                    <a:pt x="1" y="946"/>
                  </a:cubicBezTo>
                  <a:lnTo>
                    <a:pt x="1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4303875" y="2977450"/>
              <a:ext cx="88650" cy="88650"/>
            </a:xfrm>
            <a:custGeom>
              <a:avLst/>
              <a:gdLst/>
              <a:ahLst/>
              <a:cxnLst/>
              <a:rect l="l" t="t" r="r" b="b"/>
              <a:pathLst>
                <a:path w="3546" h="3546" fill="none" extrusionOk="0">
                  <a:moveTo>
                    <a:pt x="112" y="1152"/>
                  </a:moveTo>
                  <a:cubicBezTo>
                    <a:pt x="41" y="1345"/>
                    <a:pt x="1" y="1553"/>
                    <a:pt x="1" y="1771"/>
                  </a:cubicBezTo>
                  <a:cubicBezTo>
                    <a:pt x="1" y="2109"/>
                    <a:pt x="95" y="2432"/>
                    <a:pt x="264" y="2700"/>
                  </a:cubicBezTo>
                  <a:cubicBezTo>
                    <a:pt x="491" y="3071"/>
                    <a:pt x="851" y="3352"/>
                    <a:pt x="1280" y="3475"/>
                  </a:cubicBezTo>
                  <a:cubicBezTo>
                    <a:pt x="1436" y="3521"/>
                    <a:pt x="1602" y="3546"/>
                    <a:pt x="1771" y="3546"/>
                  </a:cubicBezTo>
                  <a:cubicBezTo>
                    <a:pt x="1907" y="3546"/>
                    <a:pt x="2039" y="3529"/>
                    <a:pt x="2163" y="3500"/>
                  </a:cubicBezTo>
                  <a:cubicBezTo>
                    <a:pt x="2637" y="3392"/>
                    <a:pt x="3033" y="3100"/>
                    <a:pt x="3281" y="2700"/>
                  </a:cubicBezTo>
                  <a:cubicBezTo>
                    <a:pt x="3450" y="2432"/>
                    <a:pt x="3545" y="2109"/>
                    <a:pt x="3545" y="1771"/>
                  </a:cubicBezTo>
                  <a:cubicBezTo>
                    <a:pt x="3545" y="1553"/>
                    <a:pt x="3504" y="1346"/>
                    <a:pt x="3429" y="1152"/>
                  </a:cubicBezTo>
                  <a:cubicBezTo>
                    <a:pt x="3181" y="479"/>
                    <a:pt x="2529" y="0"/>
                    <a:pt x="1771" y="0"/>
                  </a:cubicBezTo>
                  <a:cubicBezTo>
                    <a:pt x="1011" y="1"/>
                    <a:pt x="363" y="479"/>
                    <a:pt x="112" y="1152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4357925" y="3064925"/>
              <a:ext cx="25" cy="115275"/>
            </a:xfrm>
            <a:custGeom>
              <a:avLst/>
              <a:gdLst/>
              <a:ahLst/>
              <a:cxnLst/>
              <a:rect l="l" t="t" r="r" b="b"/>
              <a:pathLst>
                <a:path w="1" h="4611" fill="none" extrusionOk="0">
                  <a:moveTo>
                    <a:pt x="1" y="1"/>
                  </a:moveTo>
                  <a:lnTo>
                    <a:pt x="1" y="3776"/>
                  </a:lnTo>
                  <a:lnTo>
                    <a:pt x="1" y="461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4335650" y="3064925"/>
              <a:ext cx="25" cy="115275"/>
            </a:xfrm>
            <a:custGeom>
              <a:avLst/>
              <a:gdLst/>
              <a:ahLst/>
              <a:cxnLst/>
              <a:rect l="l" t="t" r="r" b="b"/>
              <a:pathLst>
                <a:path w="1" h="4611" fill="none" extrusionOk="0">
                  <a:moveTo>
                    <a:pt x="0" y="1"/>
                  </a:moveTo>
                  <a:lnTo>
                    <a:pt x="0" y="3785"/>
                  </a:lnTo>
                  <a:lnTo>
                    <a:pt x="0" y="461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4287875" y="3159325"/>
              <a:ext cx="120525" cy="50350"/>
            </a:xfrm>
            <a:custGeom>
              <a:avLst/>
              <a:gdLst/>
              <a:ahLst/>
              <a:cxnLst/>
              <a:rect l="l" t="t" r="r" b="b"/>
              <a:pathLst>
                <a:path w="4821" h="2014" fill="none" extrusionOk="0">
                  <a:moveTo>
                    <a:pt x="1928" y="9"/>
                  </a:moveTo>
                  <a:lnTo>
                    <a:pt x="1911" y="9"/>
                  </a:lnTo>
                  <a:cubicBezTo>
                    <a:pt x="822" y="104"/>
                    <a:pt x="0" y="512"/>
                    <a:pt x="0" y="999"/>
                  </a:cubicBezTo>
                  <a:cubicBezTo>
                    <a:pt x="0" y="1560"/>
                    <a:pt x="1082" y="2014"/>
                    <a:pt x="2411" y="2014"/>
                  </a:cubicBezTo>
                  <a:cubicBezTo>
                    <a:pt x="3744" y="2014"/>
                    <a:pt x="4820" y="1560"/>
                    <a:pt x="4820" y="999"/>
                  </a:cubicBezTo>
                  <a:cubicBezTo>
                    <a:pt x="4820" y="496"/>
                    <a:pt x="3946" y="79"/>
                    <a:pt x="2803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3415050" y="3715575"/>
              <a:ext cx="505800" cy="25"/>
            </a:xfrm>
            <a:custGeom>
              <a:avLst/>
              <a:gdLst/>
              <a:ahLst/>
              <a:cxnLst/>
              <a:rect l="l" t="t" r="r" b="b"/>
              <a:pathLst>
                <a:path w="20232" h="1" fill="none" extrusionOk="0">
                  <a:moveTo>
                    <a:pt x="0" y="1"/>
                  </a:moveTo>
                  <a:lnTo>
                    <a:pt x="20231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3916400" y="3751975"/>
              <a:ext cx="96275" cy="96275"/>
            </a:xfrm>
            <a:custGeom>
              <a:avLst/>
              <a:gdLst/>
              <a:ahLst/>
              <a:cxnLst/>
              <a:rect l="l" t="t" r="r" b="b"/>
              <a:pathLst>
                <a:path w="3851" h="3851" fill="none" extrusionOk="0">
                  <a:moveTo>
                    <a:pt x="3850" y="1928"/>
                  </a:moveTo>
                  <a:cubicBezTo>
                    <a:pt x="3850" y="2988"/>
                    <a:pt x="2988" y="3851"/>
                    <a:pt x="1924" y="3851"/>
                  </a:cubicBezTo>
                  <a:cubicBezTo>
                    <a:pt x="863" y="3851"/>
                    <a:pt x="0" y="2988"/>
                    <a:pt x="0" y="1928"/>
                  </a:cubicBezTo>
                  <a:cubicBezTo>
                    <a:pt x="0" y="863"/>
                    <a:pt x="863" y="1"/>
                    <a:pt x="1924" y="1"/>
                  </a:cubicBezTo>
                  <a:cubicBezTo>
                    <a:pt x="2988" y="1"/>
                    <a:pt x="3850" y="863"/>
                    <a:pt x="3850" y="192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3946325" y="3781900"/>
              <a:ext cx="36425" cy="36425"/>
            </a:xfrm>
            <a:custGeom>
              <a:avLst/>
              <a:gdLst/>
              <a:ahLst/>
              <a:cxnLst/>
              <a:rect l="l" t="t" r="r" b="b"/>
              <a:pathLst>
                <a:path w="1457" h="1457" fill="none" extrusionOk="0">
                  <a:moveTo>
                    <a:pt x="1456" y="731"/>
                  </a:moveTo>
                  <a:cubicBezTo>
                    <a:pt x="1456" y="1131"/>
                    <a:pt x="1131" y="1457"/>
                    <a:pt x="727" y="1457"/>
                  </a:cubicBezTo>
                  <a:cubicBezTo>
                    <a:pt x="326" y="1457"/>
                    <a:pt x="0" y="1131"/>
                    <a:pt x="0" y="731"/>
                  </a:cubicBezTo>
                  <a:cubicBezTo>
                    <a:pt x="0" y="326"/>
                    <a:pt x="327" y="1"/>
                    <a:pt x="727" y="1"/>
                  </a:cubicBezTo>
                  <a:cubicBezTo>
                    <a:pt x="1131" y="1"/>
                    <a:pt x="1456" y="326"/>
                    <a:pt x="1456" y="73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4084550" y="3751975"/>
              <a:ext cx="96150" cy="96275"/>
            </a:xfrm>
            <a:custGeom>
              <a:avLst/>
              <a:gdLst/>
              <a:ahLst/>
              <a:cxnLst/>
              <a:rect l="l" t="t" r="r" b="b"/>
              <a:pathLst>
                <a:path w="3846" h="3851" fill="none" extrusionOk="0">
                  <a:moveTo>
                    <a:pt x="3846" y="1928"/>
                  </a:moveTo>
                  <a:cubicBezTo>
                    <a:pt x="3846" y="2988"/>
                    <a:pt x="2984" y="3851"/>
                    <a:pt x="1924" y="3851"/>
                  </a:cubicBezTo>
                  <a:cubicBezTo>
                    <a:pt x="862" y="3851"/>
                    <a:pt x="0" y="2988"/>
                    <a:pt x="0" y="1928"/>
                  </a:cubicBezTo>
                  <a:cubicBezTo>
                    <a:pt x="0" y="863"/>
                    <a:pt x="862" y="1"/>
                    <a:pt x="1924" y="1"/>
                  </a:cubicBezTo>
                  <a:cubicBezTo>
                    <a:pt x="2984" y="1"/>
                    <a:pt x="3846" y="863"/>
                    <a:pt x="3846" y="192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4114350" y="3781900"/>
              <a:ext cx="36575" cy="36425"/>
            </a:xfrm>
            <a:custGeom>
              <a:avLst/>
              <a:gdLst/>
              <a:ahLst/>
              <a:cxnLst/>
              <a:rect l="l" t="t" r="r" b="b"/>
              <a:pathLst>
                <a:path w="1463" h="1457" fill="none" extrusionOk="0">
                  <a:moveTo>
                    <a:pt x="1462" y="731"/>
                  </a:moveTo>
                  <a:cubicBezTo>
                    <a:pt x="1462" y="1131"/>
                    <a:pt x="1136" y="1457"/>
                    <a:pt x="732" y="1457"/>
                  </a:cubicBezTo>
                  <a:cubicBezTo>
                    <a:pt x="327" y="1457"/>
                    <a:pt x="1" y="1131"/>
                    <a:pt x="1" y="731"/>
                  </a:cubicBezTo>
                  <a:cubicBezTo>
                    <a:pt x="1" y="326"/>
                    <a:pt x="327" y="1"/>
                    <a:pt x="732" y="1"/>
                  </a:cubicBezTo>
                  <a:cubicBezTo>
                    <a:pt x="1136" y="1"/>
                    <a:pt x="1462" y="326"/>
                    <a:pt x="1462" y="73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3476000" y="1988050"/>
              <a:ext cx="307150" cy="654475"/>
            </a:xfrm>
            <a:custGeom>
              <a:avLst/>
              <a:gdLst/>
              <a:ahLst/>
              <a:cxnLst/>
              <a:rect l="l" t="t" r="r" b="b"/>
              <a:pathLst>
                <a:path w="12286" h="26179" fill="none" extrusionOk="0">
                  <a:moveTo>
                    <a:pt x="12285" y="26178"/>
                  </a:moveTo>
                  <a:cubicBezTo>
                    <a:pt x="10895" y="26178"/>
                    <a:pt x="9620" y="25976"/>
                    <a:pt x="8469" y="25617"/>
                  </a:cubicBezTo>
                  <a:cubicBezTo>
                    <a:pt x="5501" y="24685"/>
                    <a:pt x="3323" y="22691"/>
                    <a:pt x="1920" y="20319"/>
                  </a:cubicBezTo>
                  <a:cubicBezTo>
                    <a:pt x="1598" y="19778"/>
                    <a:pt x="1317" y="19217"/>
                    <a:pt x="1083" y="18643"/>
                  </a:cubicBezTo>
                  <a:cubicBezTo>
                    <a:pt x="360" y="16923"/>
                    <a:pt x="1" y="15099"/>
                    <a:pt x="1" y="13391"/>
                  </a:cubicBezTo>
                  <a:lnTo>
                    <a:pt x="1" y="7097"/>
                  </a:lnTo>
                  <a:lnTo>
                    <a:pt x="1" y="5270"/>
                  </a:lnTo>
                  <a:lnTo>
                    <a:pt x="1" y="4061"/>
                  </a:lnTo>
                  <a:lnTo>
                    <a:pt x="1" y="2249"/>
                  </a:lnTo>
                  <a:lnTo>
                    <a:pt x="1" y="1742"/>
                  </a:lnTo>
                  <a:cubicBezTo>
                    <a:pt x="1" y="780"/>
                    <a:pt x="785" y="1"/>
                    <a:pt x="1747" y="1"/>
                  </a:cubicBezTo>
                  <a:lnTo>
                    <a:pt x="12285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3783125" y="1988050"/>
              <a:ext cx="307000" cy="654475"/>
            </a:xfrm>
            <a:custGeom>
              <a:avLst/>
              <a:gdLst/>
              <a:ahLst/>
              <a:cxnLst/>
              <a:rect l="l" t="t" r="r" b="b"/>
              <a:pathLst>
                <a:path w="12280" h="26179" fill="none" extrusionOk="0">
                  <a:moveTo>
                    <a:pt x="0" y="26178"/>
                  </a:moveTo>
                  <a:cubicBezTo>
                    <a:pt x="1316" y="26178"/>
                    <a:pt x="2526" y="25997"/>
                    <a:pt x="3628" y="25675"/>
                  </a:cubicBezTo>
                  <a:cubicBezTo>
                    <a:pt x="6681" y="24771"/>
                    <a:pt x="8913" y="22753"/>
                    <a:pt x="10345" y="20344"/>
                  </a:cubicBezTo>
                  <a:cubicBezTo>
                    <a:pt x="10667" y="19803"/>
                    <a:pt x="10951" y="19238"/>
                    <a:pt x="11191" y="18664"/>
                  </a:cubicBezTo>
                  <a:cubicBezTo>
                    <a:pt x="11917" y="16939"/>
                    <a:pt x="12280" y="15103"/>
                    <a:pt x="12280" y="13391"/>
                  </a:cubicBezTo>
                  <a:lnTo>
                    <a:pt x="12280" y="7098"/>
                  </a:lnTo>
                  <a:lnTo>
                    <a:pt x="12280" y="5270"/>
                  </a:lnTo>
                  <a:lnTo>
                    <a:pt x="12280" y="4061"/>
                  </a:lnTo>
                  <a:lnTo>
                    <a:pt x="12280" y="2249"/>
                  </a:lnTo>
                  <a:lnTo>
                    <a:pt x="12280" y="1317"/>
                  </a:lnTo>
                  <a:cubicBezTo>
                    <a:pt x="12280" y="590"/>
                    <a:pt x="11690" y="1"/>
                    <a:pt x="10964" y="1"/>
                  </a:cubicBez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3476000" y="2044275"/>
              <a:ext cx="614125" cy="25"/>
            </a:xfrm>
            <a:custGeom>
              <a:avLst/>
              <a:gdLst/>
              <a:ahLst/>
              <a:cxnLst/>
              <a:rect l="l" t="t" r="r" b="b"/>
              <a:pathLst>
                <a:path w="24565" h="1" fill="none" extrusionOk="0">
                  <a:moveTo>
                    <a:pt x="1" y="0"/>
                  </a:moveTo>
                  <a:lnTo>
                    <a:pt x="2027" y="0"/>
                  </a:lnTo>
                  <a:lnTo>
                    <a:pt x="24565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3476000" y="2089550"/>
              <a:ext cx="614125" cy="25"/>
            </a:xfrm>
            <a:custGeom>
              <a:avLst/>
              <a:gdLst/>
              <a:ahLst/>
              <a:cxnLst/>
              <a:rect l="l" t="t" r="r" b="b"/>
              <a:pathLst>
                <a:path w="24565" h="1" fill="none" extrusionOk="0">
                  <a:moveTo>
                    <a:pt x="1" y="1"/>
                  </a:moveTo>
                  <a:lnTo>
                    <a:pt x="2068" y="1"/>
                  </a:lnTo>
                  <a:lnTo>
                    <a:pt x="24565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3596200" y="2142600"/>
              <a:ext cx="372625" cy="358800"/>
            </a:xfrm>
            <a:custGeom>
              <a:avLst/>
              <a:gdLst/>
              <a:ahLst/>
              <a:cxnLst/>
              <a:rect l="l" t="t" r="r" b="b"/>
              <a:pathLst>
                <a:path w="14905" h="14352" fill="none" extrusionOk="0">
                  <a:moveTo>
                    <a:pt x="2942" y="9527"/>
                  </a:moveTo>
                  <a:lnTo>
                    <a:pt x="0" y="5698"/>
                  </a:lnTo>
                  <a:lnTo>
                    <a:pt x="4514" y="3986"/>
                  </a:lnTo>
                  <a:lnTo>
                    <a:pt x="7246" y="0"/>
                  </a:lnTo>
                  <a:lnTo>
                    <a:pt x="10271" y="3763"/>
                  </a:lnTo>
                  <a:lnTo>
                    <a:pt x="14905" y="5129"/>
                  </a:lnTo>
                  <a:lnTo>
                    <a:pt x="12260" y="9173"/>
                  </a:lnTo>
                  <a:lnTo>
                    <a:pt x="12392" y="14000"/>
                  </a:lnTo>
                  <a:lnTo>
                    <a:pt x="7733" y="12734"/>
                  </a:lnTo>
                  <a:lnTo>
                    <a:pt x="3182" y="14352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3645300" y="2193625"/>
              <a:ext cx="275550" cy="265375"/>
            </a:xfrm>
            <a:custGeom>
              <a:avLst/>
              <a:gdLst/>
              <a:ahLst/>
              <a:cxnLst/>
              <a:rect l="l" t="t" r="r" b="b"/>
              <a:pathLst>
                <a:path w="11022" h="10615" fill="none" extrusionOk="0">
                  <a:moveTo>
                    <a:pt x="9066" y="6781"/>
                  </a:moveTo>
                  <a:lnTo>
                    <a:pt x="9165" y="10355"/>
                  </a:lnTo>
                  <a:lnTo>
                    <a:pt x="5720" y="9418"/>
                  </a:lnTo>
                  <a:lnTo>
                    <a:pt x="2353" y="10614"/>
                  </a:lnTo>
                  <a:lnTo>
                    <a:pt x="2179" y="7045"/>
                  </a:lnTo>
                  <a:lnTo>
                    <a:pt x="0" y="4215"/>
                  </a:lnTo>
                  <a:lnTo>
                    <a:pt x="3339" y="2947"/>
                  </a:lnTo>
                  <a:lnTo>
                    <a:pt x="5361" y="1"/>
                  </a:lnTo>
                  <a:lnTo>
                    <a:pt x="7597" y="2782"/>
                  </a:lnTo>
                  <a:lnTo>
                    <a:pt x="11021" y="3794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3687700" y="2627750"/>
              <a:ext cx="25" cy="85850"/>
            </a:xfrm>
            <a:custGeom>
              <a:avLst/>
              <a:gdLst/>
              <a:ahLst/>
              <a:cxnLst/>
              <a:rect l="l" t="t" r="r" b="b"/>
              <a:pathLst>
                <a:path w="1" h="3434" fill="none" extrusionOk="0">
                  <a:moveTo>
                    <a:pt x="1" y="1"/>
                  </a:moveTo>
                  <a:lnTo>
                    <a:pt x="1" y="29"/>
                  </a:lnTo>
                  <a:lnTo>
                    <a:pt x="1" y="3384"/>
                  </a:lnTo>
                  <a:lnTo>
                    <a:pt x="1" y="3433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3873800" y="2627750"/>
              <a:ext cx="25" cy="85850"/>
            </a:xfrm>
            <a:custGeom>
              <a:avLst/>
              <a:gdLst/>
              <a:ahLst/>
              <a:cxnLst/>
              <a:rect l="l" t="t" r="r" b="b"/>
              <a:pathLst>
                <a:path w="1" h="3434" fill="none" extrusionOk="0">
                  <a:moveTo>
                    <a:pt x="1" y="1"/>
                  </a:moveTo>
                  <a:lnTo>
                    <a:pt x="1" y="87"/>
                  </a:lnTo>
                  <a:lnTo>
                    <a:pt x="1" y="3384"/>
                  </a:lnTo>
                  <a:lnTo>
                    <a:pt x="1" y="3433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3617325" y="2712325"/>
              <a:ext cx="326950" cy="39950"/>
            </a:xfrm>
            <a:custGeom>
              <a:avLst/>
              <a:gdLst/>
              <a:ahLst/>
              <a:cxnLst/>
              <a:rect l="l" t="t" r="r" b="b"/>
              <a:pathLst>
                <a:path w="13078" h="1598" fill="none" extrusionOk="0">
                  <a:moveTo>
                    <a:pt x="1082" y="1597"/>
                  </a:moveTo>
                  <a:lnTo>
                    <a:pt x="798" y="1597"/>
                  </a:lnTo>
                  <a:cubicBezTo>
                    <a:pt x="356" y="1597"/>
                    <a:pt x="1" y="1243"/>
                    <a:pt x="1" y="801"/>
                  </a:cubicBezTo>
                  <a:cubicBezTo>
                    <a:pt x="1" y="583"/>
                    <a:pt x="92" y="381"/>
                    <a:pt x="232" y="236"/>
                  </a:cubicBezTo>
                  <a:cubicBezTo>
                    <a:pt x="377" y="92"/>
                    <a:pt x="579" y="0"/>
                    <a:pt x="798" y="0"/>
                  </a:cubicBezTo>
                  <a:lnTo>
                    <a:pt x="2816" y="0"/>
                  </a:lnTo>
                  <a:lnTo>
                    <a:pt x="10260" y="0"/>
                  </a:lnTo>
                  <a:lnTo>
                    <a:pt x="12277" y="0"/>
                  </a:lnTo>
                  <a:cubicBezTo>
                    <a:pt x="12719" y="0"/>
                    <a:pt x="13077" y="360"/>
                    <a:pt x="13077" y="801"/>
                  </a:cubicBezTo>
                  <a:cubicBezTo>
                    <a:pt x="13077" y="1020"/>
                    <a:pt x="12987" y="1222"/>
                    <a:pt x="12842" y="1366"/>
                  </a:cubicBezTo>
                  <a:cubicBezTo>
                    <a:pt x="12698" y="1507"/>
                    <a:pt x="12496" y="1597"/>
                    <a:pt x="12277" y="1597"/>
                  </a:cubicBezTo>
                  <a:lnTo>
                    <a:pt x="11992" y="1597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3617325" y="2752250"/>
              <a:ext cx="326950" cy="100100"/>
            </a:xfrm>
            <a:custGeom>
              <a:avLst/>
              <a:gdLst/>
              <a:ahLst/>
              <a:cxnLst/>
              <a:rect l="l" t="t" r="r" b="b"/>
              <a:pathLst>
                <a:path w="13078" h="4004" fill="none" extrusionOk="0">
                  <a:moveTo>
                    <a:pt x="11992" y="0"/>
                  </a:moveTo>
                  <a:cubicBezTo>
                    <a:pt x="12591" y="0"/>
                    <a:pt x="13077" y="487"/>
                    <a:pt x="13077" y="1086"/>
                  </a:cubicBezTo>
                  <a:lnTo>
                    <a:pt x="13077" y="2919"/>
                  </a:lnTo>
                  <a:cubicBezTo>
                    <a:pt x="13077" y="3517"/>
                    <a:pt x="12591" y="4004"/>
                    <a:pt x="11992" y="4004"/>
                  </a:cubicBezTo>
                  <a:lnTo>
                    <a:pt x="1082" y="4004"/>
                  </a:lnTo>
                  <a:cubicBezTo>
                    <a:pt x="484" y="4004"/>
                    <a:pt x="1" y="3517"/>
                    <a:pt x="1" y="2919"/>
                  </a:cubicBezTo>
                  <a:lnTo>
                    <a:pt x="1" y="1086"/>
                  </a:lnTo>
                  <a:cubicBezTo>
                    <a:pt x="1" y="487"/>
                    <a:pt x="484" y="0"/>
                    <a:pt x="1082" y="0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3526350" y="2030850"/>
              <a:ext cx="43575" cy="391950"/>
            </a:xfrm>
            <a:custGeom>
              <a:avLst/>
              <a:gdLst/>
              <a:ahLst/>
              <a:cxnLst/>
              <a:rect l="l" t="t" r="r" b="b"/>
              <a:pathLst>
                <a:path w="1743" h="15678" fill="none" extrusionOk="0">
                  <a:moveTo>
                    <a:pt x="0" y="1"/>
                  </a:moveTo>
                  <a:cubicBezTo>
                    <a:pt x="4" y="179"/>
                    <a:pt x="8" y="360"/>
                    <a:pt x="13" y="537"/>
                  </a:cubicBezTo>
                  <a:cubicBezTo>
                    <a:pt x="29" y="1139"/>
                    <a:pt x="42" y="1743"/>
                    <a:pt x="54" y="2349"/>
                  </a:cubicBezTo>
                  <a:cubicBezTo>
                    <a:pt x="116" y="4825"/>
                    <a:pt x="174" y="7309"/>
                    <a:pt x="232" y="9789"/>
                  </a:cubicBezTo>
                  <a:cubicBezTo>
                    <a:pt x="281" y="11856"/>
                    <a:pt x="397" y="14105"/>
                    <a:pt x="1742" y="15677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3966225" y="2417925"/>
              <a:ext cx="18275" cy="30850"/>
            </a:xfrm>
            <a:custGeom>
              <a:avLst/>
              <a:gdLst/>
              <a:ahLst/>
              <a:cxnLst/>
              <a:rect l="l" t="t" r="r" b="b"/>
              <a:pathLst>
                <a:path w="731" h="1234" fill="none" extrusionOk="0">
                  <a:moveTo>
                    <a:pt x="731" y="0"/>
                  </a:moveTo>
                  <a:cubicBezTo>
                    <a:pt x="487" y="409"/>
                    <a:pt x="244" y="821"/>
                    <a:pt x="0" y="1234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3985825" y="2433075"/>
              <a:ext cx="14450" cy="30050"/>
            </a:xfrm>
            <a:custGeom>
              <a:avLst/>
              <a:gdLst/>
              <a:ahLst/>
              <a:cxnLst/>
              <a:rect l="l" t="t" r="r" b="b"/>
              <a:pathLst>
                <a:path w="578" h="1202" fill="none" extrusionOk="0">
                  <a:moveTo>
                    <a:pt x="578" y="1"/>
                  </a:moveTo>
                  <a:cubicBezTo>
                    <a:pt x="384" y="401"/>
                    <a:pt x="190" y="802"/>
                    <a:pt x="1" y="1202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3281775" y="2119800"/>
              <a:ext cx="242225" cy="383050"/>
            </a:xfrm>
            <a:custGeom>
              <a:avLst/>
              <a:gdLst/>
              <a:ahLst/>
              <a:cxnLst/>
              <a:rect l="l" t="t" r="r" b="b"/>
              <a:pathLst>
                <a:path w="9689" h="15322" fill="none" extrusionOk="0">
                  <a:moveTo>
                    <a:pt x="9689" y="15049"/>
                  </a:moveTo>
                  <a:cubicBezTo>
                    <a:pt x="9045" y="15226"/>
                    <a:pt x="8364" y="15322"/>
                    <a:pt x="7663" y="15322"/>
                  </a:cubicBezTo>
                  <a:cubicBezTo>
                    <a:pt x="3438" y="15322"/>
                    <a:pt x="0" y="11884"/>
                    <a:pt x="0" y="7663"/>
                  </a:cubicBezTo>
                  <a:cubicBezTo>
                    <a:pt x="0" y="3437"/>
                    <a:pt x="3438" y="0"/>
                    <a:pt x="7663" y="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3327475" y="2165475"/>
              <a:ext cx="175300" cy="291775"/>
            </a:xfrm>
            <a:custGeom>
              <a:avLst/>
              <a:gdLst/>
              <a:ahLst/>
              <a:cxnLst/>
              <a:rect l="l" t="t" r="r" b="b"/>
              <a:pathLst>
                <a:path w="7012" h="11671" fill="none" extrusionOk="0">
                  <a:moveTo>
                    <a:pt x="5835" y="0"/>
                  </a:moveTo>
                  <a:cubicBezTo>
                    <a:pt x="2616" y="0"/>
                    <a:pt x="0" y="2617"/>
                    <a:pt x="0" y="5836"/>
                  </a:cubicBezTo>
                  <a:cubicBezTo>
                    <a:pt x="0" y="9050"/>
                    <a:pt x="2616" y="11671"/>
                    <a:pt x="5835" y="11671"/>
                  </a:cubicBezTo>
                  <a:cubicBezTo>
                    <a:pt x="6235" y="11671"/>
                    <a:pt x="6631" y="11629"/>
                    <a:pt x="7011" y="1155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4039175" y="2119800"/>
              <a:ext cx="242250" cy="383025"/>
            </a:xfrm>
            <a:custGeom>
              <a:avLst/>
              <a:gdLst/>
              <a:ahLst/>
              <a:cxnLst/>
              <a:rect l="l" t="t" r="r" b="b"/>
              <a:pathLst>
                <a:path w="9690" h="15321" fill="none" extrusionOk="0">
                  <a:moveTo>
                    <a:pt x="2027" y="0"/>
                  </a:moveTo>
                  <a:lnTo>
                    <a:pt x="2039" y="0"/>
                  </a:lnTo>
                  <a:cubicBezTo>
                    <a:pt x="6260" y="9"/>
                    <a:pt x="9689" y="3441"/>
                    <a:pt x="9689" y="7662"/>
                  </a:cubicBezTo>
                  <a:cubicBezTo>
                    <a:pt x="9689" y="11884"/>
                    <a:pt x="6252" y="15321"/>
                    <a:pt x="2027" y="15321"/>
                  </a:cubicBezTo>
                  <a:cubicBezTo>
                    <a:pt x="1362" y="15321"/>
                    <a:pt x="713" y="15234"/>
                    <a:pt x="103" y="15074"/>
                  </a:cubicBezTo>
                  <a:cubicBezTo>
                    <a:pt x="70" y="15066"/>
                    <a:pt x="33" y="15057"/>
                    <a:pt x="0" y="15049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4060425" y="2165475"/>
              <a:ext cx="175275" cy="291775"/>
            </a:xfrm>
            <a:custGeom>
              <a:avLst/>
              <a:gdLst/>
              <a:ahLst/>
              <a:cxnLst/>
              <a:rect l="l" t="t" r="r" b="b"/>
              <a:pathLst>
                <a:path w="7011" h="11671" fill="none" extrusionOk="0">
                  <a:moveTo>
                    <a:pt x="0" y="11550"/>
                  </a:moveTo>
                  <a:cubicBezTo>
                    <a:pt x="32" y="11559"/>
                    <a:pt x="66" y="11563"/>
                    <a:pt x="99" y="11567"/>
                  </a:cubicBezTo>
                  <a:cubicBezTo>
                    <a:pt x="446" y="11637"/>
                    <a:pt x="809" y="11671"/>
                    <a:pt x="1175" y="11671"/>
                  </a:cubicBezTo>
                  <a:cubicBezTo>
                    <a:pt x="4394" y="11671"/>
                    <a:pt x="7010" y="9050"/>
                    <a:pt x="7010" y="5836"/>
                  </a:cubicBezTo>
                  <a:cubicBezTo>
                    <a:pt x="7010" y="2621"/>
                    <a:pt x="4403" y="9"/>
                    <a:pt x="1188" y="0"/>
                  </a:cubicBezTo>
                  <a:lnTo>
                    <a:pt x="1175" y="0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3645300" y="4222600"/>
              <a:ext cx="146600" cy="25"/>
            </a:xfrm>
            <a:custGeom>
              <a:avLst/>
              <a:gdLst/>
              <a:ahLst/>
              <a:cxnLst/>
              <a:rect l="l" t="t" r="r" b="b"/>
              <a:pathLst>
                <a:path w="5864" h="1" fill="none" extrusionOk="0">
                  <a:moveTo>
                    <a:pt x="0" y="1"/>
                  </a:moveTo>
                  <a:lnTo>
                    <a:pt x="5864" y="1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3854500" y="4209300"/>
              <a:ext cx="96275" cy="96275"/>
            </a:xfrm>
            <a:custGeom>
              <a:avLst/>
              <a:gdLst/>
              <a:ahLst/>
              <a:cxnLst/>
              <a:rect l="l" t="t" r="r" b="b"/>
              <a:pathLst>
                <a:path w="3851" h="3851" fill="none" extrusionOk="0">
                  <a:moveTo>
                    <a:pt x="3850" y="1928"/>
                  </a:moveTo>
                  <a:cubicBezTo>
                    <a:pt x="3850" y="2988"/>
                    <a:pt x="2988" y="3850"/>
                    <a:pt x="1924" y="3850"/>
                  </a:cubicBezTo>
                  <a:cubicBezTo>
                    <a:pt x="863" y="3850"/>
                    <a:pt x="0" y="2988"/>
                    <a:pt x="0" y="1928"/>
                  </a:cubicBezTo>
                  <a:cubicBezTo>
                    <a:pt x="0" y="862"/>
                    <a:pt x="863" y="0"/>
                    <a:pt x="1924" y="0"/>
                  </a:cubicBezTo>
                  <a:cubicBezTo>
                    <a:pt x="2988" y="0"/>
                    <a:pt x="3850" y="862"/>
                    <a:pt x="3850" y="1928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3884425" y="4239225"/>
              <a:ext cx="36425" cy="36425"/>
            </a:xfrm>
            <a:custGeom>
              <a:avLst/>
              <a:gdLst/>
              <a:ahLst/>
              <a:cxnLst/>
              <a:rect l="l" t="t" r="r" b="b"/>
              <a:pathLst>
                <a:path w="1457" h="1457" fill="none" extrusionOk="0">
                  <a:moveTo>
                    <a:pt x="1456" y="731"/>
                  </a:moveTo>
                  <a:cubicBezTo>
                    <a:pt x="1456" y="1131"/>
                    <a:pt x="1131" y="1456"/>
                    <a:pt x="727" y="1456"/>
                  </a:cubicBezTo>
                  <a:cubicBezTo>
                    <a:pt x="326" y="1456"/>
                    <a:pt x="0" y="1131"/>
                    <a:pt x="0" y="731"/>
                  </a:cubicBezTo>
                  <a:cubicBezTo>
                    <a:pt x="0" y="325"/>
                    <a:pt x="327" y="0"/>
                    <a:pt x="727" y="0"/>
                  </a:cubicBezTo>
                  <a:cubicBezTo>
                    <a:pt x="1131" y="0"/>
                    <a:pt x="1456" y="325"/>
                    <a:pt x="1456" y="731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3646225" y="4362075"/>
              <a:ext cx="291350" cy="42625"/>
            </a:xfrm>
            <a:custGeom>
              <a:avLst/>
              <a:gdLst/>
              <a:ahLst/>
              <a:cxnLst/>
              <a:rect l="l" t="t" r="r" b="b"/>
              <a:pathLst>
                <a:path w="11654" h="1705" fill="none" extrusionOk="0">
                  <a:moveTo>
                    <a:pt x="10811" y="1704"/>
                  </a:moveTo>
                  <a:lnTo>
                    <a:pt x="842" y="1704"/>
                  </a:lnTo>
                  <a:cubicBezTo>
                    <a:pt x="380" y="1704"/>
                    <a:pt x="0" y="1325"/>
                    <a:pt x="0" y="863"/>
                  </a:cubicBezTo>
                  <a:lnTo>
                    <a:pt x="0" y="842"/>
                  </a:lnTo>
                  <a:cubicBezTo>
                    <a:pt x="0" y="376"/>
                    <a:pt x="380" y="0"/>
                    <a:pt x="842" y="0"/>
                  </a:cubicBezTo>
                  <a:lnTo>
                    <a:pt x="10811" y="0"/>
                  </a:lnTo>
                  <a:cubicBezTo>
                    <a:pt x="11274" y="0"/>
                    <a:pt x="11653" y="376"/>
                    <a:pt x="11653" y="842"/>
                  </a:cubicBezTo>
                  <a:lnTo>
                    <a:pt x="11653" y="863"/>
                  </a:lnTo>
                  <a:cubicBezTo>
                    <a:pt x="11654" y="1325"/>
                    <a:pt x="11274" y="1704"/>
                    <a:pt x="10811" y="1704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3646225" y="4433875"/>
              <a:ext cx="291350" cy="42625"/>
            </a:xfrm>
            <a:custGeom>
              <a:avLst/>
              <a:gdLst/>
              <a:ahLst/>
              <a:cxnLst/>
              <a:rect l="l" t="t" r="r" b="b"/>
              <a:pathLst>
                <a:path w="11654" h="1705" fill="none" extrusionOk="0">
                  <a:moveTo>
                    <a:pt x="10811" y="1705"/>
                  </a:moveTo>
                  <a:lnTo>
                    <a:pt x="842" y="1705"/>
                  </a:lnTo>
                  <a:cubicBezTo>
                    <a:pt x="380" y="1705"/>
                    <a:pt x="0" y="1329"/>
                    <a:pt x="0" y="863"/>
                  </a:cubicBezTo>
                  <a:lnTo>
                    <a:pt x="0" y="843"/>
                  </a:lnTo>
                  <a:cubicBezTo>
                    <a:pt x="0" y="376"/>
                    <a:pt x="380" y="0"/>
                    <a:pt x="842" y="0"/>
                  </a:cubicBezTo>
                  <a:lnTo>
                    <a:pt x="10811" y="0"/>
                  </a:lnTo>
                  <a:cubicBezTo>
                    <a:pt x="11274" y="0"/>
                    <a:pt x="11653" y="376"/>
                    <a:pt x="11653" y="843"/>
                  </a:cubicBezTo>
                  <a:lnTo>
                    <a:pt x="11653" y="863"/>
                  </a:lnTo>
                  <a:cubicBezTo>
                    <a:pt x="11654" y="1329"/>
                    <a:pt x="11274" y="1705"/>
                    <a:pt x="10811" y="1705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3646225" y="4505675"/>
              <a:ext cx="291350" cy="42725"/>
            </a:xfrm>
            <a:custGeom>
              <a:avLst/>
              <a:gdLst/>
              <a:ahLst/>
              <a:cxnLst/>
              <a:rect l="l" t="t" r="r" b="b"/>
              <a:pathLst>
                <a:path w="11654" h="1709" fill="none" extrusionOk="0">
                  <a:moveTo>
                    <a:pt x="10811" y="1709"/>
                  </a:moveTo>
                  <a:lnTo>
                    <a:pt x="842" y="1709"/>
                  </a:lnTo>
                  <a:cubicBezTo>
                    <a:pt x="380" y="1709"/>
                    <a:pt x="0" y="1329"/>
                    <a:pt x="0" y="863"/>
                  </a:cubicBezTo>
                  <a:lnTo>
                    <a:pt x="0" y="846"/>
                  </a:lnTo>
                  <a:cubicBezTo>
                    <a:pt x="0" y="380"/>
                    <a:pt x="380" y="1"/>
                    <a:pt x="842" y="1"/>
                  </a:cubicBezTo>
                  <a:lnTo>
                    <a:pt x="10811" y="1"/>
                  </a:lnTo>
                  <a:cubicBezTo>
                    <a:pt x="11274" y="1"/>
                    <a:pt x="11653" y="380"/>
                    <a:pt x="11653" y="846"/>
                  </a:cubicBezTo>
                  <a:lnTo>
                    <a:pt x="11653" y="863"/>
                  </a:lnTo>
                  <a:cubicBezTo>
                    <a:pt x="11654" y="1329"/>
                    <a:pt x="11274" y="1709"/>
                    <a:pt x="10811" y="1709"/>
                  </a:cubicBez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2974325" y="3832650"/>
              <a:ext cx="1644950" cy="936725"/>
            </a:xfrm>
            <a:custGeom>
              <a:avLst/>
              <a:gdLst/>
              <a:ahLst/>
              <a:cxnLst/>
              <a:rect l="l" t="t" r="r" b="b"/>
              <a:pathLst>
                <a:path w="65798" h="37469" fill="none" extrusionOk="0">
                  <a:moveTo>
                    <a:pt x="1" y="11914"/>
                  </a:moveTo>
                  <a:cubicBezTo>
                    <a:pt x="4388" y="12091"/>
                    <a:pt x="8881" y="14625"/>
                    <a:pt x="11051" y="18499"/>
                  </a:cubicBezTo>
                  <a:cubicBezTo>
                    <a:pt x="13391" y="22679"/>
                    <a:pt x="13181" y="27957"/>
                    <a:pt x="15950" y="31939"/>
                  </a:cubicBezTo>
                  <a:cubicBezTo>
                    <a:pt x="18112" y="35043"/>
                    <a:pt x="21826" y="36573"/>
                    <a:pt x="25552" y="35926"/>
                  </a:cubicBezTo>
                  <a:cubicBezTo>
                    <a:pt x="26939" y="35682"/>
                    <a:pt x="28267" y="35145"/>
                    <a:pt x="29666" y="34972"/>
                  </a:cubicBezTo>
                  <a:cubicBezTo>
                    <a:pt x="32327" y="34637"/>
                    <a:pt x="34947" y="35645"/>
                    <a:pt x="37535" y="36363"/>
                  </a:cubicBezTo>
                  <a:cubicBezTo>
                    <a:pt x="40122" y="37081"/>
                    <a:pt x="43068" y="37469"/>
                    <a:pt x="45346" y="36049"/>
                  </a:cubicBezTo>
                  <a:cubicBezTo>
                    <a:pt x="48263" y="34241"/>
                    <a:pt x="48886" y="30326"/>
                    <a:pt x="49110" y="26901"/>
                  </a:cubicBezTo>
                  <a:cubicBezTo>
                    <a:pt x="49308" y="23888"/>
                    <a:pt x="49551" y="20694"/>
                    <a:pt x="51503" y="18248"/>
                  </a:cubicBezTo>
                  <a:cubicBezTo>
                    <a:pt x="53377" y="15903"/>
                    <a:pt x="56392" y="15628"/>
                    <a:pt x="57478" y="12392"/>
                  </a:cubicBezTo>
                  <a:cubicBezTo>
                    <a:pt x="58130" y="10445"/>
                    <a:pt x="57916" y="8303"/>
                    <a:pt x="58427" y="6314"/>
                  </a:cubicBezTo>
                  <a:cubicBezTo>
                    <a:pt x="59013" y="4045"/>
                    <a:pt x="60631" y="2097"/>
                    <a:pt x="62685" y="978"/>
                  </a:cubicBezTo>
                  <a:cubicBezTo>
                    <a:pt x="63622" y="463"/>
                    <a:pt x="64650" y="124"/>
                    <a:pt x="65714" y="9"/>
                  </a:cubicBezTo>
                  <a:cubicBezTo>
                    <a:pt x="65743" y="5"/>
                    <a:pt x="65768" y="5"/>
                    <a:pt x="65797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2966625" y="4684875"/>
              <a:ext cx="679625" cy="406375"/>
            </a:xfrm>
            <a:custGeom>
              <a:avLst/>
              <a:gdLst/>
              <a:ahLst/>
              <a:cxnLst/>
              <a:rect l="l" t="t" r="r" b="b"/>
              <a:pathLst>
                <a:path w="27185" h="16255" fill="none" extrusionOk="0">
                  <a:moveTo>
                    <a:pt x="0" y="10485"/>
                  </a:moveTo>
                  <a:lnTo>
                    <a:pt x="5987" y="0"/>
                  </a:lnTo>
                  <a:lnTo>
                    <a:pt x="8987" y="10972"/>
                  </a:lnTo>
                  <a:lnTo>
                    <a:pt x="17937" y="6599"/>
                  </a:lnTo>
                  <a:lnTo>
                    <a:pt x="18882" y="12548"/>
                  </a:lnTo>
                  <a:lnTo>
                    <a:pt x="27082" y="16208"/>
                  </a:lnTo>
                  <a:lnTo>
                    <a:pt x="27184" y="16254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3937550" y="4684875"/>
              <a:ext cx="679650" cy="406375"/>
            </a:xfrm>
            <a:custGeom>
              <a:avLst/>
              <a:gdLst/>
              <a:ahLst/>
              <a:cxnLst/>
              <a:rect l="l" t="t" r="r" b="b"/>
              <a:pathLst>
                <a:path w="27186" h="16255" fill="none" extrusionOk="0">
                  <a:moveTo>
                    <a:pt x="27185" y="10485"/>
                  </a:moveTo>
                  <a:lnTo>
                    <a:pt x="21198" y="0"/>
                  </a:lnTo>
                  <a:lnTo>
                    <a:pt x="18198" y="10972"/>
                  </a:lnTo>
                  <a:lnTo>
                    <a:pt x="9248" y="6599"/>
                  </a:lnTo>
                  <a:lnTo>
                    <a:pt x="8303" y="12548"/>
                  </a:lnTo>
                  <a:lnTo>
                    <a:pt x="104" y="16208"/>
                  </a:lnTo>
                  <a:lnTo>
                    <a:pt x="1" y="16254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2994575" y="1520425"/>
              <a:ext cx="64700" cy="173850"/>
            </a:xfrm>
            <a:custGeom>
              <a:avLst/>
              <a:gdLst/>
              <a:ahLst/>
              <a:cxnLst/>
              <a:rect l="l" t="t" r="r" b="b"/>
              <a:pathLst>
                <a:path w="2588" h="6954" fill="none" extrusionOk="0">
                  <a:moveTo>
                    <a:pt x="0" y="1"/>
                  </a:moveTo>
                  <a:cubicBezTo>
                    <a:pt x="726" y="2365"/>
                    <a:pt x="1589" y="4688"/>
                    <a:pt x="2587" y="6953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3210475" y="1534350"/>
              <a:ext cx="23650" cy="65650"/>
            </a:xfrm>
            <a:custGeom>
              <a:avLst/>
              <a:gdLst/>
              <a:ahLst/>
              <a:cxnLst/>
              <a:rect l="l" t="t" r="r" b="b"/>
              <a:pathLst>
                <a:path w="946" h="2626" fill="none" extrusionOk="0">
                  <a:moveTo>
                    <a:pt x="0" y="0"/>
                  </a:moveTo>
                  <a:cubicBezTo>
                    <a:pt x="314" y="875"/>
                    <a:pt x="628" y="1751"/>
                    <a:pt x="945" y="2625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4340500" y="1576950"/>
              <a:ext cx="46850" cy="65850"/>
            </a:xfrm>
            <a:custGeom>
              <a:avLst/>
              <a:gdLst/>
              <a:ahLst/>
              <a:cxnLst/>
              <a:rect l="l" t="t" r="r" b="b"/>
              <a:pathLst>
                <a:path w="1874" h="2634" fill="none" extrusionOk="0">
                  <a:moveTo>
                    <a:pt x="0" y="2633"/>
                  </a:moveTo>
                  <a:cubicBezTo>
                    <a:pt x="731" y="1837"/>
                    <a:pt x="1362" y="950"/>
                    <a:pt x="1874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4372150" y="1628025"/>
              <a:ext cx="37900" cy="51400"/>
            </a:xfrm>
            <a:custGeom>
              <a:avLst/>
              <a:gdLst/>
              <a:ahLst/>
              <a:cxnLst/>
              <a:rect l="l" t="t" r="r" b="b"/>
              <a:pathLst>
                <a:path w="1516" h="2056" fill="none" extrusionOk="0">
                  <a:moveTo>
                    <a:pt x="1" y="2056"/>
                  </a:moveTo>
                  <a:cubicBezTo>
                    <a:pt x="508" y="1371"/>
                    <a:pt x="1012" y="686"/>
                    <a:pt x="1516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3173750" y="1988575"/>
              <a:ext cx="25" cy="678000"/>
            </a:xfrm>
            <a:custGeom>
              <a:avLst/>
              <a:gdLst/>
              <a:ahLst/>
              <a:cxnLst/>
              <a:rect l="l" t="t" r="r" b="b"/>
              <a:pathLst>
                <a:path w="1" h="27120" fill="none" extrusionOk="0">
                  <a:moveTo>
                    <a:pt x="1" y="0"/>
                  </a:moveTo>
                  <a:lnTo>
                    <a:pt x="1" y="27119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3084950" y="3407825"/>
              <a:ext cx="32200" cy="76175"/>
            </a:xfrm>
            <a:custGeom>
              <a:avLst/>
              <a:gdLst/>
              <a:ahLst/>
              <a:cxnLst/>
              <a:rect l="l" t="t" r="r" b="b"/>
              <a:pathLst>
                <a:path w="1288" h="3047" fill="none" extrusionOk="0">
                  <a:moveTo>
                    <a:pt x="0" y="1"/>
                  </a:moveTo>
                  <a:cubicBezTo>
                    <a:pt x="429" y="1017"/>
                    <a:pt x="858" y="2031"/>
                    <a:pt x="1287" y="3047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3140225" y="3416200"/>
              <a:ext cx="28075" cy="56250"/>
            </a:xfrm>
            <a:custGeom>
              <a:avLst/>
              <a:gdLst/>
              <a:ahLst/>
              <a:cxnLst/>
              <a:rect l="l" t="t" r="r" b="b"/>
              <a:pathLst>
                <a:path w="1123" h="2250" fill="none" extrusionOk="0">
                  <a:moveTo>
                    <a:pt x="1" y="1"/>
                  </a:moveTo>
                  <a:cubicBezTo>
                    <a:pt x="372" y="751"/>
                    <a:pt x="748" y="1498"/>
                    <a:pt x="1123" y="225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4437775" y="3444050"/>
              <a:ext cx="46550" cy="69325"/>
            </a:xfrm>
            <a:custGeom>
              <a:avLst/>
              <a:gdLst/>
              <a:ahLst/>
              <a:cxnLst/>
              <a:rect l="l" t="t" r="r" b="b"/>
              <a:pathLst>
                <a:path w="1862" h="2773" fill="none" extrusionOk="0">
                  <a:moveTo>
                    <a:pt x="1" y="2773"/>
                  </a:moveTo>
                  <a:cubicBezTo>
                    <a:pt x="619" y="1849"/>
                    <a:pt x="1242" y="925"/>
                    <a:pt x="1862" y="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4541425" y="3734950"/>
              <a:ext cx="25" cy="854725"/>
            </a:xfrm>
            <a:custGeom>
              <a:avLst/>
              <a:gdLst/>
              <a:ahLst/>
              <a:cxnLst/>
              <a:rect l="l" t="t" r="r" b="b"/>
              <a:pathLst>
                <a:path w="1" h="34189" fill="none" extrusionOk="0">
                  <a:moveTo>
                    <a:pt x="1" y="1"/>
                  </a:moveTo>
                  <a:lnTo>
                    <a:pt x="1" y="480"/>
                  </a:lnTo>
                  <a:lnTo>
                    <a:pt x="1" y="4887"/>
                  </a:lnTo>
                  <a:lnTo>
                    <a:pt x="1" y="34189"/>
                  </a:ln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3548125" y="4851975"/>
              <a:ext cx="40350" cy="90300"/>
            </a:xfrm>
            <a:custGeom>
              <a:avLst/>
              <a:gdLst/>
              <a:ahLst/>
              <a:cxnLst/>
              <a:rect l="l" t="t" r="r" b="b"/>
              <a:pathLst>
                <a:path w="1614" h="3612" fill="none" extrusionOk="0">
                  <a:moveTo>
                    <a:pt x="1" y="1"/>
                  </a:moveTo>
                  <a:cubicBezTo>
                    <a:pt x="537" y="1206"/>
                    <a:pt x="1078" y="2406"/>
                    <a:pt x="1613" y="3611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3595975" y="4840000"/>
              <a:ext cx="34275" cy="78425"/>
            </a:xfrm>
            <a:custGeom>
              <a:avLst/>
              <a:gdLst/>
              <a:ahLst/>
              <a:cxnLst/>
              <a:rect l="l" t="t" r="r" b="b"/>
              <a:pathLst>
                <a:path w="1371" h="3137" fill="none" extrusionOk="0">
                  <a:moveTo>
                    <a:pt x="1" y="1"/>
                  </a:moveTo>
                  <a:cubicBezTo>
                    <a:pt x="455" y="1045"/>
                    <a:pt x="913" y="2093"/>
                    <a:pt x="1371" y="3137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3512125" y="4045775"/>
              <a:ext cx="13550" cy="83475"/>
            </a:xfrm>
            <a:custGeom>
              <a:avLst/>
              <a:gdLst/>
              <a:ahLst/>
              <a:cxnLst/>
              <a:rect l="l" t="t" r="r" b="b"/>
              <a:pathLst>
                <a:path w="542" h="3339" fill="none" extrusionOk="0">
                  <a:moveTo>
                    <a:pt x="541" y="1"/>
                  </a:moveTo>
                  <a:cubicBezTo>
                    <a:pt x="359" y="1115"/>
                    <a:pt x="182" y="2229"/>
                    <a:pt x="0" y="3339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4270325" y="4470925"/>
              <a:ext cx="133850" cy="283200"/>
            </a:xfrm>
            <a:custGeom>
              <a:avLst/>
              <a:gdLst/>
              <a:ahLst/>
              <a:cxnLst/>
              <a:rect l="l" t="t" r="r" b="b"/>
              <a:pathLst>
                <a:path w="5354" h="11328" fill="none" extrusionOk="0">
                  <a:moveTo>
                    <a:pt x="2370" y="0"/>
                  </a:moveTo>
                  <a:lnTo>
                    <a:pt x="1" y="4592"/>
                  </a:lnTo>
                  <a:lnTo>
                    <a:pt x="2501" y="6062"/>
                  </a:lnTo>
                  <a:lnTo>
                    <a:pt x="2497" y="11327"/>
                  </a:lnTo>
                  <a:lnTo>
                    <a:pt x="5353" y="4378"/>
                  </a:lnTo>
                  <a:lnTo>
                    <a:pt x="3166" y="3367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4"/>
            <p:cNvSpPr/>
            <p:nvPr/>
          </p:nvSpPr>
          <p:spPr>
            <a:xfrm>
              <a:off x="4392600" y="4223425"/>
              <a:ext cx="69250" cy="193550"/>
            </a:xfrm>
            <a:custGeom>
              <a:avLst/>
              <a:gdLst/>
              <a:ahLst/>
              <a:cxnLst/>
              <a:rect l="l" t="t" r="r" b="b"/>
              <a:pathLst>
                <a:path w="2770" h="7742" fill="none" extrusionOk="0">
                  <a:moveTo>
                    <a:pt x="1564" y="1"/>
                  </a:moveTo>
                  <a:lnTo>
                    <a:pt x="0" y="3644"/>
                  </a:lnTo>
                  <a:lnTo>
                    <a:pt x="1221" y="4551"/>
                  </a:lnTo>
                  <a:lnTo>
                    <a:pt x="1383" y="7741"/>
                  </a:lnTo>
                  <a:lnTo>
                    <a:pt x="2769" y="3541"/>
                  </a:lnTo>
                  <a:lnTo>
                    <a:pt x="1716" y="2588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4"/>
            <p:cNvSpPr/>
            <p:nvPr/>
          </p:nvSpPr>
          <p:spPr>
            <a:xfrm>
              <a:off x="3138150" y="4470925"/>
              <a:ext cx="133925" cy="283200"/>
            </a:xfrm>
            <a:custGeom>
              <a:avLst/>
              <a:gdLst/>
              <a:ahLst/>
              <a:cxnLst/>
              <a:rect l="l" t="t" r="r" b="b"/>
              <a:pathLst>
                <a:path w="5357" h="11328" fill="none" extrusionOk="0">
                  <a:moveTo>
                    <a:pt x="2988" y="0"/>
                  </a:moveTo>
                  <a:lnTo>
                    <a:pt x="5357" y="4592"/>
                  </a:lnTo>
                  <a:lnTo>
                    <a:pt x="2853" y="6062"/>
                  </a:lnTo>
                  <a:lnTo>
                    <a:pt x="2861" y="11327"/>
                  </a:lnTo>
                  <a:lnTo>
                    <a:pt x="1" y="4378"/>
                  </a:lnTo>
                  <a:lnTo>
                    <a:pt x="2193" y="3367"/>
                  </a:lnTo>
                  <a:close/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3080575" y="4223425"/>
              <a:ext cx="69275" cy="193550"/>
            </a:xfrm>
            <a:custGeom>
              <a:avLst/>
              <a:gdLst/>
              <a:ahLst/>
              <a:cxnLst/>
              <a:rect l="l" t="t" r="r" b="b"/>
              <a:pathLst>
                <a:path w="2771" h="7742" fill="none" extrusionOk="0">
                  <a:moveTo>
                    <a:pt x="1206" y="1"/>
                  </a:moveTo>
                  <a:lnTo>
                    <a:pt x="2770" y="3644"/>
                  </a:lnTo>
                  <a:lnTo>
                    <a:pt x="1549" y="4551"/>
                  </a:lnTo>
                  <a:lnTo>
                    <a:pt x="1383" y="7741"/>
                  </a:lnTo>
                  <a:lnTo>
                    <a:pt x="1" y="3541"/>
                  </a:lnTo>
                  <a:lnTo>
                    <a:pt x="1054" y="2588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1" name="Google Shape;2781;p74"/>
          <p:cNvSpPr/>
          <p:nvPr/>
        </p:nvSpPr>
        <p:spPr>
          <a:xfrm>
            <a:off x="1270725" y="648975"/>
            <a:ext cx="1514002" cy="267298"/>
          </a:xfrm>
          <a:custGeom>
            <a:avLst/>
            <a:gdLst/>
            <a:ahLst/>
            <a:cxnLst/>
            <a:rect l="l" t="t" r="r" b="b"/>
            <a:pathLst>
              <a:path w="35378" h="6246" extrusionOk="0">
                <a:moveTo>
                  <a:pt x="0" y="1"/>
                </a:moveTo>
                <a:lnTo>
                  <a:pt x="0" y="6245"/>
                </a:lnTo>
                <a:lnTo>
                  <a:pt x="35378" y="6245"/>
                </a:lnTo>
                <a:lnTo>
                  <a:pt x="35378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74"/>
          <p:cNvSpPr/>
          <p:nvPr/>
        </p:nvSpPr>
        <p:spPr>
          <a:xfrm>
            <a:off x="1296702" y="664167"/>
            <a:ext cx="1462048" cy="236913"/>
          </a:xfrm>
          <a:custGeom>
            <a:avLst/>
            <a:gdLst/>
            <a:ahLst/>
            <a:cxnLst/>
            <a:rect l="l" t="t" r="r" b="b"/>
            <a:pathLst>
              <a:path w="34164" h="5536" extrusionOk="0">
                <a:moveTo>
                  <a:pt x="1" y="1"/>
                </a:moveTo>
                <a:lnTo>
                  <a:pt x="1" y="5536"/>
                </a:lnTo>
                <a:lnTo>
                  <a:pt x="34164" y="5536"/>
                </a:lnTo>
                <a:lnTo>
                  <a:pt x="3416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4"/>
          <p:cNvSpPr/>
          <p:nvPr/>
        </p:nvSpPr>
        <p:spPr>
          <a:xfrm>
            <a:off x="1348484" y="713896"/>
            <a:ext cx="135275" cy="137458"/>
          </a:xfrm>
          <a:custGeom>
            <a:avLst/>
            <a:gdLst/>
            <a:ahLst/>
            <a:cxnLst/>
            <a:rect l="l" t="t" r="r" b="b"/>
            <a:pathLst>
              <a:path w="3161" h="3212" extrusionOk="0">
                <a:moveTo>
                  <a:pt x="632" y="1"/>
                </a:moveTo>
                <a:lnTo>
                  <a:pt x="632" y="536"/>
                </a:lnTo>
                <a:lnTo>
                  <a:pt x="2529" y="536"/>
                </a:lnTo>
                <a:lnTo>
                  <a:pt x="2529" y="1"/>
                </a:lnTo>
                <a:close/>
                <a:moveTo>
                  <a:pt x="2529" y="536"/>
                </a:moveTo>
                <a:lnTo>
                  <a:pt x="2529" y="1071"/>
                </a:lnTo>
                <a:lnTo>
                  <a:pt x="3160" y="1071"/>
                </a:lnTo>
                <a:lnTo>
                  <a:pt x="3160" y="536"/>
                </a:lnTo>
                <a:close/>
                <a:moveTo>
                  <a:pt x="0" y="536"/>
                </a:moveTo>
                <a:lnTo>
                  <a:pt x="0" y="1071"/>
                </a:lnTo>
                <a:lnTo>
                  <a:pt x="0" y="1606"/>
                </a:lnTo>
                <a:lnTo>
                  <a:pt x="0" y="2142"/>
                </a:lnTo>
                <a:lnTo>
                  <a:pt x="0" y="2677"/>
                </a:lnTo>
                <a:lnTo>
                  <a:pt x="632" y="2677"/>
                </a:lnTo>
                <a:lnTo>
                  <a:pt x="632" y="2142"/>
                </a:lnTo>
                <a:lnTo>
                  <a:pt x="632" y="1606"/>
                </a:lnTo>
                <a:lnTo>
                  <a:pt x="632" y="1071"/>
                </a:lnTo>
                <a:lnTo>
                  <a:pt x="632" y="536"/>
                </a:lnTo>
                <a:close/>
                <a:moveTo>
                  <a:pt x="1896" y="1606"/>
                </a:moveTo>
                <a:lnTo>
                  <a:pt x="1896" y="2142"/>
                </a:lnTo>
                <a:lnTo>
                  <a:pt x="2529" y="2142"/>
                </a:lnTo>
                <a:lnTo>
                  <a:pt x="2529" y="2677"/>
                </a:lnTo>
                <a:lnTo>
                  <a:pt x="632" y="2677"/>
                </a:lnTo>
                <a:lnTo>
                  <a:pt x="632" y="3211"/>
                </a:lnTo>
                <a:lnTo>
                  <a:pt x="3160" y="3211"/>
                </a:lnTo>
                <a:lnTo>
                  <a:pt x="3160" y="2677"/>
                </a:lnTo>
                <a:lnTo>
                  <a:pt x="3160" y="2142"/>
                </a:lnTo>
                <a:lnTo>
                  <a:pt x="3160" y="1606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4"/>
          <p:cNvSpPr/>
          <p:nvPr/>
        </p:nvSpPr>
        <p:spPr>
          <a:xfrm>
            <a:off x="1510764" y="713896"/>
            <a:ext cx="135318" cy="137458"/>
          </a:xfrm>
          <a:custGeom>
            <a:avLst/>
            <a:gdLst/>
            <a:ahLst/>
            <a:cxnLst/>
            <a:rect l="l" t="t" r="r" b="b"/>
            <a:pathLst>
              <a:path w="3162" h="3212" extrusionOk="0">
                <a:moveTo>
                  <a:pt x="633" y="1"/>
                </a:moveTo>
                <a:lnTo>
                  <a:pt x="633" y="536"/>
                </a:lnTo>
                <a:lnTo>
                  <a:pt x="2529" y="536"/>
                </a:lnTo>
                <a:lnTo>
                  <a:pt x="2529" y="1"/>
                </a:lnTo>
                <a:close/>
                <a:moveTo>
                  <a:pt x="1" y="536"/>
                </a:moveTo>
                <a:lnTo>
                  <a:pt x="1" y="1071"/>
                </a:lnTo>
                <a:lnTo>
                  <a:pt x="1" y="1606"/>
                </a:lnTo>
                <a:lnTo>
                  <a:pt x="1" y="2142"/>
                </a:lnTo>
                <a:lnTo>
                  <a:pt x="1" y="2677"/>
                </a:lnTo>
                <a:lnTo>
                  <a:pt x="1" y="3211"/>
                </a:lnTo>
                <a:lnTo>
                  <a:pt x="633" y="3211"/>
                </a:lnTo>
                <a:lnTo>
                  <a:pt x="633" y="2677"/>
                </a:lnTo>
                <a:lnTo>
                  <a:pt x="633" y="2142"/>
                </a:lnTo>
                <a:lnTo>
                  <a:pt x="2529" y="2142"/>
                </a:lnTo>
                <a:lnTo>
                  <a:pt x="2529" y="2677"/>
                </a:lnTo>
                <a:lnTo>
                  <a:pt x="2529" y="3211"/>
                </a:lnTo>
                <a:lnTo>
                  <a:pt x="3162" y="3211"/>
                </a:lnTo>
                <a:lnTo>
                  <a:pt x="3162" y="2677"/>
                </a:lnTo>
                <a:lnTo>
                  <a:pt x="3162" y="2142"/>
                </a:lnTo>
                <a:lnTo>
                  <a:pt x="3162" y="1606"/>
                </a:lnTo>
                <a:lnTo>
                  <a:pt x="3162" y="1071"/>
                </a:lnTo>
                <a:lnTo>
                  <a:pt x="3162" y="536"/>
                </a:lnTo>
                <a:lnTo>
                  <a:pt x="2529" y="536"/>
                </a:lnTo>
                <a:lnTo>
                  <a:pt x="2529" y="1071"/>
                </a:lnTo>
                <a:lnTo>
                  <a:pt x="2529" y="1606"/>
                </a:lnTo>
                <a:lnTo>
                  <a:pt x="633" y="1606"/>
                </a:lnTo>
                <a:lnTo>
                  <a:pt x="633" y="1071"/>
                </a:lnTo>
                <a:lnTo>
                  <a:pt x="633" y="536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4"/>
          <p:cNvSpPr/>
          <p:nvPr/>
        </p:nvSpPr>
        <p:spPr>
          <a:xfrm>
            <a:off x="1673130" y="713896"/>
            <a:ext cx="135275" cy="137458"/>
          </a:xfrm>
          <a:custGeom>
            <a:avLst/>
            <a:gdLst/>
            <a:ahLst/>
            <a:cxnLst/>
            <a:rect l="l" t="t" r="r" b="b"/>
            <a:pathLst>
              <a:path w="3161" h="3212" extrusionOk="0">
                <a:moveTo>
                  <a:pt x="1265" y="1071"/>
                </a:moveTo>
                <a:lnTo>
                  <a:pt x="1265" y="1606"/>
                </a:lnTo>
                <a:lnTo>
                  <a:pt x="1265" y="2142"/>
                </a:lnTo>
                <a:lnTo>
                  <a:pt x="1896" y="2142"/>
                </a:lnTo>
                <a:lnTo>
                  <a:pt x="1896" y="1606"/>
                </a:lnTo>
                <a:lnTo>
                  <a:pt x="1896" y="1071"/>
                </a:lnTo>
                <a:close/>
                <a:moveTo>
                  <a:pt x="0" y="1"/>
                </a:moveTo>
                <a:lnTo>
                  <a:pt x="0" y="536"/>
                </a:lnTo>
                <a:lnTo>
                  <a:pt x="0" y="1071"/>
                </a:lnTo>
                <a:lnTo>
                  <a:pt x="0" y="1606"/>
                </a:lnTo>
                <a:lnTo>
                  <a:pt x="0" y="2142"/>
                </a:lnTo>
                <a:lnTo>
                  <a:pt x="0" y="2677"/>
                </a:lnTo>
                <a:lnTo>
                  <a:pt x="0" y="3211"/>
                </a:lnTo>
                <a:lnTo>
                  <a:pt x="632" y="3211"/>
                </a:lnTo>
                <a:lnTo>
                  <a:pt x="632" y="2677"/>
                </a:lnTo>
                <a:lnTo>
                  <a:pt x="632" y="2142"/>
                </a:lnTo>
                <a:lnTo>
                  <a:pt x="632" y="1606"/>
                </a:lnTo>
                <a:lnTo>
                  <a:pt x="632" y="1071"/>
                </a:lnTo>
                <a:lnTo>
                  <a:pt x="1265" y="1071"/>
                </a:lnTo>
                <a:lnTo>
                  <a:pt x="1265" y="536"/>
                </a:lnTo>
                <a:lnTo>
                  <a:pt x="632" y="536"/>
                </a:lnTo>
                <a:lnTo>
                  <a:pt x="632" y="1"/>
                </a:lnTo>
                <a:close/>
                <a:moveTo>
                  <a:pt x="2529" y="1"/>
                </a:moveTo>
                <a:lnTo>
                  <a:pt x="2529" y="536"/>
                </a:lnTo>
                <a:lnTo>
                  <a:pt x="1896" y="536"/>
                </a:lnTo>
                <a:lnTo>
                  <a:pt x="1896" y="1071"/>
                </a:lnTo>
                <a:lnTo>
                  <a:pt x="2529" y="1071"/>
                </a:lnTo>
                <a:lnTo>
                  <a:pt x="2529" y="1606"/>
                </a:lnTo>
                <a:lnTo>
                  <a:pt x="2529" y="2142"/>
                </a:lnTo>
                <a:lnTo>
                  <a:pt x="2529" y="2677"/>
                </a:lnTo>
                <a:lnTo>
                  <a:pt x="2529" y="3211"/>
                </a:lnTo>
                <a:lnTo>
                  <a:pt x="3160" y="3211"/>
                </a:lnTo>
                <a:lnTo>
                  <a:pt x="3160" y="2677"/>
                </a:lnTo>
                <a:lnTo>
                  <a:pt x="3160" y="2142"/>
                </a:lnTo>
                <a:lnTo>
                  <a:pt x="3160" y="1606"/>
                </a:lnTo>
                <a:lnTo>
                  <a:pt x="3160" y="1071"/>
                </a:lnTo>
                <a:lnTo>
                  <a:pt x="3160" y="536"/>
                </a:lnTo>
                <a:lnTo>
                  <a:pt x="31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4"/>
          <p:cNvSpPr/>
          <p:nvPr/>
        </p:nvSpPr>
        <p:spPr>
          <a:xfrm>
            <a:off x="1835410" y="713896"/>
            <a:ext cx="135318" cy="137458"/>
          </a:xfrm>
          <a:custGeom>
            <a:avLst/>
            <a:gdLst/>
            <a:ahLst/>
            <a:cxnLst/>
            <a:rect l="l" t="t" r="r" b="b"/>
            <a:pathLst>
              <a:path w="3162" h="3212" extrusionOk="0">
                <a:moveTo>
                  <a:pt x="1" y="1"/>
                </a:moveTo>
                <a:lnTo>
                  <a:pt x="1" y="536"/>
                </a:lnTo>
                <a:lnTo>
                  <a:pt x="1" y="1071"/>
                </a:lnTo>
                <a:lnTo>
                  <a:pt x="1" y="1606"/>
                </a:lnTo>
                <a:lnTo>
                  <a:pt x="1" y="2142"/>
                </a:lnTo>
                <a:lnTo>
                  <a:pt x="1" y="2677"/>
                </a:lnTo>
                <a:lnTo>
                  <a:pt x="1" y="3211"/>
                </a:lnTo>
                <a:lnTo>
                  <a:pt x="3162" y="3211"/>
                </a:lnTo>
                <a:lnTo>
                  <a:pt x="3162" y="2677"/>
                </a:lnTo>
                <a:lnTo>
                  <a:pt x="633" y="2677"/>
                </a:lnTo>
                <a:lnTo>
                  <a:pt x="633" y="2142"/>
                </a:lnTo>
                <a:lnTo>
                  <a:pt x="633" y="1606"/>
                </a:lnTo>
                <a:lnTo>
                  <a:pt x="2529" y="1606"/>
                </a:lnTo>
                <a:lnTo>
                  <a:pt x="2529" y="1071"/>
                </a:lnTo>
                <a:lnTo>
                  <a:pt x="633" y="1071"/>
                </a:lnTo>
                <a:lnTo>
                  <a:pt x="633" y="536"/>
                </a:lnTo>
                <a:lnTo>
                  <a:pt x="3162" y="536"/>
                </a:lnTo>
                <a:lnTo>
                  <a:pt x="3162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4"/>
          <p:cNvSpPr/>
          <p:nvPr/>
        </p:nvSpPr>
        <p:spPr>
          <a:xfrm>
            <a:off x="2084736" y="713896"/>
            <a:ext cx="135275" cy="137458"/>
          </a:xfrm>
          <a:custGeom>
            <a:avLst/>
            <a:gdLst/>
            <a:ahLst/>
            <a:cxnLst/>
            <a:rect l="l" t="t" r="r" b="b"/>
            <a:pathLst>
              <a:path w="3161" h="3212" extrusionOk="0">
                <a:moveTo>
                  <a:pt x="633" y="1"/>
                </a:moveTo>
                <a:lnTo>
                  <a:pt x="633" y="536"/>
                </a:lnTo>
                <a:lnTo>
                  <a:pt x="2529" y="536"/>
                </a:lnTo>
                <a:lnTo>
                  <a:pt x="2529" y="1"/>
                </a:lnTo>
                <a:close/>
                <a:moveTo>
                  <a:pt x="1" y="536"/>
                </a:moveTo>
                <a:lnTo>
                  <a:pt x="1" y="1071"/>
                </a:lnTo>
                <a:lnTo>
                  <a:pt x="1" y="1606"/>
                </a:lnTo>
                <a:lnTo>
                  <a:pt x="1" y="2142"/>
                </a:lnTo>
                <a:lnTo>
                  <a:pt x="1" y="2677"/>
                </a:lnTo>
                <a:lnTo>
                  <a:pt x="633" y="2677"/>
                </a:lnTo>
                <a:lnTo>
                  <a:pt x="633" y="2142"/>
                </a:lnTo>
                <a:lnTo>
                  <a:pt x="633" y="1606"/>
                </a:lnTo>
                <a:lnTo>
                  <a:pt x="633" y="1071"/>
                </a:lnTo>
                <a:lnTo>
                  <a:pt x="633" y="536"/>
                </a:lnTo>
                <a:close/>
                <a:moveTo>
                  <a:pt x="2529" y="536"/>
                </a:moveTo>
                <a:lnTo>
                  <a:pt x="2529" y="1071"/>
                </a:lnTo>
                <a:lnTo>
                  <a:pt x="2529" y="1606"/>
                </a:lnTo>
                <a:lnTo>
                  <a:pt x="2529" y="2142"/>
                </a:lnTo>
                <a:lnTo>
                  <a:pt x="2529" y="2677"/>
                </a:lnTo>
                <a:lnTo>
                  <a:pt x="3161" y="2677"/>
                </a:lnTo>
                <a:lnTo>
                  <a:pt x="3161" y="2142"/>
                </a:lnTo>
                <a:lnTo>
                  <a:pt x="3161" y="1606"/>
                </a:lnTo>
                <a:lnTo>
                  <a:pt x="3161" y="1071"/>
                </a:lnTo>
                <a:lnTo>
                  <a:pt x="3161" y="536"/>
                </a:lnTo>
                <a:close/>
                <a:moveTo>
                  <a:pt x="633" y="2677"/>
                </a:moveTo>
                <a:lnTo>
                  <a:pt x="633" y="3211"/>
                </a:lnTo>
                <a:lnTo>
                  <a:pt x="2529" y="3211"/>
                </a:lnTo>
                <a:lnTo>
                  <a:pt x="2529" y="267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4"/>
          <p:cNvSpPr/>
          <p:nvPr/>
        </p:nvSpPr>
        <p:spPr>
          <a:xfrm>
            <a:off x="2247059" y="713896"/>
            <a:ext cx="135318" cy="137458"/>
          </a:xfrm>
          <a:custGeom>
            <a:avLst/>
            <a:gdLst/>
            <a:ahLst/>
            <a:cxnLst/>
            <a:rect l="l" t="t" r="r" b="b"/>
            <a:pathLst>
              <a:path w="3162" h="3212" extrusionOk="0">
                <a:moveTo>
                  <a:pt x="1" y="1"/>
                </a:moveTo>
                <a:lnTo>
                  <a:pt x="1" y="536"/>
                </a:lnTo>
                <a:lnTo>
                  <a:pt x="1" y="1071"/>
                </a:lnTo>
                <a:lnTo>
                  <a:pt x="1" y="1606"/>
                </a:lnTo>
                <a:lnTo>
                  <a:pt x="1" y="2142"/>
                </a:lnTo>
                <a:lnTo>
                  <a:pt x="633" y="2142"/>
                </a:lnTo>
                <a:lnTo>
                  <a:pt x="633" y="1606"/>
                </a:lnTo>
                <a:lnTo>
                  <a:pt x="633" y="1071"/>
                </a:lnTo>
                <a:lnTo>
                  <a:pt x="633" y="536"/>
                </a:lnTo>
                <a:lnTo>
                  <a:pt x="633" y="1"/>
                </a:lnTo>
                <a:close/>
                <a:moveTo>
                  <a:pt x="2529" y="1"/>
                </a:moveTo>
                <a:lnTo>
                  <a:pt x="2529" y="536"/>
                </a:lnTo>
                <a:lnTo>
                  <a:pt x="2529" y="1071"/>
                </a:lnTo>
                <a:lnTo>
                  <a:pt x="2529" y="1606"/>
                </a:lnTo>
                <a:lnTo>
                  <a:pt x="2529" y="2142"/>
                </a:lnTo>
                <a:lnTo>
                  <a:pt x="3162" y="2142"/>
                </a:lnTo>
                <a:lnTo>
                  <a:pt x="3162" y="1606"/>
                </a:lnTo>
                <a:lnTo>
                  <a:pt x="3162" y="1071"/>
                </a:lnTo>
                <a:lnTo>
                  <a:pt x="3162" y="536"/>
                </a:lnTo>
                <a:lnTo>
                  <a:pt x="3162" y="1"/>
                </a:lnTo>
                <a:close/>
                <a:moveTo>
                  <a:pt x="633" y="2142"/>
                </a:moveTo>
                <a:lnTo>
                  <a:pt x="633" y="2677"/>
                </a:lnTo>
                <a:lnTo>
                  <a:pt x="1265" y="2677"/>
                </a:lnTo>
                <a:lnTo>
                  <a:pt x="1265" y="2142"/>
                </a:lnTo>
                <a:close/>
                <a:moveTo>
                  <a:pt x="1897" y="2142"/>
                </a:moveTo>
                <a:lnTo>
                  <a:pt x="1897" y="2677"/>
                </a:lnTo>
                <a:lnTo>
                  <a:pt x="2529" y="2677"/>
                </a:lnTo>
                <a:lnTo>
                  <a:pt x="2529" y="2142"/>
                </a:lnTo>
                <a:close/>
                <a:moveTo>
                  <a:pt x="1265" y="2677"/>
                </a:moveTo>
                <a:lnTo>
                  <a:pt x="1265" y="3211"/>
                </a:lnTo>
                <a:lnTo>
                  <a:pt x="1897" y="3211"/>
                </a:lnTo>
                <a:lnTo>
                  <a:pt x="1897" y="267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4"/>
          <p:cNvSpPr/>
          <p:nvPr/>
        </p:nvSpPr>
        <p:spPr>
          <a:xfrm>
            <a:off x="2409425" y="713896"/>
            <a:ext cx="135275" cy="137458"/>
          </a:xfrm>
          <a:custGeom>
            <a:avLst/>
            <a:gdLst/>
            <a:ahLst/>
            <a:cxnLst/>
            <a:rect l="l" t="t" r="r" b="b"/>
            <a:pathLst>
              <a:path w="3161" h="3212" extrusionOk="0">
                <a:moveTo>
                  <a:pt x="0" y="1"/>
                </a:moveTo>
                <a:lnTo>
                  <a:pt x="0" y="536"/>
                </a:lnTo>
                <a:lnTo>
                  <a:pt x="0" y="1071"/>
                </a:lnTo>
                <a:lnTo>
                  <a:pt x="0" y="1606"/>
                </a:lnTo>
                <a:lnTo>
                  <a:pt x="0" y="2142"/>
                </a:lnTo>
                <a:lnTo>
                  <a:pt x="0" y="2677"/>
                </a:lnTo>
                <a:lnTo>
                  <a:pt x="0" y="3211"/>
                </a:lnTo>
                <a:lnTo>
                  <a:pt x="3160" y="3211"/>
                </a:lnTo>
                <a:lnTo>
                  <a:pt x="3160" y="2677"/>
                </a:lnTo>
                <a:lnTo>
                  <a:pt x="632" y="2677"/>
                </a:lnTo>
                <a:lnTo>
                  <a:pt x="632" y="2142"/>
                </a:lnTo>
                <a:lnTo>
                  <a:pt x="632" y="1606"/>
                </a:lnTo>
                <a:lnTo>
                  <a:pt x="2528" y="1606"/>
                </a:lnTo>
                <a:lnTo>
                  <a:pt x="2528" y="1071"/>
                </a:lnTo>
                <a:lnTo>
                  <a:pt x="632" y="1071"/>
                </a:lnTo>
                <a:lnTo>
                  <a:pt x="632" y="536"/>
                </a:lnTo>
                <a:lnTo>
                  <a:pt x="3160" y="536"/>
                </a:lnTo>
                <a:lnTo>
                  <a:pt x="31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74"/>
          <p:cNvSpPr/>
          <p:nvPr/>
        </p:nvSpPr>
        <p:spPr>
          <a:xfrm>
            <a:off x="2571705" y="713896"/>
            <a:ext cx="135318" cy="137458"/>
          </a:xfrm>
          <a:custGeom>
            <a:avLst/>
            <a:gdLst/>
            <a:ahLst/>
            <a:cxnLst/>
            <a:rect l="l" t="t" r="r" b="b"/>
            <a:pathLst>
              <a:path w="3162" h="3212" extrusionOk="0">
                <a:moveTo>
                  <a:pt x="2529" y="536"/>
                </a:moveTo>
                <a:lnTo>
                  <a:pt x="2529" y="1071"/>
                </a:lnTo>
                <a:lnTo>
                  <a:pt x="2529" y="1606"/>
                </a:lnTo>
                <a:lnTo>
                  <a:pt x="3162" y="1606"/>
                </a:lnTo>
                <a:lnTo>
                  <a:pt x="3162" y="1071"/>
                </a:lnTo>
                <a:lnTo>
                  <a:pt x="3162" y="536"/>
                </a:lnTo>
                <a:close/>
                <a:moveTo>
                  <a:pt x="1" y="1"/>
                </a:moveTo>
                <a:lnTo>
                  <a:pt x="1" y="536"/>
                </a:lnTo>
                <a:lnTo>
                  <a:pt x="1" y="1071"/>
                </a:lnTo>
                <a:lnTo>
                  <a:pt x="1" y="1606"/>
                </a:lnTo>
                <a:lnTo>
                  <a:pt x="1" y="2142"/>
                </a:lnTo>
                <a:lnTo>
                  <a:pt x="1" y="2677"/>
                </a:lnTo>
                <a:lnTo>
                  <a:pt x="1" y="3211"/>
                </a:lnTo>
                <a:lnTo>
                  <a:pt x="633" y="3211"/>
                </a:lnTo>
                <a:lnTo>
                  <a:pt x="633" y="2677"/>
                </a:lnTo>
                <a:lnTo>
                  <a:pt x="633" y="2142"/>
                </a:lnTo>
                <a:lnTo>
                  <a:pt x="1897" y="2142"/>
                </a:lnTo>
                <a:lnTo>
                  <a:pt x="1897" y="2677"/>
                </a:lnTo>
                <a:lnTo>
                  <a:pt x="2529" y="2677"/>
                </a:lnTo>
                <a:lnTo>
                  <a:pt x="2529" y="2142"/>
                </a:lnTo>
                <a:lnTo>
                  <a:pt x="2529" y="1606"/>
                </a:lnTo>
                <a:lnTo>
                  <a:pt x="633" y="1606"/>
                </a:lnTo>
                <a:lnTo>
                  <a:pt x="633" y="1071"/>
                </a:lnTo>
                <a:lnTo>
                  <a:pt x="633" y="536"/>
                </a:lnTo>
                <a:lnTo>
                  <a:pt x="2529" y="536"/>
                </a:lnTo>
                <a:lnTo>
                  <a:pt x="2529" y="1"/>
                </a:lnTo>
                <a:close/>
                <a:moveTo>
                  <a:pt x="2529" y="2677"/>
                </a:moveTo>
                <a:lnTo>
                  <a:pt x="2529" y="3211"/>
                </a:lnTo>
                <a:lnTo>
                  <a:pt x="3162" y="3211"/>
                </a:lnTo>
                <a:lnTo>
                  <a:pt x="3162" y="267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1"/>
          <p:cNvSpPr txBox="1">
            <a:spLocks noGrp="1"/>
          </p:cNvSpPr>
          <p:nvPr>
            <p:ph type="title"/>
          </p:nvPr>
        </p:nvSpPr>
        <p:spPr>
          <a:xfrm>
            <a:off x="720000" y="18951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BC7D6"/>
                </a:solidFill>
              </a:rPr>
              <a:t>About </a:t>
            </a:r>
            <a:r>
              <a:rPr lang="en-US" altLang="en-GB">
                <a:solidFill>
                  <a:srgbClr val="7BC7D6"/>
                </a:solidFill>
              </a:rPr>
              <a:t>the game</a:t>
            </a:r>
          </a:p>
        </p:txBody>
      </p:sp>
      <p:sp>
        <p:nvSpPr>
          <p:cNvPr id="1034" name="Google Shape;1034;p41"/>
          <p:cNvSpPr txBox="1">
            <a:spLocks noGrp="1"/>
          </p:cNvSpPr>
          <p:nvPr>
            <p:ph type="subTitle" idx="1"/>
          </p:nvPr>
        </p:nvSpPr>
        <p:spPr>
          <a:xfrm>
            <a:off x="72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35" name="Google Shape;1035;p41"/>
          <p:cNvSpPr txBox="1">
            <a:spLocks noGrp="1"/>
          </p:cNvSpPr>
          <p:nvPr>
            <p:ph type="title" idx="2"/>
          </p:nvPr>
        </p:nvSpPr>
        <p:spPr>
          <a:xfrm>
            <a:off x="3480000" y="1895175"/>
            <a:ext cx="256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7BC7D6"/>
                </a:solidFill>
              </a:rPr>
              <a:t>The game play</a:t>
            </a:r>
          </a:p>
        </p:txBody>
      </p:sp>
      <p:sp>
        <p:nvSpPr>
          <p:cNvPr id="1036" name="Google Shape;1036;p41"/>
          <p:cNvSpPr txBox="1">
            <a:spLocks noGrp="1"/>
          </p:cNvSpPr>
          <p:nvPr>
            <p:ph type="subTitle" idx="3"/>
          </p:nvPr>
        </p:nvSpPr>
        <p:spPr>
          <a:xfrm>
            <a:off x="348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37" name="Google Shape;1037;p41"/>
          <p:cNvSpPr txBox="1">
            <a:spLocks noGrp="1"/>
          </p:cNvSpPr>
          <p:nvPr>
            <p:ph type="title" idx="4"/>
          </p:nvPr>
        </p:nvSpPr>
        <p:spPr>
          <a:xfrm>
            <a:off x="6240000" y="18951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7BC7D6"/>
                </a:solidFill>
              </a:rPr>
              <a:t>The game sequence</a:t>
            </a:r>
          </a:p>
        </p:txBody>
      </p:sp>
      <p:sp>
        <p:nvSpPr>
          <p:cNvPr id="1038" name="Google Shape;1038;p41"/>
          <p:cNvSpPr txBox="1">
            <a:spLocks noGrp="1"/>
          </p:cNvSpPr>
          <p:nvPr>
            <p:ph type="subTitle" idx="5"/>
          </p:nvPr>
        </p:nvSpPr>
        <p:spPr>
          <a:xfrm>
            <a:off x="6240000" y="240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 idx="6"/>
          </p:nvPr>
        </p:nvSpPr>
        <p:spPr>
          <a:xfrm>
            <a:off x="720000" y="36083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7BC7D6"/>
                </a:solidFill>
              </a:rPr>
              <a:t>Video example</a:t>
            </a:r>
          </a:p>
        </p:txBody>
      </p:sp>
      <p:sp>
        <p:nvSpPr>
          <p:cNvPr id="1040" name="Google Shape;1040;p41"/>
          <p:cNvSpPr txBox="1">
            <a:spLocks noGrp="1"/>
          </p:cNvSpPr>
          <p:nvPr>
            <p:ph type="subTitle" idx="7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title" idx="8"/>
          </p:nvPr>
        </p:nvSpPr>
        <p:spPr>
          <a:xfrm>
            <a:off x="3480000" y="3608375"/>
            <a:ext cx="256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7BC7D6"/>
                </a:solidFill>
              </a:rPr>
              <a:t>Our team</a:t>
            </a:r>
          </a:p>
        </p:txBody>
      </p:sp>
      <p:sp>
        <p:nvSpPr>
          <p:cNvPr id="1042" name="Google Shape;1042;p41"/>
          <p:cNvSpPr txBox="1">
            <a:spLocks noGrp="1"/>
          </p:cNvSpPr>
          <p:nvPr>
            <p:ph type="subTitle" idx="9"/>
          </p:nvPr>
        </p:nvSpPr>
        <p:spPr>
          <a:xfrm>
            <a:off x="348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43" name="Google Shape;1043;p41"/>
          <p:cNvSpPr txBox="1">
            <a:spLocks noGrp="1"/>
          </p:cNvSpPr>
          <p:nvPr>
            <p:ph type="title" idx="13"/>
          </p:nvPr>
        </p:nvSpPr>
        <p:spPr>
          <a:xfrm>
            <a:off x="6240000" y="3608375"/>
            <a:ext cx="249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>
              <a:solidFill>
                <a:srgbClr val="7BC7D6"/>
              </a:solidFill>
            </a:endParaRPr>
          </a:p>
        </p:txBody>
      </p:sp>
      <p:sp>
        <p:nvSpPr>
          <p:cNvPr id="1044" name="Google Shape;1044;p41"/>
          <p:cNvSpPr txBox="1">
            <a:spLocks noGrp="1"/>
          </p:cNvSpPr>
          <p:nvPr>
            <p:ph type="subTitle" idx="14"/>
          </p:nvPr>
        </p:nvSpPr>
        <p:spPr>
          <a:xfrm>
            <a:off x="624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045" name="Google Shape;1045;p41"/>
          <p:cNvSpPr txBox="1">
            <a:spLocks noGrp="1"/>
          </p:cNvSpPr>
          <p:nvPr>
            <p:ph type="title" idx="15"/>
          </p:nvPr>
        </p:nvSpPr>
        <p:spPr>
          <a:xfrm>
            <a:off x="720090" y="720090"/>
            <a:ext cx="208915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rgbClr val="9E00B5"/>
                </a:solidFill>
                <a:sym typeface="+mn-ea"/>
              </a:rPr>
              <a:t>AGENDA</a:t>
            </a:r>
            <a:endParaRPr lang="en-US" altLang="en-GB" sz="3600">
              <a:solidFill>
                <a:srgbClr val="9E00B5"/>
              </a:solidFill>
              <a:latin typeface="Arcade" panose="00000400000000000000" charset="0"/>
              <a:cs typeface="Arcade" panose="00000400000000000000" charset="0"/>
              <a:sym typeface="+mn-ea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830025" y="1522657"/>
            <a:ext cx="361101" cy="304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01</a:t>
            </a:r>
          </a:p>
        </p:txBody>
      </p:sp>
      <p:sp>
        <p:nvSpPr>
          <p:cNvPr id="1125" name="Google Shape;1125;p41"/>
          <p:cNvSpPr/>
          <p:nvPr/>
        </p:nvSpPr>
        <p:spPr>
          <a:xfrm>
            <a:off x="3582750" y="1508082"/>
            <a:ext cx="482319" cy="304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02</a:t>
            </a:r>
          </a:p>
        </p:txBody>
      </p:sp>
      <p:sp>
        <p:nvSpPr>
          <p:cNvPr id="1126" name="Google Shape;1126;p41"/>
          <p:cNvSpPr/>
          <p:nvPr/>
        </p:nvSpPr>
        <p:spPr>
          <a:xfrm>
            <a:off x="6335475" y="1522657"/>
            <a:ext cx="484870" cy="304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03</a:t>
            </a:r>
          </a:p>
        </p:txBody>
      </p:sp>
      <p:sp>
        <p:nvSpPr>
          <p:cNvPr id="1127" name="Google Shape;1127;p41"/>
          <p:cNvSpPr/>
          <p:nvPr/>
        </p:nvSpPr>
        <p:spPr>
          <a:xfrm>
            <a:off x="830025" y="3235857"/>
            <a:ext cx="506137" cy="304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04</a:t>
            </a:r>
          </a:p>
        </p:txBody>
      </p:sp>
      <p:sp>
        <p:nvSpPr>
          <p:cNvPr id="1128" name="Google Shape;1128;p41"/>
          <p:cNvSpPr/>
          <p:nvPr/>
        </p:nvSpPr>
        <p:spPr>
          <a:xfrm>
            <a:off x="3582750" y="3235857"/>
            <a:ext cx="489974" cy="304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05</a:t>
            </a:r>
          </a:p>
        </p:txBody>
      </p:sp>
      <p:sp>
        <p:nvSpPr>
          <p:cNvPr id="1129" name="Google Shape;1129;p41"/>
          <p:cNvSpPr/>
          <p:nvPr/>
        </p:nvSpPr>
        <p:spPr>
          <a:xfrm>
            <a:off x="6335475" y="3235857"/>
            <a:ext cx="502734" cy="3087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Righteous" panose="0201050600000002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4066300" y="2427795"/>
            <a:ext cx="42348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ABOUT</a:t>
            </a:r>
            <a:br>
              <a:rPr lang="en-US" altLang="en-GB" dirty="0"/>
            </a:br>
            <a:r>
              <a:rPr lang="en-US" altLang="en-GB" dirty="0">
                <a:solidFill>
                  <a:srgbClr val="7BC7D6"/>
                </a:solidFill>
              </a:rPr>
              <a:t>THE GAME</a:t>
            </a:r>
          </a:p>
        </p:txBody>
      </p:sp>
      <p:sp>
        <p:nvSpPr>
          <p:cNvPr id="1206" name="Google Shape;1206;p43"/>
          <p:cNvSpPr/>
          <p:nvPr/>
        </p:nvSpPr>
        <p:spPr>
          <a:xfrm>
            <a:off x="5744693" y="1341965"/>
            <a:ext cx="878015" cy="7403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01</a:t>
            </a:r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1424940" y="1851660"/>
            <a:ext cx="3077210" cy="2079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dirty="0"/>
              <a:t>Bluto is a villain who lives in Mars, he sends many balloons loaded with evil forces to destroy the Earth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dirty="0"/>
              <a:t>Your mission is to shoot as many balloons as you could before they find their way to our planet.</a:t>
            </a:r>
          </a:p>
        </p:txBody>
      </p:sp>
      <p:grpSp>
        <p:nvGrpSpPr>
          <p:cNvPr id="3" name="Google Shape;1667;p50"/>
          <p:cNvGrpSpPr/>
          <p:nvPr/>
        </p:nvGrpSpPr>
        <p:grpSpPr>
          <a:xfrm rot="19980000">
            <a:off x="2458720" y="946150"/>
            <a:ext cx="911860" cy="982345"/>
            <a:chOff x="7274250" y="2269376"/>
            <a:chExt cx="1048455" cy="1148093"/>
          </a:xfrm>
        </p:grpSpPr>
        <p:sp>
          <p:nvSpPr>
            <p:cNvPr id="4" name="Google Shape;1668;p50"/>
            <p:cNvSpPr/>
            <p:nvPr/>
          </p:nvSpPr>
          <p:spPr>
            <a:xfrm>
              <a:off x="7274250" y="2594194"/>
              <a:ext cx="864331" cy="823275"/>
            </a:xfrm>
            <a:custGeom>
              <a:avLst/>
              <a:gdLst/>
              <a:ahLst/>
              <a:cxnLst/>
              <a:rect l="l" t="t" r="r" b="b"/>
              <a:pathLst>
                <a:path w="7227" h="6884" extrusionOk="0">
                  <a:moveTo>
                    <a:pt x="4357" y="0"/>
                  </a:moveTo>
                  <a:cubicBezTo>
                    <a:pt x="3394" y="0"/>
                    <a:pt x="2448" y="553"/>
                    <a:pt x="1959" y="1504"/>
                  </a:cubicBezTo>
                  <a:cubicBezTo>
                    <a:pt x="1796" y="1823"/>
                    <a:pt x="1699" y="2157"/>
                    <a:pt x="1663" y="2491"/>
                  </a:cubicBezTo>
                  <a:cubicBezTo>
                    <a:pt x="1" y="4030"/>
                    <a:pt x="298" y="4661"/>
                    <a:pt x="768" y="4661"/>
                  </a:cubicBezTo>
                  <a:cubicBezTo>
                    <a:pt x="886" y="4661"/>
                    <a:pt x="1014" y="4622"/>
                    <a:pt x="1126" y="4547"/>
                  </a:cubicBezTo>
                  <a:cubicBezTo>
                    <a:pt x="1272" y="4449"/>
                    <a:pt x="1372" y="4413"/>
                    <a:pt x="1439" y="4413"/>
                  </a:cubicBezTo>
                  <a:cubicBezTo>
                    <a:pt x="1628" y="4413"/>
                    <a:pt x="1562" y="4697"/>
                    <a:pt x="1562" y="4697"/>
                  </a:cubicBezTo>
                  <a:cubicBezTo>
                    <a:pt x="1276" y="5024"/>
                    <a:pt x="1058" y="6147"/>
                    <a:pt x="1432" y="6147"/>
                  </a:cubicBezTo>
                  <a:cubicBezTo>
                    <a:pt x="1521" y="6147"/>
                    <a:pt x="1645" y="6082"/>
                    <a:pt x="1811" y="5925"/>
                  </a:cubicBezTo>
                  <a:cubicBezTo>
                    <a:pt x="2123" y="5630"/>
                    <a:pt x="2352" y="5537"/>
                    <a:pt x="2516" y="5537"/>
                  </a:cubicBezTo>
                  <a:cubicBezTo>
                    <a:pt x="2801" y="5537"/>
                    <a:pt x="2892" y="5820"/>
                    <a:pt x="2892" y="5820"/>
                  </a:cubicBezTo>
                  <a:cubicBezTo>
                    <a:pt x="2892" y="5820"/>
                    <a:pt x="2595" y="6254"/>
                    <a:pt x="3028" y="6697"/>
                  </a:cubicBezTo>
                  <a:cubicBezTo>
                    <a:pt x="3130" y="6801"/>
                    <a:pt x="3243" y="6845"/>
                    <a:pt x="3358" y="6845"/>
                  </a:cubicBezTo>
                  <a:cubicBezTo>
                    <a:pt x="3730" y="6845"/>
                    <a:pt x="4127" y="6382"/>
                    <a:pt x="4278" y="5988"/>
                  </a:cubicBezTo>
                  <a:cubicBezTo>
                    <a:pt x="4312" y="5901"/>
                    <a:pt x="4353" y="5864"/>
                    <a:pt x="4400" y="5864"/>
                  </a:cubicBezTo>
                  <a:cubicBezTo>
                    <a:pt x="4628" y="5864"/>
                    <a:pt x="4997" y="6743"/>
                    <a:pt x="5359" y="6867"/>
                  </a:cubicBezTo>
                  <a:cubicBezTo>
                    <a:pt x="5391" y="6878"/>
                    <a:pt x="5418" y="6883"/>
                    <a:pt x="5442" y="6883"/>
                  </a:cubicBezTo>
                  <a:cubicBezTo>
                    <a:pt x="5754" y="6883"/>
                    <a:pt x="5498" y="6028"/>
                    <a:pt x="5664" y="5704"/>
                  </a:cubicBezTo>
                  <a:cubicBezTo>
                    <a:pt x="5691" y="5650"/>
                    <a:pt x="5719" y="5629"/>
                    <a:pt x="5750" y="5629"/>
                  </a:cubicBezTo>
                  <a:cubicBezTo>
                    <a:pt x="5887" y="5629"/>
                    <a:pt x="6060" y="6079"/>
                    <a:pt x="6338" y="6079"/>
                  </a:cubicBezTo>
                  <a:cubicBezTo>
                    <a:pt x="6398" y="6079"/>
                    <a:pt x="6464" y="6057"/>
                    <a:pt x="6535" y="6005"/>
                  </a:cubicBezTo>
                  <a:cubicBezTo>
                    <a:pt x="7007" y="5660"/>
                    <a:pt x="6144" y="4484"/>
                    <a:pt x="6144" y="4484"/>
                  </a:cubicBezTo>
                  <a:cubicBezTo>
                    <a:pt x="6145" y="4471"/>
                    <a:pt x="6146" y="4455"/>
                    <a:pt x="6146" y="4439"/>
                  </a:cubicBezTo>
                  <a:cubicBezTo>
                    <a:pt x="6298" y="4267"/>
                    <a:pt x="6432" y="4073"/>
                    <a:pt x="6543" y="3858"/>
                  </a:cubicBezTo>
                  <a:cubicBezTo>
                    <a:pt x="7226" y="2528"/>
                    <a:pt x="6753" y="923"/>
                    <a:pt x="5488" y="273"/>
                  </a:cubicBezTo>
                  <a:cubicBezTo>
                    <a:pt x="5127" y="88"/>
                    <a:pt x="4741" y="0"/>
                    <a:pt x="435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69;p50"/>
            <p:cNvSpPr/>
            <p:nvPr/>
          </p:nvSpPr>
          <p:spPr>
            <a:xfrm>
              <a:off x="7540710" y="2715463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5" y="1552"/>
                    <a:pt x="884" y="1552"/>
                  </a:cubicBezTo>
                  <a:cubicBezTo>
                    <a:pt x="1166" y="1552"/>
                    <a:pt x="1438" y="1398"/>
                    <a:pt x="1575" y="1130"/>
                  </a:cubicBezTo>
                  <a:cubicBezTo>
                    <a:pt x="1771" y="749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rgbClr val="ECEA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70;p50"/>
            <p:cNvSpPr/>
            <p:nvPr/>
          </p:nvSpPr>
          <p:spPr>
            <a:xfrm>
              <a:off x="7582329" y="2759234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6"/>
                    <a:pt x="54" y="452"/>
                    <a:pt x="190" y="522"/>
                  </a:cubicBezTo>
                  <a:cubicBezTo>
                    <a:pt x="230" y="542"/>
                    <a:pt x="273" y="552"/>
                    <a:pt x="316" y="552"/>
                  </a:cubicBezTo>
                  <a:cubicBezTo>
                    <a:pt x="416" y="552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rgbClr val="22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1;p50"/>
            <p:cNvSpPr/>
            <p:nvPr/>
          </p:nvSpPr>
          <p:spPr>
            <a:xfrm>
              <a:off x="7792818" y="2855508"/>
              <a:ext cx="211807" cy="185727"/>
            </a:xfrm>
            <a:custGeom>
              <a:avLst/>
              <a:gdLst/>
              <a:ahLst/>
              <a:cxnLst/>
              <a:rect l="l" t="t" r="r" b="b"/>
              <a:pathLst>
                <a:path w="1771" h="1553" extrusionOk="0">
                  <a:moveTo>
                    <a:pt x="886" y="1"/>
                  </a:moveTo>
                  <a:cubicBezTo>
                    <a:pt x="605" y="1"/>
                    <a:pt x="333" y="154"/>
                    <a:pt x="196" y="422"/>
                  </a:cubicBezTo>
                  <a:cubicBezTo>
                    <a:pt x="0" y="803"/>
                    <a:pt x="150" y="1271"/>
                    <a:pt x="531" y="1467"/>
                  </a:cubicBezTo>
                  <a:cubicBezTo>
                    <a:pt x="645" y="1525"/>
                    <a:pt x="766" y="1552"/>
                    <a:pt x="885" y="1552"/>
                  </a:cubicBezTo>
                  <a:cubicBezTo>
                    <a:pt x="1166" y="1552"/>
                    <a:pt x="1438" y="1399"/>
                    <a:pt x="1575" y="1131"/>
                  </a:cubicBezTo>
                  <a:cubicBezTo>
                    <a:pt x="1771" y="750"/>
                    <a:pt x="1621" y="282"/>
                    <a:pt x="1240" y="86"/>
                  </a:cubicBezTo>
                  <a:cubicBezTo>
                    <a:pt x="1126" y="28"/>
                    <a:pt x="1005" y="1"/>
                    <a:pt x="886" y="1"/>
                  </a:cubicBezTo>
                  <a:close/>
                </a:path>
              </a:pathLst>
            </a:custGeom>
            <a:solidFill>
              <a:srgbClr val="ECEA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2;p50"/>
            <p:cNvSpPr/>
            <p:nvPr/>
          </p:nvSpPr>
          <p:spPr>
            <a:xfrm>
              <a:off x="7834438" y="2899279"/>
              <a:ext cx="75466" cy="66135"/>
            </a:xfrm>
            <a:custGeom>
              <a:avLst/>
              <a:gdLst/>
              <a:ahLst/>
              <a:cxnLst/>
              <a:rect l="l" t="t" r="r" b="b"/>
              <a:pathLst>
                <a:path w="631" h="553" extrusionOk="0">
                  <a:moveTo>
                    <a:pt x="316" y="1"/>
                  </a:moveTo>
                  <a:cubicBezTo>
                    <a:pt x="216" y="1"/>
                    <a:pt x="119" y="56"/>
                    <a:pt x="71" y="151"/>
                  </a:cubicBezTo>
                  <a:cubicBezTo>
                    <a:pt x="0" y="287"/>
                    <a:pt x="54" y="452"/>
                    <a:pt x="190" y="522"/>
                  </a:cubicBezTo>
                  <a:cubicBezTo>
                    <a:pt x="230" y="543"/>
                    <a:pt x="273" y="553"/>
                    <a:pt x="316" y="553"/>
                  </a:cubicBezTo>
                  <a:cubicBezTo>
                    <a:pt x="416" y="553"/>
                    <a:pt x="512" y="498"/>
                    <a:pt x="560" y="403"/>
                  </a:cubicBezTo>
                  <a:cubicBezTo>
                    <a:pt x="631" y="267"/>
                    <a:pt x="577" y="101"/>
                    <a:pt x="441" y="31"/>
                  </a:cubicBezTo>
                  <a:cubicBezTo>
                    <a:pt x="401" y="10"/>
                    <a:pt x="358" y="1"/>
                    <a:pt x="316" y="1"/>
                  </a:cubicBezTo>
                  <a:close/>
                </a:path>
              </a:pathLst>
            </a:custGeom>
            <a:solidFill>
              <a:srgbClr val="22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3;p50"/>
            <p:cNvSpPr/>
            <p:nvPr/>
          </p:nvSpPr>
          <p:spPr>
            <a:xfrm>
              <a:off x="7785403" y="2667266"/>
              <a:ext cx="155477" cy="136335"/>
            </a:xfrm>
            <a:custGeom>
              <a:avLst/>
              <a:gdLst/>
              <a:ahLst/>
              <a:cxnLst/>
              <a:rect l="l" t="t" r="r" b="b"/>
              <a:pathLst>
                <a:path w="1300" h="1140" extrusionOk="0">
                  <a:moveTo>
                    <a:pt x="650" y="1"/>
                  </a:moveTo>
                  <a:cubicBezTo>
                    <a:pt x="443" y="1"/>
                    <a:pt x="244" y="114"/>
                    <a:pt x="143" y="310"/>
                  </a:cubicBezTo>
                  <a:cubicBezTo>
                    <a:pt x="0" y="590"/>
                    <a:pt x="110" y="933"/>
                    <a:pt x="389" y="1076"/>
                  </a:cubicBezTo>
                  <a:cubicBezTo>
                    <a:pt x="473" y="1119"/>
                    <a:pt x="561" y="1139"/>
                    <a:pt x="649" y="1139"/>
                  </a:cubicBezTo>
                  <a:cubicBezTo>
                    <a:pt x="856" y="1139"/>
                    <a:pt x="1055" y="1026"/>
                    <a:pt x="1156" y="830"/>
                  </a:cubicBezTo>
                  <a:cubicBezTo>
                    <a:pt x="1300" y="550"/>
                    <a:pt x="1190" y="208"/>
                    <a:pt x="909" y="64"/>
                  </a:cubicBezTo>
                  <a:cubicBezTo>
                    <a:pt x="826" y="21"/>
                    <a:pt x="737" y="1"/>
                    <a:pt x="650" y="1"/>
                  </a:cubicBezTo>
                  <a:close/>
                </a:path>
              </a:pathLst>
            </a:custGeom>
            <a:solidFill>
              <a:srgbClr val="ECEA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4;p50"/>
            <p:cNvSpPr/>
            <p:nvPr/>
          </p:nvSpPr>
          <p:spPr>
            <a:xfrm>
              <a:off x="7815900" y="2699437"/>
              <a:ext cx="55374" cy="48555"/>
            </a:xfrm>
            <a:custGeom>
              <a:avLst/>
              <a:gdLst/>
              <a:ahLst/>
              <a:cxnLst/>
              <a:rect l="l" t="t" r="r" b="b"/>
              <a:pathLst>
                <a:path w="463" h="406" extrusionOk="0">
                  <a:moveTo>
                    <a:pt x="232" y="0"/>
                  </a:moveTo>
                  <a:cubicBezTo>
                    <a:pt x="158" y="0"/>
                    <a:pt x="87" y="41"/>
                    <a:pt x="52" y="111"/>
                  </a:cubicBezTo>
                  <a:cubicBezTo>
                    <a:pt x="1" y="210"/>
                    <a:pt x="40" y="332"/>
                    <a:pt x="140" y="383"/>
                  </a:cubicBezTo>
                  <a:cubicBezTo>
                    <a:pt x="169" y="398"/>
                    <a:pt x="201" y="405"/>
                    <a:pt x="232" y="405"/>
                  </a:cubicBezTo>
                  <a:cubicBezTo>
                    <a:pt x="306" y="405"/>
                    <a:pt x="376" y="365"/>
                    <a:pt x="412" y="295"/>
                  </a:cubicBezTo>
                  <a:cubicBezTo>
                    <a:pt x="463" y="196"/>
                    <a:pt x="423" y="74"/>
                    <a:pt x="324" y="23"/>
                  </a:cubicBezTo>
                  <a:cubicBezTo>
                    <a:pt x="295" y="8"/>
                    <a:pt x="263" y="0"/>
                    <a:pt x="232" y="0"/>
                  </a:cubicBezTo>
                  <a:close/>
                </a:path>
              </a:pathLst>
            </a:custGeom>
            <a:solidFill>
              <a:srgbClr val="22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75;p50"/>
            <p:cNvSpPr/>
            <p:nvPr/>
          </p:nvSpPr>
          <p:spPr>
            <a:xfrm>
              <a:off x="7826066" y="2327260"/>
              <a:ext cx="169709" cy="308190"/>
            </a:xfrm>
            <a:custGeom>
              <a:avLst/>
              <a:gdLst/>
              <a:ahLst/>
              <a:cxnLst/>
              <a:rect l="l" t="t" r="r" b="b"/>
              <a:pathLst>
                <a:path w="1419" h="2577" extrusionOk="0">
                  <a:moveTo>
                    <a:pt x="873" y="1"/>
                  </a:moveTo>
                  <a:lnTo>
                    <a:pt x="873" y="1"/>
                  </a:lnTo>
                  <a:cubicBezTo>
                    <a:pt x="873" y="1"/>
                    <a:pt x="531" y="1951"/>
                    <a:pt x="1" y="2412"/>
                  </a:cubicBezTo>
                  <a:cubicBezTo>
                    <a:pt x="1" y="2412"/>
                    <a:pt x="234" y="2577"/>
                    <a:pt x="405" y="2577"/>
                  </a:cubicBezTo>
                  <a:cubicBezTo>
                    <a:pt x="452" y="2577"/>
                    <a:pt x="493" y="2565"/>
                    <a:pt x="525" y="2534"/>
                  </a:cubicBezTo>
                  <a:cubicBezTo>
                    <a:pt x="525" y="2534"/>
                    <a:pt x="1418" y="794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76;p50"/>
            <p:cNvSpPr/>
            <p:nvPr/>
          </p:nvSpPr>
          <p:spPr>
            <a:xfrm>
              <a:off x="7861945" y="226937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7;p50"/>
            <p:cNvSpPr/>
            <p:nvPr/>
          </p:nvSpPr>
          <p:spPr>
            <a:xfrm>
              <a:off x="7999241" y="2570993"/>
              <a:ext cx="261560" cy="221844"/>
            </a:xfrm>
            <a:custGeom>
              <a:avLst/>
              <a:gdLst/>
              <a:ahLst/>
              <a:cxnLst/>
              <a:rect l="l" t="t" r="r" b="b"/>
              <a:pathLst>
                <a:path w="2187" h="1855" extrusionOk="0">
                  <a:moveTo>
                    <a:pt x="2063" y="1"/>
                  </a:moveTo>
                  <a:cubicBezTo>
                    <a:pt x="1136" y="1"/>
                    <a:pt x="66" y="1437"/>
                    <a:pt x="66" y="1437"/>
                  </a:cubicBezTo>
                  <a:cubicBezTo>
                    <a:pt x="0" y="1634"/>
                    <a:pt x="405" y="1855"/>
                    <a:pt x="405" y="1855"/>
                  </a:cubicBezTo>
                  <a:cubicBezTo>
                    <a:pt x="586" y="1175"/>
                    <a:pt x="2187" y="9"/>
                    <a:pt x="2187" y="9"/>
                  </a:cubicBezTo>
                  <a:cubicBezTo>
                    <a:pt x="2146" y="3"/>
                    <a:pt x="2105" y="1"/>
                    <a:pt x="20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8;p50"/>
            <p:cNvSpPr/>
            <p:nvPr/>
          </p:nvSpPr>
          <p:spPr>
            <a:xfrm>
              <a:off x="7560443" y="2911956"/>
              <a:ext cx="284881" cy="166234"/>
            </a:xfrm>
            <a:custGeom>
              <a:avLst/>
              <a:gdLst/>
              <a:ahLst/>
              <a:cxnLst/>
              <a:rect l="l" t="t" r="r" b="b"/>
              <a:pathLst>
                <a:path w="2382" h="1390" extrusionOk="0">
                  <a:moveTo>
                    <a:pt x="71" y="1"/>
                  </a:moveTo>
                  <a:cubicBezTo>
                    <a:pt x="58" y="1"/>
                    <a:pt x="45" y="5"/>
                    <a:pt x="34" y="13"/>
                  </a:cubicBezTo>
                  <a:cubicBezTo>
                    <a:pt x="7" y="33"/>
                    <a:pt x="1" y="72"/>
                    <a:pt x="22" y="99"/>
                  </a:cubicBezTo>
                  <a:cubicBezTo>
                    <a:pt x="60" y="152"/>
                    <a:pt x="992" y="1389"/>
                    <a:pt x="2320" y="1389"/>
                  </a:cubicBezTo>
                  <a:cubicBezTo>
                    <a:pt x="2354" y="1389"/>
                    <a:pt x="2381" y="1361"/>
                    <a:pt x="2381" y="1327"/>
                  </a:cubicBezTo>
                  <a:cubicBezTo>
                    <a:pt x="2381" y="1293"/>
                    <a:pt x="2353" y="1266"/>
                    <a:pt x="2319" y="1266"/>
                  </a:cubicBezTo>
                  <a:cubicBezTo>
                    <a:pt x="1055" y="1266"/>
                    <a:pt x="130" y="38"/>
                    <a:pt x="121" y="25"/>
                  </a:cubicBezTo>
                  <a:cubicBezTo>
                    <a:pt x="109" y="9"/>
                    <a:pt x="90" y="1"/>
                    <a:pt x="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9;p50"/>
            <p:cNvSpPr/>
            <p:nvPr/>
          </p:nvSpPr>
          <p:spPr>
            <a:xfrm>
              <a:off x="8188995" y="2505426"/>
              <a:ext cx="133710" cy="117201"/>
            </a:xfrm>
            <a:custGeom>
              <a:avLst/>
              <a:gdLst/>
              <a:ahLst/>
              <a:cxnLst/>
              <a:rect l="l" t="t" r="r" b="b"/>
              <a:pathLst>
                <a:path w="1118" h="980" extrusionOk="0">
                  <a:moveTo>
                    <a:pt x="558" y="1"/>
                  </a:moveTo>
                  <a:cubicBezTo>
                    <a:pt x="474" y="1"/>
                    <a:pt x="389" y="23"/>
                    <a:pt x="311" y="68"/>
                  </a:cubicBezTo>
                  <a:cubicBezTo>
                    <a:pt x="78" y="205"/>
                    <a:pt x="0" y="505"/>
                    <a:pt x="137" y="738"/>
                  </a:cubicBezTo>
                  <a:cubicBezTo>
                    <a:pt x="228" y="893"/>
                    <a:pt x="391" y="980"/>
                    <a:pt x="559" y="980"/>
                  </a:cubicBezTo>
                  <a:cubicBezTo>
                    <a:pt x="643" y="980"/>
                    <a:pt x="729" y="958"/>
                    <a:pt x="807" y="912"/>
                  </a:cubicBezTo>
                  <a:cubicBezTo>
                    <a:pt x="1040" y="774"/>
                    <a:pt x="1117" y="475"/>
                    <a:pt x="981" y="242"/>
                  </a:cubicBezTo>
                  <a:cubicBezTo>
                    <a:pt x="889" y="87"/>
                    <a:pt x="726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1115455" y="2356040"/>
            <a:ext cx="42348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game</a:t>
            </a:r>
            <a:r>
              <a:rPr lang="en-GB" sz="4400" dirty="0"/>
              <a:t> </a:t>
            </a:r>
            <a:r>
              <a:rPr lang="en-US" dirty="0">
                <a:solidFill>
                  <a:srgbClr val="7BC7D6"/>
                </a:solidFill>
              </a:rPr>
              <a:t>play</a:t>
            </a:r>
            <a:br>
              <a:rPr lang="en-US" altLang="en-GB" dirty="0">
                <a:solidFill>
                  <a:srgbClr val="7BC7D6"/>
                </a:solidFill>
              </a:rPr>
            </a:br>
            <a:br>
              <a:rPr lang="en-US" altLang="en-GB" dirty="0">
                <a:solidFill>
                  <a:srgbClr val="7BC7D6"/>
                </a:solidFill>
              </a:rPr>
            </a:br>
            <a:br>
              <a:rPr lang="en-US" altLang="en-GB" dirty="0">
                <a:solidFill>
                  <a:srgbClr val="7BC7D6"/>
                </a:solidFill>
              </a:rPr>
            </a:br>
            <a:br>
              <a:rPr lang="en-US" altLang="en-GB" dirty="0">
                <a:solidFill>
                  <a:srgbClr val="7BC7D6"/>
                </a:solidFill>
              </a:rPr>
            </a:br>
            <a:endParaRPr lang="en-US" altLang="en-GB" dirty="0">
              <a:solidFill>
                <a:srgbClr val="7BC7D6"/>
              </a:solidFill>
            </a:endParaRPr>
          </a:p>
        </p:txBody>
      </p:sp>
      <p:sp>
        <p:nvSpPr>
          <p:cNvPr id="1206" name="Google Shape;1206;p43"/>
          <p:cNvSpPr/>
          <p:nvPr/>
        </p:nvSpPr>
        <p:spPr>
          <a:xfrm>
            <a:off x="7465102" y="601726"/>
            <a:ext cx="961374" cy="6712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</a:t>
            </a:r>
            <a:r>
              <a:rPr lang="en-US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2</a:t>
            </a:r>
          </a:p>
        </p:txBody>
      </p:sp>
      <p:grpSp>
        <p:nvGrpSpPr>
          <p:cNvPr id="1342" name="Google Shape;1342;p45"/>
          <p:cNvGrpSpPr/>
          <p:nvPr/>
        </p:nvGrpSpPr>
        <p:grpSpPr>
          <a:xfrm>
            <a:off x="7103618" y="1408470"/>
            <a:ext cx="2040382" cy="2292499"/>
            <a:chOff x="779188" y="2527130"/>
            <a:chExt cx="1785378" cy="2059562"/>
          </a:xfrm>
        </p:grpSpPr>
        <p:sp>
          <p:nvSpPr>
            <p:cNvPr id="1343" name="Google Shape;1343;p45"/>
            <p:cNvSpPr/>
            <p:nvPr/>
          </p:nvSpPr>
          <p:spPr>
            <a:xfrm rot="1037968">
              <a:off x="779188" y="2527130"/>
              <a:ext cx="1785378" cy="2010828"/>
            </a:xfrm>
            <a:custGeom>
              <a:avLst/>
              <a:gdLst/>
              <a:ahLst/>
              <a:cxnLst/>
              <a:rect l="l" t="t" r="r" b="b"/>
              <a:pathLst>
                <a:path w="17731" h="19970" extrusionOk="0">
                  <a:moveTo>
                    <a:pt x="8550" y="0"/>
                  </a:moveTo>
                  <a:cubicBezTo>
                    <a:pt x="8320" y="0"/>
                    <a:pt x="8086" y="59"/>
                    <a:pt x="7872" y="183"/>
                  </a:cubicBezTo>
                  <a:lnTo>
                    <a:pt x="872" y="4224"/>
                  </a:lnTo>
                  <a:cubicBezTo>
                    <a:pt x="223" y="4599"/>
                    <a:pt x="0" y="5430"/>
                    <a:pt x="376" y="6079"/>
                  </a:cubicBezTo>
                  <a:lnTo>
                    <a:pt x="8003" y="19291"/>
                  </a:lnTo>
                  <a:cubicBezTo>
                    <a:pt x="8255" y="19727"/>
                    <a:pt x="8711" y="19970"/>
                    <a:pt x="9180" y="19970"/>
                  </a:cubicBezTo>
                  <a:cubicBezTo>
                    <a:pt x="9411" y="19970"/>
                    <a:pt x="9644" y="19911"/>
                    <a:pt x="9858" y="19788"/>
                  </a:cubicBezTo>
                  <a:lnTo>
                    <a:pt x="16859" y="15746"/>
                  </a:lnTo>
                  <a:cubicBezTo>
                    <a:pt x="17507" y="15371"/>
                    <a:pt x="17730" y="14541"/>
                    <a:pt x="17355" y="13891"/>
                  </a:cubicBezTo>
                  <a:lnTo>
                    <a:pt x="9727" y="680"/>
                  </a:lnTo>
                  <a:cubicBezTo>
                    <a:pt x="9476" y="244"/>
                    <a:pt x="9019" y="0"/>
                    <a:pt x="85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5"/>
            <p:cNvSpPr/>
            <p:nvPr/>
          </p:nvSpPr>
          <p:spPr>
            <a:xfrm rot="1037968">
              <a:off x="1846633" y="3509884"/>
              <a:ext cx="125362" cy="109855"/>
            </a:xfrm>
            <a:custGeom>
              <a:avLst/>
              <a:gdLst/>
              <a:ahLst/>
              <a:cxnLst/>
              <a:rect l="l" t="t" r="r" b="b"/>
              <a:pathLst>
                <a:path w="1245" h="1091" extrusionOk="0">
                  <a:moveTo>
                    <a:pt x="622" y="0"/>
                  </a:moveTo>
                  <a:cubicBezTo>
                    <a:pt x="530" y="0"/>
                    <a:pt x="436" y="24"/>
                    <a:pt x="350" y="74"/>
                  </a:cubicBezTo>
                  <a:cubicBezTo>
                    <a:pt x="90" y="224"/>
                    <a:pt x="0" y="557"/>
                    <a:pt x="151" y="818"/>
                  </a:cubicBezTo>
                  <a:cubicBezTo>
                    <a:pt x="252" y="992"/>
                    <a:pt x="435" y="1090"/>
                    <a:pt x="623" y="1090"/>
                  </a:cubicBezTo>
                  <a:cubicBezTo>
                    <a:pt x="716" y="1090"/>
                    <a:pt x="809" y="1067"/>
                    <a:pt x="895" y="1017"/>
                  </a:cubicBezTo>
                  <a:cubicBezTo>
                    <a:pt x="1156" y="867"/>
                    <a:pt x="1245" y="534"/>
                    <a:pt x="1094" y="273"/>
                  </a:cubicBezTo>
                  <a:cubicBezTo>
                    <a:pt x="994" y="98"/>
                    <a:pt x="810" y="0"/>
                    <a:pt x="622" y="0"/>
                  </a:cubicBezTo>
                  <a:close/>
                </a:path>
              </a:pathLst>
            </a:custGeom>
            <a:solidFill>
              <a:srgbClr val="7BC7D6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 rot="1037968">
              <a:off x="1989884" y="3477617"/>
              <a:ext cx="125362" cy="109855"/>
            </a:xfrm>
            <a:custGeom>
              <a:avLst/>
              <a:gdLst/>
              <a:ahLst/>
              <a:cxnLst/>
              <a:rect l="l" t="t" r="r" b="b"/>
              <a:pathLst>
                <a:path w="1245" h="1091" extrusionOk="0">
                  <a:moveTo>
                    <a:pt x="622" y="0"/>
                  </a:moveTo>
                  <a:cubicBezTo>
                    <a:pt x="529" y="0"/>
                    <a:pt x="436" y="24"/>
                    <a:pt x="350" y="73"/>
                  </a:cubicBezTo>
                  <a:cubicBezTo>
                    <a:pt x="89" y="223"/>
                    <a:pt x="0" y="557"/>
                    <a:pt x="151" y="817"/>
                  </a:cubicBezTo>
                  <a:cubicBezTo>
                    <a:pt x="251" y="993"/>
                    <a:pt x="435" y="1090"/>
                    <a:pt x="623" y="1090"/>
                  </a:cubicBezTo>
                  <a:cubicBezTo>
                    <a:pt x="716" y="1090"/>
                    <a:pt x="809" y="1067"/>
                    <a:pt x="895" y="1017"/>
                  </a:cubicBezTo>
                  <a:cubicBezTo>
                    <a:pt x="1156" y="867"/>
                    <a:pt x="1245" y="533"/>
                    <a:pt x="1095" y="273"/>
                  </a:cubicBezTo>
                  <a:cubicBezTo>
                    <a:pt x="993" y="98"/>
                    <a:pt x="810" y="0"/>
                    <a:pt x="622" y="0"/>
                  </a:cubicBezTo>
                  <a:close/>
                </a:path>
              </a:pathLst>
            </a:custGeom>
            <a:solidFill>
              <a:srgbClr val="7BC7D6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 rot="1037968">
              <a:off x="1335159" y="3641481"/>
              <a:ext cx="123550" cy="87300"/>
            </a:xfrm>
            <a:custGeom>
              <a:avLst/>
              <a:gdLst/>
              <a:ahLst/>
              <a:cxnLst/>
              <a:rect l="l" t="t" r="r" b="b"/>
              <a:pathLst>
                <a:path w="1227" h="867" extrusionOk="0">
                  <a:moveTo>
                    <a:pt x="979" y="1"/>
                  </a:moveTo>
                  <a:cubicBezTo>
                    <a:pt x="945" y="1"/>
                    <a:pt x="910" y="10"/>
                    <a:pt x="878" y="28"/>
                  </a:cubicBezTo>
                  <a:lnTo>
                    <a:pt x="130" y="460"/>
                  </a:lnTo>
                  <a:cubicBezTo>
                    <a:pt x="34" y="516"/>
                    <a:pt x="0" y="640"/>
                    <a:pt x="55" y="736"/>
                  </a:cubicBezTo>
                  <a:lnTo>
                    <a:pt x="73" y="766"/>
                  </a:lnTo>
                  <a:cubicBezTo>
                    <a:pt x="111" y="831"/>
                    <a:pt x="178" y="867"/>
                    <a:pt x="248" y="867"/>
                  </a:cubicBezTo>
                  <a:cubicBezTo>
                    <a:pt x="282" y="867"/>
                    <a:pt x="317" y="858"/>
                    <a:pt x="349" y="840"/>
                  </a:cubicBezTo>
                  <a:lnTo>
                    <a:pt x="1097" y="407"/>
                  </a:lnTo>
                  <a:cubicBezTo>
                    <a:pt x="1193" y="352"/>
                    <a:pt x="1226" y="228"/>
                    <a:pt x="1171" y="132"/>
                  </a:cubicBezTo>
                  <a:lnTo>
                    <a:pt x="1154" y="102"/>
                  </a:lnTo>
                  <a:cubicBezTo>
                    <a:pt x="1116" y="37"/>
                    <a:pt x="1049" y="1"/>
                    <a:pt x="979" y="1"/>
                  </a:cubicBezTo>
                  <a:close/>
                </a:path>
              </a:pathLst>
            </a:custGeom>
            <a:solidFill>
              <a:srgbClr val="85858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 rot="1037968">
              <a:off x="1507910" y="3602596"/>
              <a:ext cx="123650" cy="87200"/>
            </a:xfrm>
            <a:custGeom>
              <a:avLst/>
              <a:gdLst/>
              <a:ahLst/>
              <a:cxnLst/>
              <a:rect l="l" t="t" r="r" b="b"/>
              <a:pathLst>
                <a:path w="1228" h="866" extrusionOk="0">
                  <a:moveTo>
                    <a:pt x="980" y="0"/>
                  </a:moveTo>
                  <a:cubicBezTo>
                    <a:pt x="946" y="0"/>
                    <a:pt x="911" y="9"/>
                    <a:pt x="880" y="27"/>
                  </a:cubicBezTo>
                  <a:lnTo>
                    <a:pt x="130" y="459"/>
                  </a:lnTo>
                  <a:cubicBezTo>
                    <a:pt x="34" y="515"/>
                    <a:pt x="1" y="638"/>
                    <a:pt x="57" y="734"/>
                  </a:cubicBezTo>
                  <a:lnTo>
                    <a:pt x="74" y="765"/>
                  </a:lnTo>
                  <a:cubicBezTo>
                    <a:pt x="111" y="829"/>
                    <a:pt x="179" y="865"/>
                    <a:pt x="249" y="865"/>
                  </a:cubicBezTo>
                  <a:cubicBezTo>
                    <a:pt x="283" y="865"/>
                    <a:pt x="318" y="857"/>
                    <a:pt x="349" y="839"/>
                  </a:cubicBezTo>
                  <a:lnTo>
                    <a:pt x="1098" y="406"/>
                  </a:lnTo>
                  <a:cubicBezTo>
                    <a:pt x="1195" y="351"/>
                    <a:pt x="1228" y="227"/>
                    <a:pt x="1172" y="131"/>
                  </a:cubicBezTo>
                  <a:lnTo>
                    <a:pt x="1154" y="101"/>
                  </a:lnTo>
                  <a:cubicBezTo>
                    <a:pt x="1117" y="36"/>
                    <a:pt x="1050" y="0"/>
                    <a:pt x="980" y="0"/>
                  </a:cubicBezTo>
                  <a:close/>
                </a:path>
              </a:pathLst>
            </a:custGeom>
            <a:solidFill>
              <a:srgbClr val="85858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 rot="1037968">
              <a:off x="1680874" y="3563641"/>
              <a:ext cx="123550" cy="87200"/>
            </a:xfrm>
            <a:custGeom>
              <a:avLst/>
              <a:gdLst/>
              <a:ahLst/>
              <a:cxnLst/>
              <a:rect l="l" t="t" r="r" b="b"/>
              <a:pathLst>
                <a:path w="1227" h="866" extrusionOk="0">
                  <a:moveTo>
                    <a:pt x="979" y="0"/>
                  </a:moveTo>
                  <a:cubicBezTo>
                    <a:pt x="945" y="0"/>
                    <a:pt x="910" y="9"/>
                    <a:pt x="878" y="27"/>
                  </a:cubicBezTo>
                  <a:lnTo>
                    <a:pt x="130" y="460"/>
                  </a:lnTo>
                  <a:cubicBezTo>
                    <a:pt x="34" y="516"/>
                    <a:pt x="0" y="639"/>
                    <a:pt x="56" y="734"/>
                  </a:cubicBezTo>
                  <a:lnTo>
                    <a:pt x="73" y="765"/>
                  </a:lnTo>
                  <a:cubicBezTo>
                    <a:pt x="110" y="830"/>
                    <a:pt x="178" y="866"/>
                    <a:pt x="248" y="866"/>
                  </a:cubicBezTo>
                  <a:cubicBezTo>
                    <a:pt x="282" y="866"/>
                    <a:pt x="317" y="857"/>
                    <a:pt x="349" y="839"/>
                  </a:cubicBezTo>
                  <a:lnTo>
                    <a:pt x="1097" y="407"/>
                  </a:lnTo>
                  <a:cubicBezTo>
                    <a:pt x="1193" y="351"/>
                    <a:pt x="1226" y="227"/>
                    <a:pt x="1171" y="131"/>
                  </a:cubicBezTo>
                  <a:lnTo>
                    <a:pt x="1154" y="101"/>
                  </a:lnTo>
                  <a:cubicBezTo>
                    <a:pt x="1116" y="36"/>
                    <a:pt x="1049" y="0"/>
                    <a:pt x="979" y="0"/>
                  </a:cubicBezTo>
                  <a:close/>
                </a:path>
              </a:pathLst>
            </a:custGeom>
            <a:solidFill>
              <a:srgbClr val="85858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 rot="1037968">
              <a:off x="1314318" y="3340992"/>
              <a:ext cx="793255" cy="534576"/>
            </a:xfrm>
            <a:custGeom>
              <a:avLst/>
              <a:gdLst/>
              <a:ahLst/>
              <a:cxnLst/>
              <a:rect l="l" t="t" r="r" b="b"/>
              <a:pathLst>
                <a:path w="7878" h="5309" fill="none" extrusionOk="0">
                  <a:moveTo>
                    <a:pt x="7418" y="1541"/>
                  </a:moveTo>
                  <a:lnTo>
                    <a:pt x="1235" y="5111"/>
                  </a:lnTo>
                  <a:cubicBezTo>
                    <a:pt x="894" y="5308"/>
                    <a:pt x="457" y="5191"/>
                    <a:pt x="259" y="4850"/>
                  </a:cubicBezTo>
                  <a:lnTo>
                    <a:pt x="198" y="4744"/>
                  </a:lnTo>
                  <a:cubicBezTo>
                    <a:pt x="0" y="4402"/>
                    <a:pt x="117" y="3965"/>
                    <a:pt x="459" y="3768"/>
                  </a:cubicBezTo>
                  <a:lnTo>
                    <a:pt x="6643" y="198"/>
                  </a:lnTo>
                  <a:cubicBezTo>
                    <a:pt x="6984" y="0"/>
                    <a:pt x="7420" y="117"/>
                    <a:pt x="7618" y="459"/>
                  </a:cubicBezTo>
                  <a:lnTo>
                    <a:pt x="7680" y="566"/>
                  </a:lnTo>
                  <a:cubicBezTo>
                    <a:pt x="7878" y="908"/>
                    <a:pt x="7760" y="1344"/>
                    <a:pt x="7418" y="15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 rot="1037968">
              <a:off x="1381158" y="3963733"/>
              <a:ext cx="941777" cy="543739"/>
            </a:xfrm>
            <a:custGeom>
              <a:avLst/>
              <a:gdLst/>
              <a:ahLst/>
              <a:cxnLst/>
              <a:rect l="l" t="t" r="r" b="b"/>
              <a:pathLst>
                <a:path w="9353" h="5400" fill="none" extrusionOk="0">
                  <a:moveTo>
                    <a:pt x="0" y="5400"/>
                  </a:moveTo>
                  <a:lnTo>
                    <a:pt x="9352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 rot="1037968">
              <a:off x="1397927" y="4015089"/>
              <a:ext cx="929593" cy="536691"/>
            </a:xfrm>
            <a:custGeom>
              <a:avLst/>
              <a:gdLst/>
              <a:ahLst/>
              <a:cxnLst/>
              <a:rect l="l" t="t" r="r" b="b"/>
              <a:pathLst>
                <a:path w="9232" h="5330" fill="none" extrusionOk="0">
                  <a:moveTo>
                    <a:pt x="1" y="5330"/>
                  </a:moveTo>
                  <a:lnTo>
                    <a:pt x="9232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 rot="1037968">
              <a:off x="1430751" y="4076081"/>
              <a:ext cx="884382" cy="510611"/>
            </a:xfrm>
            <a:custGeom>
              <a:avLst/>
              <a:gdLst/>
              <a:ahLst/>
              <a:cxnLst/>
              <a:rect l="l" t="t" r="r" b="b"/>
              <a:pathLst>
                <a:path w="8783" h="5071" fill="none" extrusionOk="0">
                  <a:moveTo>
                    <a:pt x="0" y="5071"/>
                  </a:moveTo>
                  <a:lnTo>
                    <a:pt x="878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 rot="1037968">
              <a:off x="2007964" y="3686659"/>
              <a:ext cx="101599" cy="117911"/>
            </a:xfrm>
            <a:custGeom>
              <a:avLst/>
              <a:gdLst/>
              <a:ahLst/>
              <a:cxnLst/>
              <a:rect l="l" t="t" r="r" b="b"/>
              <a:pathLst>
                <a:path w="1009" h="1171" extrusionOk="0">
                  <a:moveTo>
                    <a:pt x="1" y="0"/>
                  </a:moveTo>
                  <a:lnTo>
                    <a:pt x="10" y="1170"/>
                  </a:lnTo>
                  <a:lnTo>
                    <a:pt x="1009" y="5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 rot="1037968">
              <a:off x="2034615" y="3937000"/>
              <a:ext cx="101599" cy="117911"/>
            </a:xfrm>
            <a:custGeom>
              <a:avLst/>
              <a:gdLst/>
              <a:ahLst/>
              <a:cxnLst/>
              <a:rect l="l" t="t" r="r" b="b"/>
              <a:pathLst>
                <a:path w="1009" h="1171" extrusionOk="0">
                  <a:moveTo>
                    <a:pt x="1000" y="1"/>
                  </a:moveTo>
                  <a:lnTo>
                    <a:pt x="0" y="578"/>
                  </a:lnTo>
                  <a:lnTo>
                    <a:pt x="1009" y="1171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 rot="1037968">
              <a:off x="1888679" y="3833152"/>
              <a:ext cx="117810" cy="101699"/>
            </a:xfrm>
            <a:custGeom>
              <a:avLst/>
              <a:gdLst/>
              <a:ahLst/>
              <a:cxnLst/>
              <a:rect l="l" t="t" r="r" b="b"/>
              <a:pathLst>
                <a:path w="1170" h="1010" extrusionOk="0">
                  <a:moveTo>
                    <a:pt x="593" y="1"/>
                  </a:moveTo>
                  <a:lnTo>
                    <a:pt x="0" y="1009"/>
                  </a:lnTo>
                  <a:lnTo>
                    <a:pt x="1169" y="10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 rot="1037968">
              <a:off x="2138561" y="3806672"/>
              <a:ext cx="117810" cy="101599"/>
            </a:xfrm>
            <a:custGeom>
              <a:avLst/>
              <a:gdLst/>
              <a:ahLst/>
              <a:cxnLst/>
              <a:rect l="l" t="t" r="r" b="b"/>
              <a:pathLst>
                <a:path w="1170" h="1009" extrusionOk="0">
                  <a:moveTo>
                    <a:pt x="1169" y="0"/>
                  </a:moveTo>
                  <a:lnTo>
                    <a:pt x="0" y="8"/>
                  </a:lnTo>
                  <a:lnTo>
                    <a:pt x="578" y="1008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 rot="1037968">
              <a:off x="1992365" y="3791042"/>
              <a:ext cx="158893" cy="158893"/>
            </a:xfrm>
            <a:custGeom>
              <a:avLst/>
              <a:gdLst/>
              <a:ahLst/>
              <a:cxnLst/>
              <a:rect l="l" t="t" r="r" b="b"/>
              <a:pathLst>
                <a:path w="1578" h="1578" extrusionOk="0">
                  <a:moveTo>
                    <a:pt x="1000" y="0"/>
                  </a:moveTo>
                  <a:lnTo>
                    <a:pt x="1" y="578"/>
                  </a:lnTo>
                  <a:lnTo>
                    <a:pt x="578" y="1578"/>
                  </a:lnTo>
                  <a:lnTo>
                    <a:pt x="1577" y="10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 rot="1037968">
              <a:off x="1660727" y="4065735"/>
              <a:ext cx="107741" cy="94450"/>
            </a:xfrm>
            <a:custGeom>
              <a:avLst/>
              <a:gdLst/>
              <a:ahLst/>
              <a:cxnLst/>
              <a:rect l="l" t="t" r="r" b="b"/>
              <a:pathLst>
                <a:path w="1070" h="938" extrusionOk="0">
                  <a:moveTo>
                    <a:pt x="534" y="1"/>
                  </a:moveTo>
                  <a:cubicBezTo>
                    <a:pt x="455" y="1"/>
                    <a:pt x="374" y="21"/>
                    <a:pt x="301" y="64"/>
                  </a:cubicBezTo>
                  <a:cubicBezTo>
                    <a:pt x="77" y="193"/>
                    <a:pt x="0" y="479"/>
                    <a:pt x="130" y="703"/>
                  </a:cubicBezTo>
                  <a:cubicBezTo>
                    <a:pt x="216" y="853"/>
                    <a:pt x="374" y="937"/>
                    <a:pt x="536" y="937"/>
                  </a:cubicBezTo>
                  <a:cubicBezTo>
                    <a:pt x="615" y="937"/>
                    <a:pt x="696" y="917"/>
                    <a:pt x="769" y="875"/>
                  </a:cubicBezTo>
                  <a:cubicBezTo>
                    <a:pt x="993" y="745"/>
                    <a:pt x="1070" y="458"/>
                    <a:pt x="940" y="235"/>
                  </a:cubicBezTo>
                  <a:cubicBezTo>
                    <a:pt x="853" y="84"/>
                    <a:pt x="696" y="1"/>
                    <a:pt x="534" y="1"/>
                  </a:cubicBezTo>
                  <a:close/>
                </a:path>
              </a:pathLst>
            </a:custGeom>
            <a:solidFill>
              <a:srgbClr val="7BC7D6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 rot="1037968">
              <a:off x="1630174" y="4028807"/>
              <a:ext cx="167754" cy="167754"/>
            </a:xfrm>
            <a:custGeom>
              <a:avLst/>
              <a:gdLst/>
              <a:ahLst/>
              <a:cxnLst/>
              <a:rect l="l" t="t" r="r" b="b"/>
              <a:pathLst>
                <a:path w="1666" h="1666" fill="none" extrusionOk="0">
                  <a:moveTo>
                    <a:pt x="1476" y="491"/>
                  </a:moveTo>
                  <a:cubicBezTo>
                    <a:pt x="1666" y="845"/>
                    <a:pt x="1532" y="1287"/>
                    <a:pt x="1177" y="1476"/>
                  </a:cubicBezTo>
                  <a:cubicBezTo>
                    <a:pt x="821" y="1666"/>
                    <a:pt x="380" y="1532"/>
                    <a:pt x="190" y="1177"/>
                  </a:cubicBezTo>
                  <a:cubicBezTo>
                    <a:pt x="0" y="821"/>
                    <a:pt x="135" y="380"/>
                    <a:pt x="491" y="190"/>
                  </a:cubicBezTo>
                  <a:cubicBezTo>
                    <a:pt x="845" y="1"/>
                    <a:pt x="1287" y="135"/>
                    <a:pt x="1476" y="4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 rot="1037968">
              <a:off x="1835872" y="4026226"/>
              <a:ext cx="107842" cy="94450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4" y="1"/>
                  </a:moveTo>
                  <a:cubicBezTo>
                    <a:pt x="455" y="1"/>
                    <a:pt x="375" y="21"/>
                    <a:pt x="301" y="63"/>
                  </a:cubicBezTo>
                  <a:cubicBezTo>
                    <a:pt x="77" y="193"/>
                    <a:pt x="0" y="480"/>
                    <a:pt x="130" y="704"/>
                  </a:cubicBezTo>
                  <a:cubicBezTo>
                    <a:pt x="217" y="854"/>
                    <a:pt x="374" y="938"/>
                    <a:pt x="535" y="938"/>
                  </a:cubicBezTo>
                  <a:cubicBezTo>
                    <a:pt x="615" y="938"/>
                    <a:pt x="695" y="917"/>
                    <a:pt x="769" y="875"/>
                  </a:cubicBezTo>
                  <a:cubicBezTo>
                    <a:pt x="994" y="745"/>
                    <a:pt x="1071" y="459"/>
                    <a:pt x="941" y="235"/>
                  </a:cubicBezTo>
                  <a:cubicBezTo>
                    <a:pt x="854" y="85"/>
                    <a:pt x="697" y="1"/>
                    <a:pt x="534" y="1"/>
                  </a:cubicBezTo>
                  <a:close/>
                </a:path>
              </a:pathLst>
            </a:custGeom>
            <a:solidFill>
              <a:srgbClr val="7BC7D6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 rot="1037968">
              <a:off x="1807825" y="3992146"/>
              <a:ext cx="162920" cy="162820"/>
            </a:xfrm>
            <a:custGeom>
              <a:avLst/>
              <a:gdLst/>
              <a:ahLst/>
              <a:cxnLst/>
              <a:rect l="l" t="t" r="r" b="b"/>
              <a:pathLst>
                <a:path w="1618" h="1617" fill="none" extrusionOk="0">
                  <a:moveTo>
                    <a:pt x="998" y="104"/>
                  </a:moveTo>
                  <a:cubicBezTo>
                    <a:pt x="1387" y="209"/>
                    <a:pt x="1617" y="609"/>
                    <a:pt x="1514" y="997"/>
                  </a:cubicBezTo>
                  <a:cubicBezTo>
                    <a:pt x="1409" y="1386"/>
                    <a:pt x="1010" y="1617"/>
                    <a:pt x="620" y="1512"/>
                  </a:cubicBezTo>
                  <a:cubicBezTo>
                    <a:pt x="232" y="1409"/>
                    <a:pt x="1" y="1009"/>
                    <a:pt x="105" y="620"/>
                  </a:cubicBezTo>
                  <a:cubicBezTo>
                    <a:pt x="209" y="231"/>
                    <a:pt x="609" y="0"/>
                    <a:pt x="998" y="1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 rot="1037968">
              <a:off x="1360790" y="3879385"/>
              <a:ext cx="204909" cy="180542"/>
            </a:xfrm>
            <a:custGeom>
              <a:avLst/>
              <a:gdLst/>
              <a:ahLst/>
              <a:cxnLst/>
              <a:rect l="l" t="t" r="r" b="b"/>
              <a:pathLst>
                <a:path w="2035" h="1793" extrusionOk="0">
                  <a:moveTo>
                    <a:pt x="1018" y="0"/>
                  </a:moveTo>
                  <a:cubicBezTo>
                    <a:pt x="740" y="0"/>
                    <a:pt x="466" y="129"/>
                    <a:pt x="290" y="373"/>
                  </a:cubicBezTo>
                  <a:cubicBezTo>
                    <a:pt x="1" y="774"/>
                    <a:pt x="92" y="1334"/>
                    <a:pt x="494" y="1624"/>
                  </a:cubicBezTo>
                  <a:cubicBezTo>
                    <a:pt x="652" y="1738"/>
                    <a:pt x="835" y="1793"/>
                    <a:pt x="1017" y="1793"/>
                  </a:cubicBezTo>
                  <a:cubicBezTo>
                    <a:pt x="1295" y="1793"/>
                    <a:pt x="1570" y="1663"/>
                    <a:pt x="1745" y="1421"/>
                  </a:cubicBezTo>
                  <a:cubicBezTo>
                    <a:pt x="2034" y="1018"/>
                    <a:pt x="1943" y="459"/>
                    <a:pt x="1541" y="170"/>
                  </a:cubicBezTo>
                  <a:cubicBezTo>
                    <a:pt x="1382" y="55"/>
                    <a:pt x="1199" y="0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 rot="1037968">
              <a:off x="1313831" y="3819631"/>
              <a:ext cx="298150" cy="298150"/>
            </a:xfrm>
            <a:custGeom>
              <a:avLst/>
              <a:gdLst/>
              <a:ahLst/>
              <a:cxnLst/>
              <a:rect l="l" t="t" r="r" b="b"/>
              <a:pathLst>
                <a:path w="2961" h="2961" fill="none" extrusionOk="0">
                  <a:moveTo>
                    <a:pt x="2864" y="1307"/>
                  </a:moveTo>
                  <a:cubicBezTo>
                    <a:pt x="2960" y="2071"/>
                    <a:pt x="2419" y="2768"/>
                    <a:pt x="1654" y="2864"/>
                  </a:cubicBezTo>
                  <a:cubicBezTo>
                    <a:pt x="891" y="2961"/>
                    <a:pt x="193" y="2420"/>
                    <a:pt x="97" y="1655"/>
                  </a:cubicBezTo>
                  <a:cubicBezTo>
                    <a:pt x="0" y="891"/>
                    <a:pt x="541" y="194"/>
                    <a:pt x="1306" y="97"/>
                  </a:cubicBezTo>
                  <a:cubicBezTo>
                    <a:pt x="2070" y="1"/>
                    <a:pt x="2767" y="542"/>
                    <a:pt x="2864" y="1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 rot="1037968">
              <a:off x="1631141" y="3876176"/>
              <a:ext cx="17621" cy="14600"/>
            </a:xfrm>
            <a:custGeom>
              <a:avLst/>
              <a:gdLst/>
              <a:ahLst/>
              <a:cxnLst/>
              <a:rect l="l" t="t" r="r" b="b"/>
              <a:pathLst>
                <a:path w="175" h="145" extrusionOk="0">
                  <a:moveTo>
                    <a:pt x="95" y="0"/>
                  </a:moveTo>
                  <a:cubicBezTo>
                    <a:pt x="81" y="0"/>
                    <a:pt x="66" y="4"/>
                    <a:pt x="52" y="12"/>
                  </a:cubicBezTo>
                  <a:cubicBezTo>
                    <a:pt x="15" y="34"/>
                    <a:pt x="0" y="78"/>
                    <a:pt x="20" y="112"/>
                  </a:cubicBezTo>
                  <a:cubicBezTo>
                    <a:pt x="32" y="133"/>
                    <a:pt x="54" y="144"/>
                    <a:pt x="79" y="144"/>
                  </a:cubicBezTo>
                  <a:cubicBezTo>
                    <a:pt x="93" y="144"/>
                    <a:pt x="108" y="140"/>
                    <a:pt x="122" y="132"/>
                  </a:cubicBezTo>
                  <a:cubicBezTo>
                    <a:pt x="159" y="111"/>
                    <a:pt x="174" y="66"/>
                    <a:pt x="155" y="33"/>
                  </a:cubicBezTo>
                  <a:cubicBezTo>
                    <a:pt x="143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 rot="1037968">
              <a:off x="1700007" y="3860707"/>
              <a:ext cx="17621" cy="14399"/>
            </a:xfrm>
            <a:custGeom>
              <a:avLst/>
              <a:gdLst/>
              <a:ahLst/>
              <a:cxnLst/>
              <a:rect l="l" t="t" r="r" b="b"/>
              <a:pathLst>
                <a:path w="175" h="143" extrusionOk="0">
                  <a:moveTo>
                    <a:pt x="96" y="0"/>
                  </a:moveTo>
                  <a:cubicBezTo>
                    <a:pt x="82" y="0"/>
                    <a:pt x="67" y="4"/>
                    <a:pt x="53" y="12"/>
                  </a:cubicBezTo>
                  <a:cubicBezTo>
                    <a:pt x="16" y="34"/>
                    <a:pt x="1" y="77"/>
                    <a:pt x="20" y="110"/>
                  </a:cubicBezTo>
                  <a:cubicBezTo>
                    <a:pt x="32" y="132"/>
                    <a:pt x="56" y="143"/>
                    <a:pt x="81" y="143"/>
                  </a:cubicBezTo>
                  <a:cubicBezTo>
                    <a:pt x="95" y="143"/>
                    <a:pt x="109" y="139"/>
                    <a:pt x="123" y="132"/>
                  </a:cubicBezTo>
                  <a:cubicBezTo>
                    <a:pt x="160" y="110"/>
                    <a:pt x="175" y="66"/>
                    <a:pt x="155" y="32"/>
                  </a:cubicBezTo>
                  <a:cubicBezTo>
                    <a:pt x="143" y="11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 rot="1037968">
              <a:off x="1768971" y="3845052"/>
              <a:ext cx="17520" cy="14600"/>
            </a:xfrm>
            <a:custGeom>
              <a:avLst/>
              <a:gdLst/>
              <a:ahLst/>
              <a:cxnLst/>
              <a:rect l="l" t="t" r="r" b="b"/>
              <a:pathLst>
                <a:path w="174" h="145" extrusionOk="0">
                  <a:moveTo>
                    <a:pt x="95" y="1"/>
                  </a:moveTo>
                  <a:cubicBezTo>
                    <a:pt x="81" y="1"/>
                    <a:pt x="66" y="4"/>
                    <a:pt x="53" y="12"/>
                  </a:cubicBezTo>
                  <a:cubicBezTo>
                    <a:pt x="15" y="34"/>
                    <a:pt x="1" y="79"/>
                    <a:pt x="20" y="112"/>
                  </a:cubicBezTo>
                  <a:cubicBezTo>
                    <a:pt x="32" y="133"/>
                    <a:pt x="55" y="144"/>
                    <a:pt x="80" y="144"/>
                  </a:cubicBezTo>
                  <a:cubicBezTo>
                    <a:pt x="94" y="144"/>
                    <a:pt x="108" y="141"/>
                    <a:pt x="122" y="133"/>
                  </a:cubicBezTo>
                  <a:cubicBezTo>
                    <a:pt x="159" y="111"/>
                    <a:pt x="174" y="66"/>
                    <a:pt x="155" y="33"/>
                  </a:cubicBezTo>
                  <a:cubicBezTo>
                    <a:pt x="143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 rot="1037968">
              <a:off x="1837916" y="3829626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5" y="0"/>
                  </a:moveTo>
                  <a:cubicBezTo>
                    <a:pt x="81" y="0"/>
                    <a:pt x="66" y="4"/>
                    <a:pt x="52" y="12"/>
                  </a:cubicBezTo>
                  <a:cubicBezTo>
                    <a:pt x="15" y="33"/>
                    <a:pt x="0" y="77"/>
                    <a:pt x="20" y="111"/>
                  </a:cubicBezTo>
                  <a:cubicBezTo>
                    <a:pt x="32" y="132"/>
                    <a:pt x="54" y="143"/>
                    <a:pt x="79" y="143"/>
                  </a:cubicBezTo>
                  <a:cubicBezTo>
                    <a:pt x="93" y="143"/>
                    <a:pt x="108" y="139"/>
                    <a:pt x="121" y="131"/>
                  </a:cubicBezTo>
                  <a:cubicBezTo>
                    <a:pt x="159" y="111"/>
                    <a:pt x="174" y="66"/>
                    <a:pt x="155" y="33"/>
                  </a:cubicBezTo>
                  <a:cubicBezTo>
                    <a:pt x="143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 rot="1037968">
              <a:off x="1653611" y="3815253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4" y="0"/>
                  </a:moveTo>
                  <a:cubicBezTo>
                    <a:pt x="80" y="0"/>
                    <a:pt x="66" y="4"/>
                    <a:pt x="52" y="11"/>
                  </a:cubicBezTo>
                  <a:cubicBezTo>
                    <a:pt x="15" y="33"/>
                    <a:pt x="0" y="78"/>
                    <a:pt x="19" y="111"/>
                  </a:cubicBezTo>
                  <a:cubicBezTo>
                    <a:pt x="32" y="132"/>
                    <a:pt x="54" y="143"/>
                    <a:pt x="79" y="143"/>
                  </a:cubicBezTo>
                  <a:cubicBezTo>
                    <a:pt x="93" y="143"/>
                    <a:pt x="108" y="140"/>
                    <a:pt x="122" y="132"/>
                  </a:cubicBezTo>
                  <a:cubicBezTo>
                    <a:pt x="159" y="110"/>
                    <a:pt x="175" y="66"/>
                    <a:pt x="155" y="33"/>
                  </a:cubicBezTo>
                  <a:cubicBezTo>
                    <a:pt x="142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 rot="1037968">
              <a:off x="1722477" y="3799683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6" y="0"/>
                  </a:moveTo>
                  <a:cubicBezTo>
                    <a:pt x="82" y="0"/>
                    <a:pt x="67" y="4"/>
                    <a:pt x="54" y="12"/>
                  </a:cubicBezTo>
                  <a:cubicBezTo>
                    <a:pt x="16" y="34"/>
                    <a:pt x="1" y="77"/>
                    <a:pt x="20" y="111"/>
                  </a:cubicBezTo>
                  <a:cubicBezTo>
                    <a:pt x="32" y="132"/>
                    <a:pt x="55" y="143"/>
                    <a:pt x="80" y="143"/>
                  </a:cubicBezTo>
                  <a:cubicBezTo>
                    <a:pt x="94" y="143"/>
                    <a:pt x="109" y="140"/>
                    <a:pt x="122" y="132"/>
                  </a:cubicBezTo>
                  <a:cubicBezTo>
                    <a:pt x="159" y="111"/>
                    <a:pt x="175" y="66"/>
                    <a:pt x="155" y="33"/>
                  </a:cubicBezTo>
                  <a:cubicBezTo>
                    <a:pt x="143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 rot="1037968">
              <a:off x="1791538" y="3784159"/>
              <a:ext cx="17520" cy="14500"/>
            </a:xfrm>
            <a:custGeom>
              <a:avLst/>
              <a:gdLst/>
              <a:ahLst/>
              <a:cxnLst/>
              <a:rect l="l" t="t" r="r" b="b"/>
              <a:pathLst>
                <a:path w="174" h="144" extrusionOk="0">
                  <a:moveTo>
                    <a:pt x="94" y="1"/>
                  </a:moveTo>
                  <a:cubicBezTo>
                    <a:pt x="80" y="1"/>
                    <a:pt x="65" y="4"/>
                    <a:pt x="52" y="12"/>
                  </a:cubicBezTo>
                  <a:cubicBezTo>
                    <a:pt x="15" y="34"/>
                    <a:pt x="0" y="78"/>
                    <a:pt x="19" y="111"/>
                  </a:cubicBezTo>
                  <a:cubicBezTo>
                    <a:pt x="31" y="132"/>
                    <a:pt x="54" y="144"/>
                    <a:pt x="79" y="144"/>
                  </a:cubicBezTo>
                  <a:cubicBezTo>
                    <a:pt x="93" y="144"/>
                    <a:pt x="108" y="140"/>
                    <a:pt x="121" y="132"/>
                  </a:cubicBezTo>
                  <a:cubicBezTo>
                    <a:pt x="159" y="110"/>
                    <a:pt x="173" y="67"/>
                    <a:pt x="154" y="34"/>
                  </a:cubicBezTo>
                  <a:cubicBezTo>
                    <a:pt x="142" y="12"/>
                    <a:pt x="119" y="1"/>
                    <a:pt x="94" y="1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 rot="1037968">
              <a:off x="1678721" y="3766123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5" y="1"/>
                  </a:moveTo>
                  <a:cubicBezTo>
                    <a:pt x="81" y="1"/>
                    <a:pt x="66" y="4"/>
                    <a:pt x="53" y="12"/>
                  </a:cubicBezTo>
                  <a:cubicBezTo>
                    <a:pt x="15" y="33"/>
                    <a:pt x="1" y="78"/>
                    <a:pt x="20" y="111"/>
                  </a:cubicBezTo>
                  <a:cubicBezTo>
                    <a:pt x="32" y="132"/>
                    <a:pt x="55" y="143"/>
                    <a:pt x="79" y="143"/>
                  </a:cubicBezTo>
                  <a:cubicBezTo>
                    <a:pt x="94" y="143"/>
                    <a:pt x="108" y="140"/>
                    <a:pt x="122" y="132"/>
                  </a:cubicBezTo>
                  <a:cubicBezTo>
                    <a:pt x="159" y="110"/>
                    <a:pt x="175" y="66"/>
                    <a:pt x="155" y="33"/>
                  </a:cubicBezTo>
                  <a:cubicBezTo>
                    <a:pt x="143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 rot="1037968">
              <a:off x="1747585" y="3750568"/>
              <a:ext cx="17722" cy="14500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96" y="0"/>
                  </a:moveTo>
                  <a:cubicBezTo>
                    <a:pt x="82" y="0"/>
                    <a:pt x="67" y="4"/>
                    <a:pt x="54" y="12"/>
                  </a:cubicBezTo>
                  <a:cubicBezTo>
                    <a:pt x="17" y="34"/>
                    <a:pt x="1" y="78"/>
                    <a:pt x="21" y="111"/>
                  </a:cubicBezTo>
                  <a:cubicBezTo>
                    <a:pt x="33" y="132"/>
                    <a:pt x="56" y="143"/>
                    <a:pt x="81" y="143"/>
                  </a:cubicBezTo>
                  <a:cubicBezTo>
                    <a:pt x="95" y="143"/>
                    <a:pt x="110" y="140"/>
                    <a:pt x="123" y="132"/>
                  </a:cubicBezTo>
                  <a:cubicBezTo>
                    <a:pt x="161" y="111"/>
                    <a:pt x="175" y="66"/>
                    <a:pt x="156" y="33"/>
                  </a:cubicBezTo>
                  <a:cubicBezTo>
                    <a:pt x="144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 rot="1037968">
              <a:off x="1721584" y="3956233"/>
              <a:ext cx="17621" cy="14600"/>
            </a:xfrm>
            <a:custGeom>
              <a:avLst/>
              <a:gdLst/>
              <a:ahLst/>
              <a:cxnLst/>
              <a:rect l="l" t="t" r="r" b="b"/>
              <a:pathLst>
                <a:path w="175" h="145" extrusionOk="0">
                  <a:moveTo>
                    <a:pt x="95" y="1"/>
                  </a:moveTo>
                  <a:cubicBezTo>
                    <a:pt x="81" y="1"/>
                    <a:pt x="66" y="4"/>
                    <a:pt x="52" y="12"/>
                  </a:cubicBezTo>
                  <a:cubicBezTo>
                    <a:pt x="15" y="34"/>
                    <a:pt x="1" y="79"/>
                    <a:pt x="20" y="112"/>
                  </a:cubicBezTo>
                  <a:cubicBezTo>
                    <a:pt x="32" y="133"/>
                    <a:pt x="55" y="144"/>
                    <a:pt x="79" y="144"/>
                  </a:cubicBezTo>
                  <a:cubicBezTo>
                    <a:pt x="93" y="144"/>
                    <a:pt x="108" y="140"/>
                    <a:pt x="122" y="133"/>
                  </a:cubicBezTo>
                  <a:cubicBezTo>
                    <a:pt x="159" y="111"/>
                    <a:pt x="175" y="66"/>
                    <a:pt x="155" y="33"/>
                  </a:cubicBezTo>
                  <a:cubicBezTo>
                    <a:pt x="143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 rot="1037968">
              <a:off x="1790448" y="3940779"/>
              <a:ext cx="17722" cy="14399"/>
            </a:xfrm>
            <a:custGeom>
              <a:avLst/>
              <a:gdLst/>
              <a:ahLst/>
              <a:cxnLst/>
              <a:rect l="l" t="t" r="r" b="b"/>
              <a:pathLst>
                <a:path w="176" h="143" extrusionOk="0">
                  <a:moveTo>
                    <a:pt x="96" y="0"/>
                  </a:moveTo>
                  <a:cubicBezTo>
                    <a:pt x="82" y="0"/>
                    <a:pt x="67" y="4"/>
                    <a:pt x="54" y="12"/>
                  </a:cubicBezTo>
                  <a:cubicBezTo>
                    <a:pt x="16" y="33"/>
                    <a:pt x="1" y="77"/>
                    <a:pt x="21" y="110"/>
                  </a:cubicBezTo>
                  <a:cubicBezTo>
                    <a:pt x="32" y="132"/>
                    <a:pt x="56" y="143"/>
                    <a:pt x="80" y="143"/>
                  </a:cubicBezTo>
                  <a:cubicBezTo>
                    <a:pt x="95" y="143"/>
                    <a:pt x="110" y="139"/>
                    <a:pt x="123" y="131"/>
                  </a:cubicBezTo>
                  <a:cubicBezTo>
                    <a:pt x="161" y="110"/>
                    <a:pt x="175" y="66"/>
                    <a:pt x="155" y="33"/>
                  </a:cubicBezTo>
                  <a:cubicBezTo>
                    <a:pt x="144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 rot="1037968">
              <a:off x="1676990" y="3918931"/>
              <a:ext cx="17621" cy="14600"/>
            </a:xfrm>
            <a:custGeom>
              <a:avLst/>
              <a:gdLst/>
              <a:ahLst/>
              <a:cxnLst/>
              <a:rect l="l" t="t" r="r" b="b"/>
              <a:pathLst>
                <a:path w="175" h="145" extrusionOk="0">
                  <a:moveTo>
                    <a:pt x="95" y="1"/>
                  </a:moveTo>
                  <a:cubicBezTo>
                    <a:pt x="81" y="1"/>
                    <a:pt x="66" y="5"/>
                    <a:pt x="53" y="13"/>
                  </a:cubicBezTo>
                  <a:cubicBezTo>
                    <a:pt x="15" y="34"/>
                    <a:pt x="1" y="79"/>
                    <a:pt x="20" y="112"/>
                  </a:cubicBezTo>
                  <a:cubicBezTo>
                    <a:pt x="32" y="133"/>
                    <a:pt x="55" y="145"/>
                    <a:pt x="80" y="145"/>
                  </a:cubicBezTo>
                  <a:cubicBezTo>
                    <a:pt x="94" y="145"/>
                    <a:pt x="109" y="141"/>
                    <a:pt x="122" y="133"/>
                  </a:cubicBezTo>
                  <a:cubicBezTo>
                    <a:pt x="160" y="111"/>
                    <a:pt x="174" y="66"/>
                    <a:pt x="155" y="33"/>
                  </a:cubicBezTo>
                  <a:cubicBezTo>
                    <a:pt x="143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 rot="1037968">
              <a:off x="1745937" y="3903490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5" y="0"/>
                  </a:moveTo>
                  <a:cubicBezTo>
                    <a:pt x="81" y="0"/>
                    <a:pt x="66" y="4"/>
                    <a:pt x="52" y="12"/>
                  </a:cubicBezTo>
                  <a:cubicBezTo>
                    <a:pt x="15" y="33"/>
                    <a:pt x="0" y="78"/>
                    <a:pt x="19" y="111"/>
                  </a:cubicBezTo>
                  <a:cubicBezTo>
                    <a:pt x="31" y="132"/>
                    <a:pt x="54" y="143"/>
                    <a:pt x="79" y="143"/>
                  </a:cubicBezTo>
                  <a:cubicBezTo>
                    <a:pt x="93" y="143"/>
                    <a:pt x="108" y="139"/>
                    <a:pt x="121" y="131"/>
                  </a:cubicBezTo>
                  <a:cubicBezTo>
                    <a:pt x="159" y="111"/>
                    <a:pt x="174" y="66"/>
                    <a:pt x="155" y="33"/>
                  </a:cubicBezTo>
                  <a:cubicBezTo>
                    <a:pt x="143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 rot="1037968">
              <a:off x="1814803" y="3887920"/>
              <a:ext cx="17621" cy="145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96" y="0"/>
                  </a:moveTo>
                  <a:cubicBezTo>
                    <a:pt x="82" y="0"/>
                    <a:pt x="67" y="4"/>
                    <a:pt x="53" y="12"/>
                  </a:cubicBezTo>
                  <a:cubicBezTo>
                    <a:pt x="16" y="34"/>
                    <a:pt x="1" y="78"/>
                    <a:pt x="20" y="111"/>
                  </a:cubicBezTo>
                  <a:cubicBezTo>
                    <a:pt x="32" y="132"/>
                    <a:pt x="55" y="144"/>
                    <a:pt x="80" y="144"/>
                  </a:cubicBezTo>
                  <a:cubicBezTo>
                    <a:pt x="94" y="144"/>
                    <a:pt x="109" y="140"/>
                    <a:pt x="123" y="132"/>
                  </a:cubicBezTo>
                  <a:cubicBezTo>
                    <a:pt x="159" y="110"/>
                    <a:pt x="175" y="66"/>
                    <a:pt x="155" y="33"/>
                  </a:cubicBezTo>
                  <a:cubicBezTo>
                    <a:pt x="143" y="12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 rot="1037968">
              <a:off x="1039875" y="2563062"/>
              <a:ext cx="1109027" cy="1059788"/>
            </a:xfrm>
            <a:custGeom>
              <a:avLst/>
              <a:gdLst/>
              <a:ahLst/>
              <a:cxnLst/>
              <a:rect l="l" t="t" r="r" b="b"/>
              <a:pathLst>
                <a:path w="11014" h="10525" extrusionOk="0">
                  <a:moveTo>
                    <a:pt x="7078" y="1"/>
                  </a:moveTo>
                  <a:cubicBezTo>
                    <a:pt x="6977" y="1"/>
                    <a:pt x="6875" y="26"/>
                    <a:pt x="6782" y="80"/>
                  </a:cubicBezTo>
                  <a:lnTo>
                    <a:pt x="381" y="3776"/>
                  </a:lnTo>
                  <a:cubicBezTo>
                    <a:pt x="98" y="3940"/>
                    <a:pt x="0" y="4302"/>
                    <a:pt x="164" y="4585"/>
                  </a:cubicBezTo>
                  <a:lnTo>
                    <a:pt x="3422" y="10228"/>
                  </a:lnTo>
                  <a:cubicBezTo>
                    <a:pt x="3531" y="10419"/>
                    <a:pt x="3731" y="10525"/>
                    <a:pt x="3935" y="10525"/>
                  </a:cubicBezTo>
                  <a:cubicBezTo>
                    <a:pt x="4036" y="10525"/>
                    <a:pt x="4137" y="10499"/>
                    <a:pt x="4231" y="10446"/>
                  </a:cubicBezTo>
                  <a:lnTo>
                    <a:pt x="10633" y="6749"/>
                  </a:lnTo>
                  <a:cubicBezTo>
                    <a:pt x="10916" y="6585"/>
                    <a:pt x="11013" y="6224"/>
                    <a:pt x="10850" y="5940"/>
                  </a:cubicBezTo>
                  <a:lnTo>
                    <a:pt x="7591" y="297"/>
                  </a:lnTo>
                  <a:cubicBezTo>
                    <a:pt x="7482" y="107"/>
                    <a:pt x="7283" y="1"/>
                    <a:pt x="7078" y="1"/>
                  </a:cubicBezTo>
                  <a:close/>
                </a:path>
              </a:pathLst>
            </a:custGeom>
            <a:solidFill>
              <a:srgbClr val="85858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 rot="1037968">
              <a:off x="1152593" y="2576317"/>
              <a:ext cx="747944" cy="431971"/>
            </a:xfrm>
            <a:custGeom>
              <a:avLst/>
              <a:gdLst/>
              <a:ahLst/>
              <a:cxnLst/>
              <a:rect l="l" t="t" r="r" b="b"/>
              <a:pathLst>
                <a:path w="7428" h="4290" fill="none" extrusionOk="0">
                  <a:moveTo>
                    <a:pt x="0" y="4289"/>
                  </a:moveTo>
                  <a:lnTo>
                    <a:pt x="742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 rot="1037968">
              <a:off x="1148140" y="2540044"/>
              <a:ext cx="739385" cy="426835"/>
            </a:xfrm>
            <a:custGeom>
              <a:avLst/>
              <a:gdLst/>
              <a:ahLst/>
              <a:cxnLst/>
              <a:rect l="l" t="t" r="r" b="b"/>
              <a:pathLst>
                <a:path w="7343" h="4239" fill="none" extrusionOk="0">
                  <a:moveTo>
                    <a:pt x="1" y="4238"/>
                  </a:moveTo>
                  <a:lnTo>
                    <a:pt x="7342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 rot="1037968">
              <a:off x="1295782" y="3212071"/>
              <a:ext cx="748145" cy="431870"/>
            </a:xfrm>
            <a:custGeom>
              <a:avLst/>
              <a:gdLst/>
              <a:ahLst/>
              <a:cxnLst/>
              <a:rect l="l" t="t" r="r" b="b"/>
              <a:pathLst>
                <a:path w="7430" h="4289" fill="none" extrusionOk="0">
                  <a:moveTo>
                    <a:pt x="1" y="4289"/>
                  </a:moveTo>
                  <a:lnTo>
                    <a:pt x="7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 rot="1037968">
              <a:off x="1287017" y="3173167"/>
              <a:ext cx="748145" cy="431870"/>
            </a:xfrm>
            <a:custGeom>
              <a:avLst/>
              <a:gdLst/>
              <a:ahLst/>
              <a:cxnLst/>
              <a:rect l="l" t="t" r="r" b="b"/>
              <a:pathLst>
                <a:path w="7430" h="4289" fill="none" extrusionOk="0">
                  <a:moveTo>
                    <a:pt x="1" y="4289"/>
                  </a:moveTo>
                  <a:lnTo>
                    <a:pt x="7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 rot="1037968">
              <a:off x="1086974" y="2644888"/>
              <a:ext cx="1013268" cy="891330"/>
            </a:xfrm>
            <a:custGeom>
              <a:avLst/>
              <a:gdLst/>
              <a:ahLst/>
              <a:cxnLst/>
              <a:rect l="l" t="t" r="r" b="b"/>
              <a:pathLst>
                <a:path w="10063" h="8852" extrusionOk="0">
                  <a:moveTo>
                    <a:pt x="7428" y="0"/>
                  </a:moveTo>
                  <a:lnTo>
                    <a:pt x="0" y="4289"/>
                  </a:lnTo>
                  <a:lnTo>
                    <a:pt x="2635" y="8852"/>
                  </a:lnTo>
                  <a:lnTo>
                    <a:pt x="10062" y="4563"/>
                  </a:lnTo>
                  <a:lnTo>
                    <a:pt x="7428" y="0"/>
                  </a:lnTo>
                  <a:close/>
                </a:path>
              </a:pathLst>
            </a:custGeom>
            <a:solidFill>
              <a:srgbClr val="7BC7D6"/>
            </a:solidFill>
            <a:ln w="9525" cap="flat" cmpd="sng">
              <a:solidFill>
                <a:schemeClr val="dk1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45"/>
            <p:cNvSpPr/>
            <p:nvPr/>
          </p:nvSpPr>
          <p:spPr>
            <a:xfrm rot="1037968">
              <a:off x="1843255" y="2809794"/>
              <a:ext cx="33027" cy="39270"/>
            </a:xfrm>
            <a:custGeom>
              <a:avLst/>
              <a:gdLst/>
              <a:ahLst/>
              <a:cxnLst/>
              <a:rect l="l" t="t" r="r" b="b"/>
              <a:pathLst>
                <a:path w="328" h="390" extrusionOk="0">
                  <a:moveTo>
                    <a:pt x="155" y="0"/>
                  </a:moveTo>
                  <a:lnTo>
                    <a:pt x="1" y="90"/>
                  </a:lnTo>
                  <a:lnTo>
                    <a:pt x="174" y="390"/>
                  </a:lnTo>
                  <a:lnTo>
                    <a:pt x="328" y="30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 rot="1037968">
              <a:off x="1862409" y="2894876"/>
              <a:ext cx="33128" cy="39371"/>
            </a:xfrm>
            <a:custGeom>
              <a:avLst/>
              <a:gdLst/>
              <a:ahLst/>
              <a:cxnLst/>
              <a:rect l="l" t="t" r="r" b="b"/>
              <a:pathLst>
                <a:path w="329" h="391" extrusionOk="0">
                  <a:moveTo>
                    <a:pt x="155" y="0"/>
                  </a:moveTo>
                  <a:lnTo>
                    <a:pt x="1" y="90"/>
                  </a:lnTo>
                  <a:lnTo>
                    <a:pt x="174" y="390"/>
                  </a:lnTo>
                  <a:lnTo>
                    <a:pt x="328" y="30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 rot="1037968">
              <a:off x="1809752" y="2864411"/>
              <a:ext cx="39270" cy="33027"/>
            </a:xfrm>
            <a:custGeom>
              <a:avLst/>
              <a:gdLst/>
              <a:ahLst/>
              <a:cxnLst/>
              <a:rect l="l" t="t" r="r" b="b"/>
              <a:pathLst>
                <a:path w="390" h="328" extrusionOk="0">
                  <a:moveTo>
                    <a:pt x="300" y="0"/>
                  </a:moveTo>
                  <a:lnTo>
                    <a:pt x="1" y="174"/>
                  </a:lnTo>
                  <a:lnTo>
                    <a:pt x="90" y="328"/>
                  </a:lnTo>
                  <a:lnTo>
                    <a:pt x="389" y="155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 rot="1037968">
              <a:off x="1890507" y="2846232"/>
              <a:ext cx="39371" cy="33027"/>
            </a:xfrm>
            <a:custGeom>
              <a:avLst/>
              <a:gdLst/>
              <a:ahLst/>
              <a:cxnLst/>
              <a:rect l="l" t="t" r="r" b="b"/>
              <a:pathLst>
                <a:path w="391" h="328" extrusionOk="0">
                  <a:moveTo>
                    <a:pt x="301" y="0"/>
                  </a:moveTo>
                  <a:lnTo>
                    <a:pt x="1" y="173"/>
                  </a:lnTo>
                  <a:lnTo>
                    <a:pt x="90" y="328"/>
                  </a:lnTo>
                  <a:lnTo>
                    <a:pt x="390" y="15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 rot="1037968">
              <a:off x="1857137" y="2859929"/>
              <a:ext cx="24670" cy="24670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55" y="1"/>
                  </a:moveTo>
                  <a:lnTo>
                    <a:pt x="1" y="90"/>
                  </a:lnTo>
                  <a:lnTo>
                    <a:pt x="90" y="244"/>
                  </a:lnTo>
                  <a:lnTo>
                    <a:pt x="244" y="15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 rot="1037968">
              <a:off x="1306666" y="3218419"/>
              <a:ext cx="33128" cy="39371"/>
            </a:xfrm>
            <a:custGeom>
              <a:avLst/>
              <a:gdLst/>
              <a:ahLst/>
              <a:cxnLst/>
              <a:rect l="l" t="t" r="r" b="b"/>
              <a:pathLst>
                <a:path w="329" h="391" extrusionOk="0">
                  <a:moveTo>
                    <a:pt x="155" y="1"/>
                  </a:moveTo>
                  <a:lnTo>
                    <a:pt x="0" y="90"/>
                  </a:lnTo>
                  <a:lnTo>
                    <a:pt x="175" y="390"/>
                  </a:lnTo>
                  <a:lnTo>
                    <a:pt x="329" y="301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 rot="1037968">
              <a:off x="1325769" y="3304097"/>
              <a:ext cx="33128" cy="39270"/>
            </a:xfrm>
            <a:custGeom>
              <a:avLst/>
              <a:gdLst/>
              <a:ahLst/>
              <a:cxnLst/>
              <a:rect l="l" t="t" r="r" b="b"/>
              <a:pathLst>
                <a:path w="329" h="390" extrusionOk="0">
                  <a:moveTo>
                    <a:pt x="155" y="0"/>
                  </a:moveTo>
                  <a:lnTo>
                    <a:pt x="1" y="89"/>
                  </a:lnTo>
                  <a:lnTo>
                    <a:pt x="174" y="390"/>
                  </a:lnTo>
                  <a:lnTo>
                    <a:pt x="328" y="30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 rot="1037968">
              <a:off x="1273193" y="3272940"/>
              <a:ext cx="39371" cy="33128"/>
            </a:xfrm>
            <a:custGeom>
              <a:avLst/>
              <a:gdLst/>
              <a:ahLst/>
              <a:cxnLst/>
              <a:rect l="l" t="t" r="r" b="b"/>
              <a:pathLst>
                <a:path w="391" h="329" extrusionOk="0">
                  <a:moveTo>
                    <a:pt x="301" y="1"/>
                  </a:moveTo>
                  <a:lnTo>
                    <a:pt x="1" y="174"/>
                  </a:lnTo>
                  <a:lnTo>
                    <a:pt x="90" y="328"/>
                  </a:lnTo>
                  <a:lnTo>
                    <a:pt x="390" y="15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 rot="1037968">
              <a:off x="1354064" y="3254764"/>
              <a:ext cx="39270" cy="33027"/>
            </a:xfrm>
            <a:custGeom>
              <a:avLst/>
              <a:gdLst/>
              <a:ahLst/>
              <a:cxnLst/>
              <a:rect l="l" t="t" r="r" b="b"/>
              <a:pathLst>
                <a:path w="390" h="328" extrusionOk="0">
                  <a:moveTo>
                    <a:pt x="300" y="0"/>
                  </a:moveTo>
                  <a:lnTo>
                    <a:pt x="1" y="174"/>
                  </a:lnTo>
                  <a:lnTo>
                    <a:pt x="90" y="328"/>
                  </a:lnTo>
                  <a:lnTo>
                    <a:pt x="389" y="155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 rot="1037968">
              <a:off x="1320565" y="3268541"/>
              <a:ext cx="24670" cy="24670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55" y="0"/>
                  </a:moveTo>
                  <a:lnTo>
                    <a:pt x="1" y="90"/>
                  </a:lnTo>
                  <a:lnTo>
                    <a:pt x="90" y="245"/>
                  </a:lnTo>
                  <a:lnTo>
                    <a:pt x="244" y="15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 rot="1037968">
              <a:off x="1414841" y="2923773"/>
              <a:ext cx="374677" cy="370649"/>
            </a:xfrm>
            <a:custGeom>
              <a:avLst/>
              <a:gdLst/>
              <a:ahLst/>
              <a:cxnLst/>
              <a:rect l="l" t="t" r="r" b="b"/>
              <a:pathLst>
                <a:path w="3721" h="3681" extrusionOk="0">
                  <a:moveTo>
                    <a:pt x="1101" y="0"/>
                  </a:moveTo>
                  <a:lnTo>
                    <a:pt x="734" y="211"/>
                  </a:lnTo>
                  <a:lnTo>
                    <a:pt x="907" y="511"/>
                  </a:lnTo>
                  <a:lnTo>
                    <a:pt x="754" y="601"/>
                  </a:lnTo>
                  <a:lnTo>
                    <a:pt x="927" y="901"/>
                  </a:lnTo>
                  <a:lnTo>
                    <a:pt x="772" y="990"/>
                  </a:lnTo>
                  <a:lnTo>
                    <a:pt x="945" y="1290"/>
                  </a:lnTo>
                  <a:lnTo>
                    <a:pt x="0" y="1835"/>
                  </a:lnTo>
                  <a:lnTo>
                    <a:pt x="165" y="2120"/>
                  </a:lnTo>
                  <a:lnTo>
                    <a:pt x="321" y="2032"/>
                  </a:lnTo>
                  <a:lnTo>
                    <a:pt x="408" y="2184"/>
                  </a:lnTo>
                  <a:lnTo>
                    <a:pt x="562" y="2095"/>
                  </a:lnTo>
                  <a:lnTo>
                    <a:pt x="649" y="2246"/>
                  </a:lnTo>
                  <a:lnTo>
                    <a:pt x="802" y="2157"/>
                  </a:lnTo>
                  <a:lnTo>
                    <a:pt x="888" y="2310"/>
                  </a:lnTo>
                  <a:lnTo>
                    <a:pt x="1043" y="2219"/>
                  </a:lnTo>
                  <a:lnTo>
                    <a:pt x="1275" y="2621"/>
                  </a:lnTo>
                  <a:lnTo>
                    <a:pt x="1122" y="2710"/>
                  </a:lnTo>
                  <a:lnTo>
                    <a:pt x="1302" y="3023"/>
                  </a:lnTo>
                  <a:lnTo>
                    <a:pt x="1148" y="3112"/>
                  </a:lnTo>
                  <a:lnTo>
                    <a:pt x="1477" y="3680"/>
                  </a:lnTo>
                  <a:lnTo>
                    <a:pt x="2054" y="3347"/>
                  </a:lnTo>
                  <a:lnTo>
                    <a:pt x="1966" y="3195"/>
                  </a:lnTo>
                  <a:lnTo>
                    <a:pt x="2184" y="3070"/>
                  </a:lnTo>
                  <a:lnTo>
                    <a:pt x="2096" y="2917"/>
                  </a:lnTo>
                  <a:lnTo>
                    <a:pt x="2314" y="2792"/>
                  </a:lnTo>
                  <a:lnTo>
                    <a:pt x="2226" y="2640"/>
                  </a:lnTo>
                  <a:lnTo>
                    <a:pt x="2444" y="2514"/>
                  </a:lnTo>
                  <a:lnTo>
                    <a:pt x="2532" y="2666"/>
                  </a:lnTo>
                  <a:lnTo>
                    <a:pt x="2750" y="2540"/>
                  </a:lnTo>
                  <a:lnTo>
                    <a:pt x="2838" y="2692"/>
                  </a:lnTo>
                  <a:lnTo>
                    <a:pt x="3055" y="2566"/>
                  </a:lnTo>
                  <a:lnTo>
                    <a:pt x="3144" y="2718"/>
                  </a:lnTo>
                  <a:lnTo>
                    <a:pt x="3721" y="2385"/>
                  </a:lnTo>
                  <a:lnTo>
                    <a:pt x="3393" y="1816"/>
                  </a:lnTo>
                  <a:lnTo>
                    <a:pt x="3239" y="1905"/>
                  </a:lnTo>
                  <a:lnTo>
                    <a:pt x="3058" y="1592"/>
                  </a:lnTo>
                  <a:lnTo>
                    <a:pt x="2904" y="1681"/>
                  </a:lnTo>
                  <a:lnTo>
                    <a:pt x="2672" y="1279"/>
                  </a:lnTo>
                  <a:lnTo>
                    <a:pt x="2827" y="1190"/>
                  </a:lnTo>
                  <a:lnTo>
                    <a:pt x="2734" y="1042"/>
                  </a:lnTo>
                  <a:lnTo>
                    <a:pt x="2889" y="952"/>
                  </a:lnTo>
                  <a:lnTo>
                    <a:pt x="2801" y="802"/>
                  </a:lnTo>
                  <a:lnTo>
                    <a:pt x="2955" y="713"/>
                  </a:lnTo>
                  <a:lnTo>
                    <a:pt x="2868" y="562"/>
                  </a:lnTo>
                  <a:lnTo>
                    <a:pt x="3022" y="473"/>
                  </a:lnTo>
                  <a:lnTo>
                    <a:pt x="2856" y="187"/>
                  </a:lnTo>
                  <a:lnTo>
                    <a:pt x="1930" y="721"/>
                  </a:lnTo>
                  <a:lnTo>
                    <a:pt x="1756" y="422"/>
                  </a:lnTo>
                  <a:lnTo>
                    <a:pt x="1601" y="511"/>
                  </a:lnTo>
                  <a:lnTo>
                    <a:pt x="1428" y="210"/>
                  </a:lnTo>
                  <a:lnTo>
                    <a:pt x="1274" y="300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 rot="1037968">
              <a:off x="1501208" y="2994045"/>
              <a:ext cx="33128" cy="39371"/>
            </a:xfrm>
            <a:custGeom>
              <a:avLst/>
              <a:gdLst/>
              <a:ahLst/>
              <a:cxnLst/>
              <a:rect l="l" t="t" r="r" b="b"/>
              <a:pathLst>
                <a:path w="329" h="391" extrusionOk="0">
                  <a:moveTo>
                    <a:pt x="155" y="1"/>
                  </a:moveTo>
                  <a:lnTo>
                    <a:pt x="1" y="90"/>
                  </a:lnTo>
                  <a:lnTo>
                    <a:pt x="174" y="390"/>
                  </a:lnTo>
                  <a:lnTo>
                    <a:pt x="328" y="301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 rot="1037968">
              <a:off x="1511211" y="2955486"/>
              <a:ext cx="33027" cy="39371"/>
            </a:xfrm>
            <a:custGeom>
              <a:avLst/>
              <a:gdLst/>
              <a:ahLst/>
              <a:cxnLst/>
              <a:rect l="l" t="t" r="r" b="b"/>
              <a:pathLst>
                <a:path w="328" h="391" extrusionOk="0">
                  <a:moveTo>
                    <a:pt x="155" y="1"/>
                  </a:moveTo>
                  <a:lnTo>
                    <a:pt x="0" y="91"/>
                  </a:lnTo>
                  <a:lnTo>
                    <a:pt x="173" y="391"/>
                  </a:lnTo>
                  <a:lnTo>
                    <a:pt x="328" y="302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 rot="1037968">
              <a:off x="1521029" y="2917635"/>
              <a:ext cx="33128" cy="39169"/>
            </a:xfrm>
            <a:custGeom>
              <a:avLst/>
              <a:gdLst/>
              <a:ahLst/>
              <a:cxnLst/>
              <a:rect l="l" t="t" r="r" b="b"/>
              <a:pathLst>
                <a:path w="329" h="389" extrusionOk="0">
                  <a:moveTo>
                    <a:pt x="155" y="0"/>
                  </a:moveTo>
                  <a:lnTo>
                    <a:pt x="1" y="89"/>
                  </a:lnTo>
                  <a:lnTo>
                    <a:pt x="174" y="389"/>
                  </a:lnTo>
                  <a:lnTo>
                    <a:pt x="328" y="30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 rot="1037968">
              <a:off x="1538352" y="2886876"/>
              <a:ext cx="45815" cy="36753"/>
            </a:xfrm>
            <a:custGeom>
              <a:avLst/>
              <a:gdLst/>
              <a:ahLst/>
              <a:cxnLst/>
              <a:rect l="l" t="t" r="r" b="b"/>
              <a:pathLst>
                <a:path w="455" h="365" extrusionOk="0">
                  <a:moveTo>
                    <a:pt x="367" y="1"/>
                  </a:moveTo>
                  <a:lnTo>
                    <a:pt x="1" y="212"/>
                  </a:lnTo>
                  <a:lnTo>
                    <a:pt x="88" y="364"/>
                  </a:lnTo>
                  <a:lnTo>
                    <a:pt x="455" y="15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 rot="1037968">
              <a:off x="1488772" y="3121046"/>
              <a:ext cx="38968" cy="49641"/>
            </a:xfrm>
            <a:custGeom>
              <a:avLst/>
              <a:gdLst/>
              <a:ahLst/>
              <a:cxnLst/>
              <a:rect l="l" t="t" r="r" b="b"/>
              <a:pathLst>
                <a:path w="387" h="493" extrusionOk="0">
                  <a:moveTo>
                    <a:pt x="155" y="1"/>
                  </a:moveTo>
                  <a:lnTo>
                    <a:pt x="0" y="90"/>
                  </a:lnTo>
                  <a:lnTo>
                    <a:pt x="233" y="492"/>
                  </a:lnTo>
                  <a:lnTo>
                    <a:pt x="387" y="402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 rot="1037968">
              <a:off x="1482303" y="3167383"/>
              <a:ext cx="34940" cy="42593"/>
            </a:xfrm>
            <a:custGeom>
              <a:avLst/>
              <a:gdLst/>
              <a:ahLst/>
              <a:cxnLst/>
              <a:rect l="l" t="t" r="r" b="b"/>
              <a:pathLst>
                <a:path w="347" h="423" extrusionOk="0">
                  <a:moveTo>
                    <a:pt x="155" y="0"/>
                  </a:moveTo>
                  <a:lnTo>
                    <a:pt x="1" y="89"/>
                  </a:lnTo>
                  <a:lnTo>
                    <a:pt x="192" y="422"/>
                  </a:lnTo>
                  <a:lnTo>
                    <a:pt x="347" y="33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 rot="1037968">
              <a:off x="1469533" y="3211148"/>
              <a:ext cx="48735" cy="66256"/>
            </a:xfrm>
            <a:custGeom>
              <a:avLst/>
              <a:gdLst/>
              <a:ahLst/>
              <a:cxnLst/>
              <a:rect l="l" t="t" r="r" b="b"/>
              <a:pathLst>
                <a:path w="484" h="658" extrusionOk="0">
                  <a:moveTo>
                    <a:pt x="154" y="0"/>
                  </a:moveTo>
                  <a:lnTo>
                    <a:pt x="0" y="89"/>
                  </a:lnTo>
                  <a:lnTo>
                    <a:pt x="329" y="657"/>
                  </a:lnTo>
                  <a:lnTo>
                    <a:pt x="483" y="56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 rot="1037968">
              <a:off x="1510630" y="3251405"/>
              <a:ext cx="67162" cy="49037"/>
            </a:xfrm>
            <a:custGeom>
              <a:avLst/>
              <a:gdLst/>
              <a:ahLst/>
              <a:cxnLst/>
              <a:rect l="l" t="t" r="r" b="b"/>
              <a:pathLst>
                <a:path w="667" h="487" extrusionOk="0">
                  <a:moveTo>
                    <a:pt x="578" y="1"/>
                  </a:moveTo>
                  <a:lnTo>
                    <a:pt x="1" y="334"/>
                  </a:lnTo>
                  <a:lnTo>
                    <a:pt x="88" y="487"/>
                  </a:lnTo>
                  <a:lnTo>
                    <a:pt x="666" y="153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 rot="1037968">
              <a:off x="1570575" y="3234599"/>
              <a:ext cx="30812" cy="28093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218" y="1"/>
                  </a:moveTo>
                  <a:lnTo>
                    <a:pt x="0" y="126"/>
                  </a:lnTo>
                  <a:lnTo>
                    <a:pt x="88" y="279"/>
                  </a:lnTo>
                  <a:lnTo>
                    <a:pt x="306" y="15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 rot="1037968">
              <a:off x="1591395" y="3211780"/>
              <a:ext cx="30913" cy="28093"/>
            </a:xfrm>
            <a:custGeom>
              <a:avLst/>
              <a:gdLst/>
              <a:ahLst/>
              <a:cxnLst/>
              <a:rect l="l" t="t" r="r" b="b"/>
              <a:pathLst>
                <a:path w="307" h="279" extrusionOk="0">
                  <a:moveTo>
                    <a:pt x="218" y="0"/>
                  </a:moveTo>
                  <a:lnTo>
                    <a:pt x="1" y="126"/>
                  </a:lnTo>
                  <a:lnTo>
                    <a:pt x="89" y="279"/>
                  </a:lnTo>
                  <a:lnTo>
                    <a:pt x="307" y="15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 rot="1037968">
              <a:off x="1612187" y="3189042"/>
              <a:ext cx="30913" cy="28093"/>
            </a:xfrm>
            <a:custGeom>
              <a:avLst/>
              <a:gdLst/>
              <a:ahLst/>
              <a:cxnLst/>
              <a:rect l="l" t="t" r="r" b="b"/>
              <a:pathLst>
                <a:path w="307" h="279" extrusionOk="0">
                  <a:moveTo>
                    <a:pt x="219" y="0"/>
                  </a:moveTo>
                  <a:lnTo>
                    <a:pt x="0" y="126"/>
                  </a:lnTo>
                  <a:lnTo>
                    <a:pt x="88" y="278"/>
                  </a:lnTo>
                  <a:lnTo>
                    <a:pt x="306" y="15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 rot="1037968">
              <a:off x="1691806" y="3075335"/>
              <a:ext cx="38968" cy="49541"/>
            </a:xfrm>
            <a:custGeom>
              <a:avLst/>
              <a:gdLst/>
              <a:ahLst/>
              <a:cxnLst/>
              <a:rect l="l" t="t" r="r" b="b"/>
              <a:pathLst>
                <a:path w="387" h="492" extrusionOk="0">
                  <a:moveTo>
                    <a:pt x="155" y="1"/>
                  </a:moveTo>
                  <a:lnTo>
                    <a:pt x="0" y="90"/>
                  </a:lnTo>
                  <a:lnTo>
                    <a:pt x="232" y="492"/>
                  </a:lnTo>
                  <a:lnTo>
                    <a:pt x="387" y="40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 rot="1037968">
              <a:off x="1720074" y="3114773"/>
              <a:ext cx="34940" cy="42492"/>
            </a:xfrm>
            <a:custGeom>
              <a:avLst/>
              <a:gdLst/>
              <a:ahLst/>
              <a:cxnLst/>
              <a:rect l="l" t="t" r="r" b="b"/>
              <a:pathLst>
                <a:path w="347" h="422" extrusionOk="0">
                  <a:moveTo>
                    <a:pt x="155" y="0"/>
                  </a:moveTo>
                  <a:lnTo>
                    <a:pt x="0" y="89"/>
                  </a:lnTo>
                  <a:lnTo>
                    <a:pt x="192" y="422"/>
                  </a:lnTo>
                  <a:lnTo>
                    <a:pt x="346" y="33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 rot="1037968">
              <a:off x="1742031" y="3150267"/>
              <a:ext cx="48735" cy="66256"/>
            </a:xfrm>
            <a:custGeom>
              <a:avLst/>
              <a:gdLst/>
              <a:ahLst/>
              <a:cxnLst/>
              <a:rect l="l" t="t" r="r" b="b"/>
              <a:pathLst>
                <a:path w="484" h="658" extrusionOk="0">
                  <a:moveTo>
                    <a:pt x="155" y="1"/>
                  </a:moveTo>
                  <a:lnTo>
                    <a:pt x="0" y="90"/>
                  </a:lnTo>
                  <a:lnTo>
                    <a:pt x="329" y="658"/>
                  </a:lnTo>
                  <a:lnTo>
                    <a:pt x="483" y="56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 rot="1037968">
              <a:off x="1700320" y="3208920"/>
              <a:ext cx="67162" cy="48937"/>
            </a:xfrm>
            <a:custGeom>
              <a:avLst/>
              <a:gdLst/>
              <a:ahLst/>
              <a:cxnLst/>
              <a:rect l="l" t="t" r="r" b="b"/>
              <a:pathLst>
                <a:path w="667" h="486" extrusionOk="0">
                  <a:moveTo>
                    <a:pt x="579" y="1"/>
                  </a:moveTo>
                  <a:lnTo>
                    <a:pt x="1" y="335"/>
                  </a:lnTo>
                  <a:lnTo>
                    <a:pt x="89" y="486"/>
                  </a:lnTo>
                  <a:lnTo>
                    <a:pt x="667" y="152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 rot="1037968">
              <a:off x="1669386" y="3212339"/>
              <a:ext cx="30913" cy="27993"/>
            </a:xfrm>
            <a:custGeom>
              <a:avLst/>
              <a:gdLst/>
              <a:ahLst/>
              <a:cxnLst/>
              <a:rect l="l" t="t" r="r" b="b"/>
              <a:pathLst>
                <a:path w="307" h="278" extrusionOk="0">
                  <a:moveTo>
                    <a:pt x="218" y="0"/>
                  </a:moveTo>
                  <a:lnTo>
                    <a:pt x="1" y="126"/>
                  </a:lnTo>
                  <a:lnTo>
                    <a:pt x="89" y="278"/>
                  </a:lnTo>
                  <a:lnTo>
                    <a:pt x="307" y="15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 rot="1037968">
              <a:off x="1640265" y="3200527"/>
              <a:ext cx="30913" cy="27993"/>
            </a:xfrm>
            <a:custGeom>
              <a:avLst/>
              <a:gdLst/>
              <a:ahLst/>
              <a:cxnLst/>
              <a:rect l="l" t="t" r="r" b="b"/>
              <a:pathLst>
                <a:path w="307" h="278" extrusionOk="0">
                  <a:moveTo>
                    <a:pt x="219" y="0"/>
                  </a:moveTo>
                  <a:lnTo>
                    <a:pt x="1" y="127"/>
                  </a:lnTo>
                  <a:lnTo>
                    <a:pt x="89" y="278"/>
                  </a:lnTo>
                  <a:lnTo>
                    <a:pt x="307" y="153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 rot="1037968">
              <a:off x="1422970" y="3001580"/>
              <a:ext cx="92738" cy="63738"/>
            </a:xfrm>
            <a:custGeom>
              <a:avLst/>
              <a:gdLst/>
              <a:ahLst/>
              <a:cxnLst/>
              <a:rect l="l" t="t" r="r" b="b"/>
              <a:pathLst>
                <a:path w="921" h="633" extrusionOk="0">
                  <a:moveTo>
                    <a:pt x="833" y="0"/>
                  </a:moveTo>
                  <a:lnTo>
                    <a:pt x="0" y="481"/>
                  </a:lnTo>
                  <a:lnTo>
                    <a:pt x="89" y="632"/>
                  </a:lnTo>
                  <a:lnTo>
                    <a:pt x="921" y="152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 rot="1037968">
              <a:off x="1631051" y="2964863"/>
              <a:ext cx="33027" cy="39371"/>
            </a:xfrm>
            <a:custGeom>
              <a:avLst/>
              <a:gdLst/>
              <a:ahLst/>
              <a:cxnLst/>
              <a:rect l="l" t="t" r="r" b="b"/>
              <a:pathLst>
                <a:path w="328" h="391" extrusionOk="0">
                  <a:moveTo>
                    <a:pt x="154" y="1"/>
                  </a:moveTo>
                  <a:lnTo>
                    <a:pt x="0" y="90"/>
                  </a:lnTo>
                  <a:lnTo>
                    <a:pt x="173" y="390"/>
                  </a:lnTo>
                  <a:lnTo>
                    <a:pt x="327" y="301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 rot="1037968">
              <a:off x="1605820" y="2934855"/>
              <a:ext cx="33027" cy="39270"/>
            </a:xfrm>
            <a:custGeom>
              <a:avLst/>
              <a:gdLst/>
              <a:ahLst/>
              <a:cxnLst/>
              <a:rect l="l" t="t" r="r" b="b"/>
              <a:pathLst>
                <a:path w="328" h="390" extrusionOk="0">
                  <a:moveTo>
                    <a:pt x="155" y="0"/>
                  </a:moveTo>
                  <a:lnTo>
                    <a:pt x="1" y="89"/>
                  </a:lnTo>
                  <a:lnTo>
                    <a:pt x="174" y="390"/>
                  </a:lnTo>
                  <a:lnTo>
                    <a:pt x="328" y="30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 rot="1037968">
              <a:off x="1744106" y="2975428"/>
              <a:ext cx="32121" cy="37760"/>
            </a:xfrm>
            <a:custGeom>
              <a:avLst/>
              <a:gdLst/>
              <a:ahLst/>
              <a:cxnLst/>
              <a:rect l="l" t="t" r="r" b="b"/>
              <a:pathLst>
                <a:path w="319" h="375" extrusionOk="0">
                  <a:moveTo>
                    <a:pt x="155" y="1"/>
                  </a:moveTo>
                  <a:lnTo>
                    <a:pt x="1" y="90"/>
                  </a:lnTo>
                  <a:lnTo>
                    <a:pt x="164" y="375"/>
                  </a:lnTo>
                  <a:lnTo>
                    <a:pt x="319" y="286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 rot="1037968">
              <a:off x="1580596" y="2905165"/>
              <a:ext cx="33027" cy="39169"/>
            </a:xfrm>
            <a:custGeom>
              <a:avLst/>
              <a:gdLst/>
              <a:ahLst/>
              <a:cxnLst/>
              <a:rect l="l" t="t" r="r" b="b"/>
              <a:pathLst>
                <a:path w="328" h="389" extrusionOk="0">
                  <a:moveTo>
                    <a:pt x="154" y="0"/>
                  </a:moveTo>
                  <a:lnTo>
                    <a:pt x="0" y="89"/>
                  </a:lnTo>
                  <a:lnTo>
                    <a:pt x="173" y="389"/>
                  </a:lnTo>
                  <a:lnTo>
                    <a:pt x="328" y="30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 rot="1037968">
              <a:off x="1736084" y="3010972"/>
              <a:ext cx="24468" cy="24468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54" y="1"/>
                  </a:moveTo>
                  <a:lnTo>
                    <a:pt x="0" y="90"/>
                  </a:lnTo>
                  <a:lnTo>
                    <a:pt x="88" y="242"/>
                  </a:lnTo>
                  <a:lnTo>
                    <a:pt x="243" y="15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 rot="1037968">
              <a:off x="1722433" y="3031834"/>
              <a:ext cx="24569" cy="24368"/>
            </a:xfrm>
            <a:custGeom>
              <a:avLst/>
              <a:gdLst/>
              <a:ahLst/>
              <a:cxnLst/>
              <a:rect l="l" t="t" r="r" b="b"/>
              <a:pathLst>
                <a:path w="244" h="242" extrusionOk="0">
                  <a:moveTo>
                    <a:pt x="155" y="0"/>
                  </a:moveTo>
                  <a:lnTo>
                    <a:pt x="1" y="89"/>
                  </a:lnTo>
                  <a:lnTo>
                    <a:pt x="89" y="241"/>
                  </a:lnTo>
                  <a:lnTo>
                    <a:pt x="243" y="15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 rot="1037968">
              <a:off x="1708934" y="3052820"/>
              <a:ext cx="24468" cy="24368"/>
            </a:xfrm>
            <a:custGeom>
              <a:avLst/>
              <a:gdLst/>
              <a:ahLst/>
              <a:cxnLst/>
              <a:rect l="l" t="t" r="r" b="b"/>
              <a:pathLst>
                <a:path w="243" h="242" extrusionOk="0">
                  <a:moveTo>
                    <a:pt x="155" y="0"/>
                  </a:moveTo>
                  <a:lnTo>
                    <a:pt x="0" y="90"/>
                  </a:lnTo>
                  <a:lnTo>
                    <a:pt x="88" y="242"/>
                  </a:lnTo>
                  <a:lnTo>
                    <a:pt x="243" y="15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 rot="1037968">
              <a:off x="1401917" y="3052164"/>
              <a:ext cx="32222" cy="37760"/>
            </a:xfrm>
            <a:custGeom>
              <a:avLst/>
              <a:gdLst/>
              <a:ahLst/>
              <a:cxnLst/>
              <a:rect l="l" t="t" r="r" b="b"/>
              <a:pathLst>
                <a:path w="320" h="375" extrusionOk="0">
                  <a:moveTo>
                    <a:pt x="155" y="0"/>
                  </a:moveTo>
                  <a:lnTo>
                    <a:pt x="1" y="90"/>
                  </a:lnTo>
                  <a:lnTo>
                    <a:pt x="166" y="375"/>
                  </a:lnTo>
                  <a:lnTo>
                    <a:pt x="320" y="28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 rot="1037968">
              <a:off x="1429045" y="3079865"/>
              <a:ext cx="24468" cy="24368"/>
            </a:xfrm>
            <a:custGeom>
              <a:avLst/>
              <a:gdLst/>
              <a:ahLst/>
              <a:cxnLst/>
              <a:rect l="l" t="t" r="r" b="b"/>
              <a:pathLst>
                <a:path w="243" h="242" extrusionOk="0">
                  <a:moveTo>
                    <a:pt x="154" y="0"/>
                  </a:moveTo>
                  <a:lnTo>
                    <a:pt x="0" y="90"/>
                  </a:lnTo>
                  <a:lnTo>
                    <a:pt x="87" y="242"/>
                  </a:lnTo>
                  <a:lnTo>
                    <a:pt x="243" y="15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 rot="1037968">
              <a:off x="1450504" y="3092228"/>
              <a:ext cx="24368" cy="24368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55" y="0"/>
                  </a:moveTo>
                  <a:lnTo>
                    <a:pt x="0" y="89"/>
                  </a:lnTo>
                  <a:lnTo>
                    <a:pt x="88" y="242"/>
                  </a:lnTo>
                  <a:lnTo>
                    <a:pt x="242" y="15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 rot="1037968">
              <a:off x="1471552" y="3105883"/>
              <a:ext cx="24569" cy="24468"/>
            </a:xfrm>
            <a:custGeom>
              <a:avLst/>
              <a:gdLst/>
              <a:ahLst/>
              <a:cxnLst/>
              <a:rect l="l" t="t" r="r" b="b"/>
              <a:pathLst>
                <a:path w="244" h="243" extrusionOk="0">
                  <a:moveTo>
                    <a:pt x="155" y="1"/>
                  </a:moveTo>
                  <a:lnTo>
                    <a:pt x="1" y="90"/>
                  </a:lnTo>
                  <a:lnTo>
                    <a:pt x="89" y="242"/>
                  </a:lnTo>
                  <a:lnTo>
                    <a:pt x="243" y="15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 rot="1037968">
              <a:off x="1650549" y="2949516"/>
              <a:ext cx="94147" cy="64544"/>
            </a:xfrm>
            <a:custGeom>
              <a:avLst/>
              <a:gdLst/>
              <a:ahLst/>
              <a:cxnLst/>
              <a:rect l="l" t="t" r="r" b="b"/>
              <a:pathLst>
                <a:path w="935" h="641" extrusionOk="0">
                  <a:moveTo>
                    <a:pt x="846" y="0"/>
                  </a:moveTo>
                  <a:lnTo>
                    <a:pt x="1" y="488"/>
                  </a:lnTo>
                  <a:lnTo>
                    <a:pt x="89" y="641"/>
                  </a:lnTo>
                  <a:lnTo>
                    <a:pt x="934" y="15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 rot="1037968">
              <a:off x="1555273" y="3115543"/>
              <a:ext cx="35343" cy="35343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22" y="1"/>
                  </a:moveTo>
                  <a:lnTo>
                    <a:pt x="0" y="129"/>
                  </a:lnTo>
                  <a:lnTo>
                    <a:pt x="129" y="351"/>
                  </a:lnTo>
                  <a:lnTo>
                    <a:pt x="350" y="22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 rot="1037968">
              <a:off x="1631718" y="3098327"/>
              <a:ext cx="35343" cy="35343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23" y="1"/>
                  </a:moveTo>
                  <a:lnTo>
                    <a:pt x="1" y="129"/>
                  </a:lnTo>
                  <a:lnTo>
                    <a:pt x="128" y="350"/>
                  </a:lnTo>
                  <a:lnTo>
                    <a:pt x="350" y="223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 rot="1037968">
              <a:off x="1587619" y="3124863"/>
              <a:ext cx="58905" cy="48937"/>
            </a:xfrm>
            <a:custGeom>
              <a:avLst/>
              <a:gdLst/>
              <a:ahLst/>
              <a:cxnLst/>
              <a:rect l="l" t="t" r="r" b="b"/>
              <a:pathLst>
                <a:path w="585" h="486" extrusionOk="0">
                  <a:moveTo>
                    <a:pt x="456" y="1"/>
                  </a:moveTo>
                  <a:lnTo>
                    <a:pt x="0" y="264"/>
                  </a:lnTo>
                  <a:lnTo>
                    <a:pt x="129" y="486"/>
                  </a:lnTo>
                  <a:lnTo>
                    <a:pt x="585" y="223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 rot="1037968">
              <a:off x="1613535" y="3030332"/>
              <a:ext cx="45010" cy="51857"/>
            </a:xfrm>
            <a:custGeom>
              <a:avLst/>
              <a:gdLst/>
              <a:ahLst/>
              <a:cxnLst/>
              <a:rect l="l" t="t" r="r" b="b"/>
              <a:pathLst>
                <a:path w="447" h="515" extrusionOk="0">
                  <a:moveTo>
                    <a:pt x="222" y="1"/>
                  </a:moveTo>
                  <a:lnTo>
                    <a:pt x="1" y="128"/>
                  </a:lnTo>
                  <a:lnTo>
                    <a:pt x="224" y="515"/>
                  </a:lnTo>
                  <a:lnTo>
                    <a:pt x="446" y="3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 rot="1037968">
              <a:off x="1537671" y="3047698"/>
              <a:ext cx="44808" cy="51857"/>
            </a:xfrm>
            <a:custGeom>
              <a:avLst/>
              <a:gdLst/>
              <a:ahLst/>
              <a:cxnLst/>
              <a:rect l="l" t="t" r="r" b="b"/>
              <a:pathLst>
                <a:path w="445" h="515" extrusionOk="0">
                  <a:moveTo>
                    <a:pt x="222" y="0"/>
                  </a:moveTo>
                  <a:lnTo>
                    <a:pt x="0" y="128"/>
                  </a:lnTo>
                  <a:lnTo>
                    <a:pt x="223" y="514"/>
                  </a:lnTo>
                  <a:lnTo>
                    <a:pt x="445" y="38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 rot="1037968">
              <a:off x="1248338" y="2971416"/>
              <a:ext cx="41787" cy="54575"/>
            </a:xfrm>
            <a:custGeom>
              <a:avLst/>
              <a:gdLst/>
              <a:ahLst/>
              <a:cxnLst/>
              <a:rect l="l" t="t" r="r" b="b"/>
              <a:pathLst>
                <a:path w="415" h="542" extrusionOk="0">
                  <a:moveTo>
                    <a:pt x="155" y="1"/>
                  </a:moveTo>
                  <a:lnTo>
                    <a:pt x="0" y="90"/>
                  </a:lnTo>
                  <a:lnTo>
                    <a:pt x="260" y="542"/>
                  </a:lnTo>
                  <a:lnTo>
                    <a:pt x="415" y="45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 rot="1037968">
              <a:off x="1241548" y="2977127"/>
              <a:ext cx="54676" cy="41989"/>
            </a:xfrm>
            <a:custGeom>
              <a:avLst/>
              <a:gdLst/>
              <a:ahLst/>
              <a:cxnLst/>
              <a:rect l="l" t="t" r="r" b="b"/>
              <a:pathLst>
                <a:path w="543" h="417" extrusionOk="0">
                  <a:moveTo>
                    <a:pt x="454" y="1"/>
                  </a:moveTo>
                  <a:lnTo>
                    <a:pt x="1" y="262"/>
                  </a:lnTo>
                  <a:lnTo>
                    <a:pt x="91" y="417"/>
                  </a:lnTo>
                  <a:lnTo>
                    <a:pt x="543" y="155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 rot="1037968">
              <a:off x="1907138" y="3145928"/>
              <a:ext cx="41888" cy="54575"/>
            </a:xfrm>
            <a:custGeom>
              <a:avLst/>
              <a:gdLst/>
              <a:ahLst/>
              <a:cxnLst/>
              <a:rect l="l" t="t" r="r" b="b"/>
              <a:pathLst>
                <a:path w="416" h="542" extrusionOk="0">
                  <a:moveTo>
                    <a:pt x="155" y="1"/>
                  </a:moveTo>
                  <a:lnTo>
                    <a:pt x="0" y="90"/>
                  </a:lnTo>
                  <a:lnTo>
                    <a:pt x="261" y="542"/>
                  </a:lnTo>
                  <a:lnTo>
                    <a:pt x="416" y="45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 rot="1037968">
              <a:off x="1900356" y="3151942"/>
              <a:ext cx="54676" cy="41989"/>
            </a:xfrm>
            <a:custGeom>
              <a:avLst/>
              <a:gdLst/>
              <a:ahLst/>
              <a:cxnLst/>
              <a:rect l="l" t="t" r="r" b="b"/>
              <a:pathLst>
                <a:path w="543" h="417" extrusionOk="0">
                  <a:moveTo>
                    <a:pt x="454" y="1"/>
                  </a:moveTo>
                  <a:lnTo>
                    <a:pt x="1" y="262"/>
                  </a:lnTo>
                  <a:lnTo>
                    <a:pt x="90" y="416"/>
                  </a:lnTo>
                  <a:lnTo>
                    <a:pt x="543" y="155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1B1B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5"/>
          <p:cNvGrpSpPr/>
          <p:nvPr/>
        </p:nvGrpSpPr>
        <p:grpSpPr>
          <a:xfrm>
            <a:off x="8349627" y="3863645"/>
            <a:ext cx="347345" cy="364490"/>
            <a:chOff x="1892850" y="1267800"/>
            <a:chExt cx="188000" cy="189525"/>
          </a:xfrm>
        </p:grpSpPr>
        <p:sp>
          <p:nvSpPr>
            <p:cNvPr id="1435" name="Google Shape;1435;p4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5"/>
          <p:cNvGrpSpPr/>
          <p:nvPr/>
        </p:nvGrpSpPr>
        <p:grpSpPr>
          <a:xfrm flipH="1">
            <a:off x="6874627" y="979660"/>
            <a:ext cx="320675" cy="328295"/>
            <a:chOff x="1892850" y="1267800"/>
            <a:chExt cx="188000" cy="189525"/>
          </a:xfrm>
        </p:grpSpPr>
        <p:sp>
          <p:nvSpPr>
            <p:cNvPr id="1439" name="Google Shape;1439;p4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31c"/>
          <p:cNvPicPr>
            <a:picLocks noChangeAspect="1"/>
          </p:cNvPicPr>
          <p:nvPr/>
        </p:nvPicPr>
        <p:blipFill>
          <a:blip r:embed="rId3"/>
          <a:srcRect l="15285" t="16528" r="68903" b="43420"/>
          <a:stretch>
            <a:fillRect/>
          </a:stretch>
        </p:blipFill>
        <p:spPr>
          <a:xfrm rot="2880000">
            <a:off x="516890" y="473710"/>
            <a:ext cx="656590" cy="666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E9E66-B88A-4B8A-B816-4FC24E2ABBDD}"/>
              </a:ext>
            </a:extLst>
          </p:cNvPr>
          <p:cNvSpPr txBox="1"/>
          <p:nvPr/>
        </p:nvSpPr>
        <p:spPr>
          <a:xfrm>
            <a:off x="348291" y="2058336"/>
            <a:ext cx="69553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Game allows up to 2 players at a time . the two players take turns playing the game , first the type their initials and they're ready to go . Each player has up to 8 misses at a time so he/she better shoots precisely . the game has 3 levels , the player by default starts at level 1 then after 2 hits the game elevates to level 2 where the balloon gets faster hence harder to shoot and if the player is clever enough to get 4 hits the game reaches its final level where the balloon is the fastest .. we dare you to score a hit in that level ! While the player is playing , the highest score that's been reached within that series of games is shown so that is basically the score to beat . After 8 misses the game over window is shown where a score table that shows the highest score of each player is shown and they can choose which player to play next and that repeats for eternity 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66736 0.0072839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2309;p65">
            <a:extLst>
              <a:ext uri="{FF2B5EF4-FFF2-40B4-BE49-F238E27FC236}">
                <a16:creationId xmlns:a16="http://schemas.microsoft.com/office/drawing/2014/main" id="{C6192B99-CE23-4764-8925-A7E15E1C6F22}"/>
              </a:ext>
            </a:extLst>
          </p:cNvPr>
          <p:cNvCxnSpPr>
            <a:cxnSpLocks/>
          </p:cNvCxnSpPr>
          <p:nvPr/>
        </p:nvCxnSpPr>
        <p:spPr>
          <a:xfrm flipV="1">
            <a:off x="3042950" y="4222748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2309;p65">
            <a:extLst>
              <a:ext uri="{FF2B5EF4-FFF2-40B4-BE49-F238E27FC236}">
                <a16:creationId xmlns:a16="http://schemas.microsoft.com/office/drawing/2014/main" id="{CB946388-9AA9-4E54-94C5-5F70FEB8843A}"/>
              </a:ext>
            </a:extLst>
          </p:cNvPr>
          <p:cNvCxnSpPr>
            <a:cxnSpLocks/>
          </p:cNvCxnSpPr>
          <p:nvPr/>
        </p:nvCxnSpPr>
        <p:spPr>
          <a:xfrm flipV="1">
            <a:off x="3042951" y="3387394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2304;p65">
            <a:extLst>
              <a:ext uri="{FF2B5EF4-FFF2-40B4-BE49-F238E27FC236}">
                <a16:creationId xmlns:a16="http://schemas.microsoft.com/office/drawing/2014/main" id="{FE17B7DB-9830-4A0C-B92C-4C4056E1EF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7071" y="3833076"/>
            <a:ext cx="333440" cy="1"/>
          </a:xfrm>
          <a:prstGeom prst="bentConnector3">
            <a:avLst>
              <a:gd name="adj1" fmla="val 5734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2309;p65">
            <a:extLst>
              <a:ext uri="{FF2B5EF4-FFF2-40B4-BE49-F238E27FC236}">
                <a16:creationId xmlns:a16="http://schemas.microsoft.com/office/drawing/2014/main" id="{24A3783D-6E4A-416D-A722-E58025A32EF7}"/>
              </a:ext>
            </a:extLst>
          </p:cNvPr>
          <p:cNvCxnSpPr>
            <a:cxnSpLocks/>
          </p:cNvCxnSpPr>
          <p:nvPr/>
        </p:nvCxnSpPr>
        <p:spPr>
          <a:xfrm flipV="1">
            <a:off x="3042952" y="2529732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D32B1F-204C-4599-AD4B-ED22B10E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506" y="1813749"/>
            <a:ext cx="1867189" cy="454800"/>
          </a:xfrm>
        </p:spPr>
        <p:txBody>
          <a:bodyPr/>
          <a:lstStyle/>
          <a:p>
            <a:r>
              <a:rPr lang="en-US" sz="9600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03</a:t>
            </a:r>
            <a:br>
              <a:rPr lang="en-US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6BD2-3D51-45BC-A86A-AFC623CD6C8D}"/>
              </a:ext>
            </a:extLst>
          </p:cNvPr>
          <p:cNvSpPr txBox="1"/>
          <p:nvPr/>
        </p:nvSpPr>
        <p:spPr>
          <a:xfrm>
            <a:off x="730701" y="423499"/>
            <a:ext cx="706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Righteous" panose="020B0604020202020204" charset="0"/>
              </a:rPr>
              <a:t>The game </a:t>
            </a:r>
            <a:r>
              <a:rPr lang="en-US" sz="4800" b="1" dirty="0">
                <a:solidFill>
                  <a:srgbClr val="7BC7D6"/>
                </a:solidFill>
                <a:latin typeface="Righteous" panose="020B0604020202020204" charset="0"/>
              </a:rPr>
              <a:t>Sequence</a:t>
            </a:r>
            <a:endParaRPr lang="en-US" dirty="0"/>
          </a:p>
        </p:txBody>
      </p:sp>
      <p:sp>
        <p:nvSpPr>
          <p:cNvPr id="5" name="Google Shape;2307;p65">
            <a:extLst>
              <a:ext uri="{FF2B5EF4-FFF2-40B4-BE49-F238E27FC236}">
                <a16:creationId xmlns:a16="http://schemas.microsoft.com/office/drawing/2014/main" id="{87D14797-55F2-442E-9D3C-E19C13AC672D}"/>
              </a:ext>
            </a:extLst>
          </p:cNvPr>
          <p:cNvSpPr/>
          <p:nvPr/>
        </p:nvSpPr>
        <p:spPr>
          <a:xfrm>
            <a:off x="503860" y="1403903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Draw welcome screen with instructions 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cxnSp>
        <p:nvCxnSpPr>
          <p:cNvPr id="6" name="Google Shape;2309;p65">
            <a:extLst>
              <a:ext uri="{FF2B5EF4-FFF2-40B4-BE49-F238E27FC236}">
                <a16:creationId xmlns:a16="http://schemas.microsoft.com/office/drawing/2014/main" id="{9428A36B-0ED9-418F-A029-AF4D7861CA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42952" y="1665575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2297;p65">
            <a:extLst>
              <a:ext uri="{FF2B5EF4-FFF2-40B4-BE49-F238E27FC236}">
                <a16:creationId xmlns:a16="http://schemas.microsoft.com/office/drawing/2014/main" id="{5FFC90B2-BE79-4C33-AB17-00B77398C1DC}"/>
              </a:ext>
            </a:extLst>
          </p:cNvPr>
          <p:cNvSpPr/>
          <p:nvPr/>
        </p:nvSpPr>
        <p:spPr>
          <a:xfrm>
            <a:off x="4138328" y="1402925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000000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Wait for enter button to be pressed </a:t>
            </a:r>
            <a:endParaRPr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cxnSp>
        <p:nvCxnSpPr>
          <p:cNvPr id="22" name="Google Shape;2304;p65">
            <a:extLst>
              <a:ext uri="{FF2B5EF4-FFF2-40B4-BE49-F238E27FC236}">
                <a16:creationId xmlns:a16="http://schemas.microsoft.com/office/drawing/2014/main" id="{328BFD53-0174-490C-8F62-F100E09140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1155" y="2101829"/>
            <a:ext cx="333440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307;p65">
            <a:extLst>
              <a:ext uri="{FF2B5EF4-FFF2-40B4-BE49-F238E27FC236}">
                <a16:creationId xmlns:a16="http://schemas.microsoft.com/office/drawing/2014/main" id="{036D840A-3432-4AED-AFA0-990BF2F2277E}"/>
              </a:ext>
            </a:extLst>
          </p:cNvPr>
          <p:cNvSpPr/>
          <p:nvPr/>
        </p:nvSpPr>
        <p:spPr>
          <a:xfrm>
            <a:off x="4138329" y="2268549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After the player1 presses enter , clear the screen and get his/her name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35" name="Google Shape;2297;p65">
            <a:extLst>
              <a:ext uri="{FF2B5EF4-FFF2-40B4-BE49-F238E27FC236}">
                <a16:creationId xmlns:a16="http://schemas.microsoft.com/office/drawing/2014/main" id="{EB1E8763-0B29-4CF2-BB68-DBE4ED032A53}"/>
              </a:ext>
            </a:extLst>
          </p:cNvPr>
          <p:cNvSpPr/>
          <p:nvPr/>
        </p:nvSpPr>
        <p:spPr>
          <a:xfrm>
            <a:off x="503859" y="2268549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000000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Draw player1 </a:t>
            </a:r>
            <a:r>
              <a:rPr lang="en-GB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and scoreboard </a:t>
            </a:r>
            <a:r>
              <a:rPr lang="en-US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, render loons and begin the loop</a:t>
            </a:r>
            <a:endParaRPr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37" name="Google Shape;2307;p65">
            <a:extLst>
              <a:ext uri="{FF2B5EF4-FFF2-40B4-BE49-F238E27FC236}">
                <a16:creationId xmlns:a16="http://schemas.microsoft.com/office/drawing/2014/main" id="{918049F0-760B-45F0-88B2-7EDBBE9E9CAF}"/>
              </a:ext>
            </a:extLst>
          </p:cNvPr>
          <p:cNvSpPr/>
          <p:nvPr/>
        </p:nvSpPr>
        <p:spPr>
          <a:xfrm>
            <a:off x="4134245" y="3960098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If the arrow hits a loon count a hit . Else if the loon reaches the top of the screen remove it and count a miss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38" name="Google Shape;2307;p65">
            <a:extLst>
              <a:ext uri="{FF2B5EF4-FFF2-40B4-BE49-F238E27FC236}">
                <a16:creationId xmlns:a16="http://schemas.microsoft.com/office/drawing/2014/main" id="{A52DD7E2-2843-452E-ADF0-492A2A167EA0}"/>
              </a:ext>
            </a:extLst>
          </p:cNvPr>
          <p:cNvSpPr/>
          <p:nvPr/>
        </p:nvSpPr>
        <p:spPr>
          <a:xfrm>
            <a:off x="503860" y="3134173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Check if player1 hits space button to render and track an arrow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40" name="Google Shape;2297;p65">
            <a:extLst>
              <a:ext uri="{FF2B5EF4-FFF2-40B4-BE49-F238E27FC236}">
                <a16:creationId xmlns:a16="http://schemas.microsoft.com/office/drawing/2014/main" id="{1A488D6F-3241-4C30-83ED-2D3FF4CF8080}"/>
              </a:ext>
            </a:extLst>
          </p:cNvPr>
          <p:cNvSpPr/>
          <p:nvPr/>
        </p:nvSpPr>
        <p:spPr>
          <a:xfrm>
            <a:off x="4099260" y="3134173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If there’s an arrow on the screen checks if it’s in the same position  of a loon</a:t>
            </a:r>
            <a:endParaRPr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41" name="Google Shape;2297;p65">
            <a:extLst>
              <a:ext uri="{FF2B5EF4-FFF2-40B4-BE49-F238E27FC236}">
                <a16:creationId xmlns:a16="http://schemas.microsoft.com/office/drawing/2014/main" id="{3D18D290-CB9A-4422-8319-0FCAA06E2DC1}"/>
              </a:ext>
            </a:extLst>
          </p:cNvPr>
          <p:cNvSpPr/>
          <p:nvPr/>
        </p:nvSpPr>
        <p:spPr>
          <a:xfrm>
            <a:off x="503858" y="3960098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Update the scoreboard in case of a hit or a miss</a:t>
            </a:r>
            <a:endParaRPr lang="en-US"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cxnSp>
        <p:nvCxnSpPr>
          <p:cNvPr id="42" name="Google Shape;2304;p65">
            <a:extLst>
              <a:ext uri="{FF2B5EF4-FFF2-40B4-BE49-F238E27FC236}">
                <a16:creationId xmlns:a16="http://schemas.microsoft.com/office/drawing/2014/main" id="{34CBC55C-5C5C-43CD-8718-828CD10865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6683" y="2960568"/>
            <a:ext cx="333440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2304;p65">
            <a:extLst>
              <a:ext uri="{FF2B5EF4-FFF2-40B4-BE49-F238E27FC236}">
                <a16:creationId xmlns:a16="http://schemas.microsoft.com/office/drawing/2014/main" id="{EB05DE61-22FD-4FCA-803B-DFCA2039A2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6682" y="4652117"/>
            <a:ext cx="333440" cy="1"/>
          </a:xfrm>
          <a:prstGeom prst="bentConnector3">
            <a:avLst>
              <a:gd name="adj1" fmla="val 5734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79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2304;p65">
            <a:extLst>
              <a:ext uri="{FF2B5EF4-FFF2-40B4-BE49-F238E27FC236}">
                <a16:creationId xmlns:a16="http://schemas.microsoft.com/office/drawing/2014/main" id="{621A9110-0396-4BAC-B9B5-1471CF523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7484" y="2189871"/>
            <a:ext cx="333440" cy="1"/>
          </a:xfrm>
          <a:prstGeom prst="bentConnector3">
            <a:avLst>
              <a:gd name="adj1" fmla="val 9897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2309;p65">
            <a:extLst>
              <a:ext uri="{FF2B5EF4-FFF2-40B4-BE49-F238E27FC236}">
                <a16:creationId xmlns:a16="http://schemas.microsoft.com/office/drawing/2014/main" id="{8E185A46-3A4E-49B0-AD8B-0BCAE1A1594B}"/>
              </a:ext>
            </a:extLst>
          </p:cNvPr>
          <p:cNvCxnSpPr>
            <a:cxnSpLocks/>
          </p:cNvCxnSpPr>
          <p:nvPr/>
        </p:nvCxnSpPr>
        <p:spPr>
          <a:xfrm flipV="1">
            <a:off x="3034787" y="2571750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309;p65">
            <a:extLst>
              <a:ext uri="{FF2B5EF4-FFF2-40B4-BE49-F238E27FC236}">
                <a16:creationId xmlns:a16="http://schemas.microsoft.com/office/drawing/2014/main" id="{F0D7FE37-D187-42C5-ABF1-4BE3D220C305}"/>
              </a:ext>
            </a:extLst>
          </p:cNvPr>
          <p:cNvCxnSpPr>
            <a:cxnSpLocks/>
          </p:cNvCxnSpPr>
          <p:nvPr/>
        </p:nvCxnSpPr>
        <p:spPr>
          <a:xfrm flipV="1">
            <a:off x="3034788" y="1787482"/>
            <a:ext cx="1218805" cy="9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6EFDE7-078A-4607-967D-30E786376BE9}"/>
              </a:ext>
            </a:extLst>
          </p:cNvPr>
          <p:cNvSpPr txBox="1"/>
          <p:nvPr/>
        </p:nvSpPr>
        <p:spPr>
          <a:xfrm>
            <a:off x="736827" y="556052"/>
            <a:ext cx="8023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9E00B5"/>
                </a:solidFill>
                <a:effectLst/>
                <a:uLnTx/>
                <a:uFillTx/>
                <a:latin typeface="Righteous" panose="020B0604020202020204" charset="0"/>
                <a:cs typeface="Arial" panose="020B0604020202020204"/>
                <a:sym typeface="Arial" panose="020B0604020202020204"/>
              </a:rPr>
              <a:t>The game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BC7D6"/>
                </a:solidFill>
                <a:effectLst/>
                <a:uLnTx/>
                <a:uFillTx/>
                <a:latin typeface="Righteous" panose="020B0604020202020204" charset="0"/>
                <a:cs typeface="Arial" panose="020B0604020202020204"/>
                <a:sym typeface="Arial" panose="020B0604020202020204"/>
              </a:rPr>
              <a:t>Sequence cont.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307;p65">
            <a:extLst>
              <a:ext uri="{FF2B5EF4-FFF2-40B4-BE49-F238E27FC236}">
                <a16:creationId xmlns:a16="http://schemas.microsoft.com/office/drawing/2014/main" id="{EAB29500-6C0E-4BB0-81E8-658AF79330CE}"/>
              </a:ext>
            </a:extLst>
          </p:cNvPr>
          <p:cNvSpPr/>
          <p:nvPr/>
        </p:nvSpPr>
        <p:spPr>
          <a:xfrm>
            <a:off x="495696" y="1525810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If the misses is still below 8 , </a:t>
            </a:r>
            <a:r>
              <a:rPr lang="en-US" sz="1050" b="1" dirty="0" err="1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cnt</a:t>
            </a: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. Looping . Else clear the screen and go to game over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7" name="Google Shape;2297;p65">
            <a:extLst>
              <a:ext uri="{FF2B5EF4-FFF2-40B4-BE49-F238E27FC236}">
                <a16:creationId xmlns:a16="http://schemas.microsoft.com/office/drawing/2014/main" id="{DF29D6D8-6950-45DE-A7D5-4432C8BD7476}"/>
              </a:ext>
            </a:extLst>
          </p:cNvPr>
          <p:cNvSpPr/>
          <p:nvPr/>
        </p:nvSpPr>
        <p:spPr>
          <a:xfrm>
            <a:off x="4154657" y="1525810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Draw the game over screen and the score list that contains each player highest score </a:t>
            </a:r>
            <a:r>
              <a:rPr lang="en-GB" sz="1050" b="1" dirty="0">
                <a:solidFill>
                  <a:srgbClr val="000000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 </a:t>
            </a:r>
            <a:endParaRPr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9" name="Google Shape;2307;p65">
            <a:extLst>
              <a:ext uri="{FF2B5EF4-FFF2-40B4-BE49-F238E27FC236}">
                <a16:creationId xmlns:a16="http://schemas.microsoft.com/office/drawing/2014/main" id="{8427DA37-05EA-45EB-A7F3-6462E4D5F771}"/>
              </a:ext>
            </a:extLst>
          </p:cNvPr>
          <p:cNvSpPr/>
          <p:nvPr/>
        </p:nvSpPr>
        <p:spPr>
          <a:xfrm>
            <a:off x="4154658" y="2312782"/>
            <a:ext cx="2539092" cy="525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E7D7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Users can choose who to play next player1 or player2 </a:t>
            </a:r>
            <a:endParaRPr sz="1050" b="1" dirty="0">
              <a:solidFill>
                <a:srgbClr val="FFE7D7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  <p:sp>
        <p:nvSpPr>
          <p:cNvPr id="10" name="Google Shape;2297;p65">
            <a:extLst>
              <a:ext uri="{FF2B5EF4-FFF2-40B4-BE49-F238E27FC236}">
                <a16:creationId xmlns:a16="http://schemas.microsoft.com/office/drawing/2014/main" id="{33AD8F63-971D-431C-AA53-8D62C13DED84}"/>
              </a:ext>
            </a:extLst>
          </p:cNvPr>
          <p:cNvSpPr/>
          <p:nvPr/>
        </p:nvSpPr>
        <p:spPr>
          <a:xfrm>
            <a:off x="495696" y="2312782"/>
            <a:ext cx="2539093" cy="525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Repeats the same sequence</a:t>
            </a:r>
            <a:r>
              <a:rPr lang="en-GB" sz="1050" b="1" dirty="0">
                <a:solidFill>
                  <a:srgbClr val="000000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rPr>
              <a:t> </a:t>
            </a:r>
            <a:endParaRPr sz="1050" b="1" dirty="0">
              <a:solidFill>
                <a:srgbClr val="000000"/>
              </a:solidFill>
              <a:latin typeface="Righteous" panose="02010506000000020000"/>
              <a:ea typeface="Righteous" panose="02010506000000020000"/>
              <a:cs typeface="Righteous" panose="02010506000000020000"/>
              <a:sym typeface="Righteous" panose="02010506000000020000"/>
            </a:endParaRPr>
          </a:p>
        </p:txBody>
      </p:sp>
    </p:spTree>
    <p:extLst>
      <p:ext uri="{BB962C8B-B14F-4D97-AF65-F5344CB8AC3E}">
        <p14:creationId xmlns:p14="http://schemas.microsoft.com/office/powerpoint/2010/main" val="4649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58"/>
          <p:cNvSpPr txBox="1">
            <a:spLocks noGrp="1"/>
          </p:cNvSpPr>
          <p:nvPr>
            <p:ph type="title"/>
          </p:nvPr>
        </p:nvSpPr>
        <p:spPr>
          <a:xfrm>
            <a:off x="14000" y="2211808"/>
            <a:ext cx="42729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Video example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79" name="Google Shape;2079;p58"/>
          <p:cNvSpPr/>
          <p:nvPr/>
        </p:nvSpPr>
        <p:spPr>
          <a:xfrm>
            <a:off x="1560970" y="1025904"/>
            <a:ext cx="1178960" cy="7403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</a:t>
            </a:r>
            <a:r>
              <a:rPr lang="en-US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4</a:t>
            </a:r>
            <a:endParaRPr b="0" i="0" dirty="0"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Righteous" panose="02010506000000020000"/>
            </a:endParaRPr>
          </a:p>
        </p:txBody>
      </p:sp>
      <p:grpSp>
        <p:nvGrpSpPr>
          <p:cNvPr id="27" name="Google Shape;2529;p70">
            <a:extLst>
              <a:ext uri="{FF2B5EF4-FFF2-40B4-BE49-F238E27FC236}">
                <a16:creationId xmlns:a16="http://schemas.microsoft.com/office/drawing/2014/main" id="{8F9AB96C-BB0B-4834-92BE-F015A49149C6}"/>
              </a:ext>
            </a:extLst>
          </p:cNvPr>
          <p:cNvGrpSpPr/>
          <p:nvPr/>
        </p:nvGrpSpPr>
        <p:grpSpPr>
          <a:xfrm>
            <a:off x="4644571" y="1396096"/>
            <a:ext cx="3783832" cy="2712336"/>
            <a:chOff x="649171" y="238145"/>
            <a:chExt cx="6249525" cy="5241981"/>
          </a:xfrm>
        </p:grpSpPr>
        <p:sp>
          <p:nvSpPr>
            <p:cNvPr id="28" name="Google Shape;2530;p70">
              <a:extLst>
                <a:ext uri="{FF2B5EF4-FFF2-40B4-BE49-F238E27FC236}">
                  <a16:creationId xmlns:a16="http://schemas.microsoft.com/office/drawing/2014/main" id="{DDD10F22-1C4B-451E-918E-8095902D38A7}"/>
                </a:ext>
              </a:extLst>
            </p:cNvPr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31;p70">
              <a:extLst>
                <a:ext uri="{FF2B5EF4-FFF2-40B4-BE49-F238E27FC236}">
                  <a16:creationId xmlns:a16="http://schemas.microsoft.com/office/drawing/2014/main" id="{B123B6A7-DD0E-4A0F-8476-33AB4BC2DC7B}"/>
                </a:ext>
              </a:extLst>
            </p:cNvPr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2;p70">
              <a:extLst>
                <a:ext uri="{FF2B5EF4-FFF2-40B4-BE49-F238E27FC236}">
                  <a16:creationId xmlns:a16="http://schemas.microsoft.com/office/drawing/2014/main" id="{4B7A4651-42E8-4A2A-B9F1-23949B1623F8}"/>
                </a:ext>
              </a:extLst>
            </p:cNvPr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3;p70">
              <a:extLst>
                <a:ext uri="{FF2B5EF4-FFF2-40B4-BE49-F238E27FC236}">
                  <a16:creationId xmlns:a16="http://schemas.microsoft.com/office/drawing/2014/main" id="{6E0EA834-E3F9-475C-9EC9-82127934226C}"/>
                </a:ext>
              </a:extLst>
            </p:cNvPr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AFC05BD-D258-4437-98EF-63A049D8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47" y="1521820"/>
            <a:ext cx="3474639" cy="1786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70"/>
          <p:cNvSpPr txBox="1">
            <a:spLocks noGrp="1"/>
          </p:cNvSpPr>
          <p:nvPr>
            <p:ph type="subTitle" idx="1"/>
          </p:nvPr>
        </p:nvSpPr>
        <p:spPr>
          <a:xfrm>
            <a:off x="170282" y="2731154"/>
            <a:ext cx="2704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2529" name="Google Shape;2529;p70"/>
          <p:cNvGrpSpPr/>
          <p:nvPr/>
        </p:nvGrpSpPr>
        <p:grpSpPr>
          <a:xfrm>
            <a:off x="1435229" y="791223"/>
            <a:ext cx="6174287" cy="3879862"/>
            <a:chOff x="649171" y="238145"/>
            <a:chExt cx="6249525" cy="5241981"/>
          </a:xfrm>
        </p:grpSpPr>
        <p:sp>
          <p:nvSpPr>
            <p:cNvPr id="2530" name="Google Shape;2530;p70"/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0"/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0"/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0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ballon shooting game">
            <a:hlinkClick r:id="" action="ppaction://media"/>
            <a:extLst>
              <a:ext uri="{FF2B5EF4-FFF2-40B4-BE49-F238E27FC236}">
                <a16:creationId xmlns:a16="http://schemas.microsoft.com/office/drawing/2014/main" id="{D1DB0C48-7575-456C-BF22-EEE43F9537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32857" y="951762"/>
            <a:ext cx="5724362" cy="2625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3"/>
          <p:cNvSpPr txBox="1">
            <a:spLocks noGrp="1"/>
          </p:cNvSpPr>
          <p:nvPr>
            <p:ph type="subTitle" idx="1"/>
          </p:nvPr>
        </p:nvSpPr>
        <p:spPr>
          <a:xfrm>
            <a:off x="384569" y="3319319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Amr </a:t>
            </a:r>
            <a:r>
              <a:rPr lang="en-GB" dirty="0" err="1">
                <a:solidFill>
                  <a:schemeClr val="accent1"/>
                </a:solidFill>
              </a:rPr>
              <a:t>mohamed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77" name="Google Shape;2577;p73"/>
          <p:cNvSpPr txBox="1">
            <a:spLocks noGrp="1"/>
          </p:cNvSpPr>
          <p:nvPr>
            <p:ph type="subTitle" idx="2"/>
          </p:nvPr>
        </p:nvSpPr>
        <p:spPr>
          <a:xfrm>
            <a:off x="4813589" y="2196654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Ahmed Ghonim</a:t>
            </a:r>
          </a:p>
        </p:txBody>
      </p:sp>
      <p:sp>
        <p:nvSpPr>
          <p:cNvPr id="2580" name="Google Shape;2580;p73"/>
          <p:cNvSpPr txBox="1">
            <a:spLocks noGrp="1"/>
          </p:cNvSpPr>
          <p:nvPr>
            <p:ph type="title"/>
          </p:nvPr>
        </p:nvSpPr>
        <p:spPr>
          <a:xfrm>
            <a:off x="452756" y="1092585"/>
            <a:ext cx="24232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</a:t>
            </a:r>
            <a:r>
              <a:rPr lang="en-GB" dirty="0">
                <a:solidFill>
                  <a:schemeClr val="lt2"/>
                </a:solidFill>
              </a:rPr>
              <a:t>TEAM</a:t>
            </a:r>
          </a:p>
        </p:txBody>
      </p:sp>
      <p:sp>
        <p:nvSpPr>
          <p:cNvPr id="2583" name="Google Shape;2583;p73"/>
          <p:cNvSpPr/>
          <p:nvPr/>
        </p:nvSpPr>
        <p:spPr>
          <a:xfrm>
            <a:off x="3295125" y="1665285"/>
            <a:ext cx="285007" cy="603018"/>
          </a:xfrm>
          <a:custGeom>
            <a:avLst/>
            <a:gdLst/>
            <a:ahLst/>
            <a:cxnLst/>
            <a:rect l="l" t="t" r="r" b="b"/>
            <a:pathLst>
              <a:path w="5354" h="11328" extrusionOk="0">
                <a:moveTo>
                  <a:pt x="2370" y="0"/>
                </a:moveTo>
                <a:lnTo>
                  <a:pt x="1" y="4592"/>
                </a:lnTo>
                <a:lnTo>
                  <a:pt x="2501" y="6062"/>
                </a:lnTo>
                <a:lnTo>
                  <a:pt x="2497" y="11327"/>
                </a:lnTo>
                <a:lnTo>
                  <a:pt x="5353" y="4378"/>
                </a:lnTo>
                <a:lnTo>
                  <a:pt x="3166" y="3367"/>
                </a:lnTo>
                <a:lnTo>
                  <a:pt x="237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73"/>
          <p:cNvSpPr/>
          <p:nvPr/>
        </p:nvSpPr>
        <p:spPr>
          <a:xfrm>
            <a:off x="6642050" y="1665285"/>
            <a:ext cx="285007" cy="603018"/>
          </a:xfrm>
          <a:custGeom>
            <a:avLst/>
            <a:gdLst/>
            <a:ahLst/>
            <a:cxnLst/>
            <a:rect l="l" t="t" r="r" b="b"/>
            <a:pathLst>
              <a:path w="5354" h="11328" extrusionOk="0">
                <a:moveTo>
                  <a:pt x="2370" y="0"/>
                </a:moveTo>
                <a:lnTo>
                  <a:pt x="1" y="4592"/>
                </a:lnTo>
                <a:lnTo>
                  <a:pt x="2501" y="6062"/>
                </a:lnTo>
                <a:lnTo>
                  <a:pt x="2497" y="11327"/>
                </a:lnTo>
                <a:lnTo>
                  <a:pt x="5353" y="4378"/>
                </a:lnTo>
                <a:lnTo>
                  <a:pt x="3166" y="3367"/>
                </a:lnTo>
                <a:lnTo>
                  <a:pt x="237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7" name="Google Shape;2587;p73"/>
          <p:cNvGrpSpPr/>
          <p:nvPr/>
        </p:nvGrpSpPr>
        <p:grpSpPr>
          <a:xfrm>
            <a:off x="7652507" y="728180"/>
            <a:ext cx="733539" cy="666928"/>
            <a:chOff x="7089800" y="680075"/>
            <a:chExt cx="1262111" cy="1147305"/>
          </a:xfrm>
        </p:grpSpPr>
        <p:sp>
          <p:nvSpPr>
            <p:cNvPr id="2588" name="Google Shape;2588;p73"/>
            <p:cNvSpPr/>
            <p:nvPr/>
          </p:nvSpPr>
          <p:spPr>
            <a:xfrm>
              <a:off x="7089800" y="680075"/>
              <a:ext cx="1262111" cy="1147305"/>
            </a:xfrm>
            <a:custGeom>
              <a:avLst/>
              <a:gdLst/>
              <a:ahLst/>
              <a:cxnLst/>
              <a:rect l="l" t="t" r="r" b="b"/>
              <a:pathLst>
                <a:path w="18370" h="16699" extrusionOk="0">
                  <a:moveTo>
                    <a:pt x="9185" y="1"/>
                  </a:moveTo>
                  <a:cubicBezTo>
                    <a:pt x="8578" y="1"/>
                    <a:pt x="7972" y="317"/>
                    <a:pt x="7660" y="948"/>
                  </a:cubicBezTo>
                  <a:lnTo>
                    <a:pt x="6292" y="3722"/>
                  </a:lnTo>
                  <a:cubicBezTo>
                    <a:pt x="6044" y="4224"/>
                    <a:pt x="5566" y="4571"/>
                    <a:pt x="5011" y="4652"/>
                  </a:cubicBezTo>
                  <a:lnTo>
                    <a:pt x="1951" y="5097"/>
                  </a:lnTo>
                  <a:cubicBezTo>
                    <a:pt x="557" y="5299"/>
                    <a:pt x="0" y="7013"/>
                    <a:pt x="1009" y="7997"/>
                  </a:cubicBezTo>
                  <a:lnTo>
                    <a:pt x="3223" y="10155"/>
                  </a:lnTo>
                  <a:cubicBezTo>
                    <a:pt x="3624" y="10546"/>
                    <a:pt x="3807" y="11109"/>
                    <a:pt x="3713" y="11660"/>
                  </a:cubicBezTo>
                  <a:lnTo>
                    <a:pt x="3189" y="14708"/>
                  </a:lnTo>
                  <a:cubicBezTo>
                    <a:pt x="3001" y="15807"/>
                    <a:pt x="3874" y="16699"/>
                    <a:pt x="4865" y="16699"/>
                  </a:cubicBezTo>
                  <a:cubicBezTo>
                    <a:pt x="5126" y="16699"/>
                    <a:pt x="5396" y="16637"/>
                    <a:pt x="5657" y="16500"/>
                  </a:cubicBezTo>
                  <a:lnTo>
                    <a:pt x="8394" y="15061"/>
                  </a:lnTo>
                  <a:cubicBezTo>
                    <a:pt x="8641" y="14931"/>
                    <a:pt x="8913" y="14866"/>
                    <a:pt x="9185" y="14866"/>
                  </a:cubicBezTo>
                  <a:cubicBezTo>
                    <a:pt x="9457" y="14866"/>
                    <a:pt x="9728" y="14931"/>
                    <a:pt x="9976" y="15061"/>
                  </a:cubicBezTo>
                  <a:lnTo>
                    <a:pt x="12713" y="16500"/>
                  </a:lnTo>
                  <a:cubicBezTo>
                    <a:pt x="12974" y="16637"/>
                    <a:pt x="13243" y="16699"/>
                    <a:pt x="13505" y="16699"/>
                  </a:cubicBezTo>
                  <a:cubicBezTo>
                    <a:pt x="14496" y="16699"/>
                    <a:pt x="15368" y="15807"/>
                    <a:pt x="15180" y="14708"/>
                  </a:cubicBezTo>
                  <a:lnTo>
                    <a:pt x="14657" y="11660"/>
                  </a:lnTo>
                  <a:cubicBezTo>
                    <a:pt x="14562" y="11109"/>
                    <a:pt x="14745" y="10546"/>
                    <a:pt x="15145" y="10155"/>
                  </a:cubicBezTo>
                  <a:lnTo>
                    <a:pt x="17360" y="7997"/>
                  </a:lnTo>
                  <a:cubicBezTo>
                    <a:pt x="18369" y="7013"/>
                    <a:pt x="17813" y="5299"/>
                    <a:pt x="16418" y="5097"/>
                  </a:cubicBezTo>
                  <a:lnTo>
                    <a:pt x="13358" y="4652"/>
                  </a:lnTo>
                  <a:cubicBezTo>
                    <a:pt x="12804" y="4571"/>
                    <a:pt x="12326" y="4224"/>
                    <a:pt x="12078" y="3722"/>
                  </a:cubicBezTo>
                  <a:lnTo>
                    <a:pt x="10709" y="948"/>
                  </a:lnTo>
                  <a:cubicBezTo>
                    <a:pt x="10397" y="317"/>
                    <a:pt x="9791" y="1"/>
                    <a:pt x="918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3"/>
            <p:cNvSpPr/>
            <p:nvPr/>
          </p:nvSpPr>
          <p:spPr>
            <a:xfrm>
              <a:off x="7207972" y="786018"/>
              <a:ext cx="1027552" cy="953144"/>
            </a:xfrm>
            <a:custGeom>
              <a:avLst/>
              <a:gdLst/>
              <a:ahLst/>
              <a:cxnLst/>
              <a:rect l="l" t="t" r="r" b="b"/>
              <a:pathLst>
                <a:path w="14956" h="13873" extrusionOk="0">
                  <a:moveTo>
                    <a:pt x="7478" y="0"/>
                  </a:moveTo>
                  <a:cubicBezTo>
                    <a:pt x="7203" y="0"/>
                    <a:pt x="6929" y="143"/>
                    <a:pt x="6788" y="429"/>
                  </a:cubicBezTo>
                  <a:lnTo>
                    <a:pt x="5142" y="3763"/>
                  </a:lnTo>
                  <a:cubicBezTo>
                    <a:pt x="5030" y="3990"/>
                    <a:pt x="4813" y="4148"/>
                    <a:pt x="4563" y="4184"/>
                  </a:cubicBezTo>
                  <a:lnTo>
                    <a:pt x="884" y="4719"/>
                  </a:lnTo>
                  <a:cubicBezTo>
                    <a:pt x="253" y="4810"/>
                    <a:pt x="1" y="5586"/>
                    <a:pt x="458" y="6031"/>
                  </a:cubicBezTo>
                  <a:lnTo>
                    <a:pt x="3120" y="8626"/>
                  </a:lnTo>
                  <a:cubicBezTo>
                    <a:pt x="3301" y="8803"/>
                    <a:pt x="3383" y="9058"/>
                    <a:pt x="3341" y="9308"/>
                  </a:cubicBezTo>
                  <a:lnTo>
                    <a:pt x="2713" y="12972"/>
                  </a:lnTo>
                  <a:cubicBezTo>
                    <a:pt x="2628" y="13469"/>
                    <a:pt x="3022" y="13873"/>
                    <a:pt x="3470" y="13873"/>
                  </a:cubicBezTo>
                  <a:cubicBezTo>
                    <a:pt x="3589" y="13873"/>
                    <a:pt x="3711" y="13845"/>
                    <a:pt x="3829" y="13782"/>
                  </a:cubicBezTo>
                  <a:lnTo>
                    <a:pt x="7120" y="12053"/>
                  </a:lnTo>
                  <a:cubicBezTo>
                    <a:pt x="7232" y="11994"/>
                    <a:pt x="7355" y="11964"/>
                    <a:pt x="7478" y="11964"/>
                  </a:cubicBezTo>
                  <a:cubicBezTo>
                    <a:pt x="7601" y="11964"/>
                    <a:pt x="7724" y="11994"/>
                    <a:pt x="7836" y="12053"/>
                  </a:cubicBezTo>
                  <a:lnTo>
                    <a:pt x="11127" y="13782"/>
                  </a:lnTo>
                  <a:cubicBezTo>
                    <a:pt x="11245" y="13845"/>
                    <a:pt x="11367" y="13873"/>
                    <a:pt x="11485" y="13873"/>
                  </a:cubicBezTo>
                  <a:cubicBezTo>
                    <a:pt x="11934" y="13873"/>
                    <a:pt x="12328" y="13469"/>
                    <a:pt x="12243" y="12972"/>
                  </a:cubicBezTo>
                  <a:lnTo>
                    <a:pt x="11615" y="9308"/>
                  </a:lnTo>
                  <a:cubicBezTo>
                    <a:pt x="11572" y="9058"/>
                    <a:pt x="11654" y="8803"/>
                    <a:pt x="11836" y="8627"/>
                  </a:cubicBezTo>
                  <a:lnTo>
                    <a:pt x="14498" y="6031"/>
                  </a:lnTo>
                  <a:cubicBezTo>
                    <a:pt x="14955" y="5586"/>
                    <a:pt x="14703" y="4810"/>
                    <a:pt x="14072" y="4719"/>
                  </a:cubicBezTo>
                  <a:lnTo>
                    <a:pt x="10393" y="4184"/>
                  </a:lnTo>
                  <a:cubicBezTo>
                    <a:pt x="10142" y="4148"/>
                    <a:pt x="9926" y="3990"/>
                    <a:pt x="9814" y="3763"/>
                  </a:cubicBezTo>
                  <a:lnTo>
                    <a:pt x="8168" y="429"/>
                  </a:lnTo>
                  <a:cubicBezTo>
                    <a:pt x="8027" y="143"/>
                    <a:pt x="7752" y="0"/>
                    <a:pt x="74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3"/>
            <p:cNvSpPr/>
            <p:nvPr/>
          </p:nvSpPr>
          <p:spPr>
            <a:xfrm>
              <a:off x="7634695" y="1088731"/>
              <a:ext cx="27276" cy="60804"/>
            </a:xfrm>
            <a:custGeom>
              <a:avLst/>
              <a:gdLst/>
              <a:ahLst/>
              <a:cxnLst/>
              <a:rect l="l" t="t" r="r" b="b"/>
              <a:pathLst>
                <a:path w="397" h="885" fill="none" extrusionOk="0">
                  <a:moveTo>
                    <a:pt x="0" y="1"/>
                  </a:moveTo>
                  <a:lnTo>
                    <a:pt x="396" y="88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3"/>
            <p:cNvSpPr/>
            <p:nvPr/>
          </p:nvSpPr>
          <p:spPr>
            <a:xfrm>
              <a:off x="7695223" y="1065165"/>
              <a:ext cx="11886" cy="68224"/>
            </a:xfrm>
            <a:custGeom>
              <a:avLst/>
              <a:gdLst/>
              <a:ahLst/>
              <a:cxnLst/>
              <a:rect l="l" t="t" r="r" b="b"/>
              <a:pathLst>
                <a:path w="173" h="993" fill="none" extrusionOk="0">
                  <a:moveTo>
                    <a:pt x="0" y="1"/>
                  </a:moveTo>
                  <a:lnTo>
                    <a:pt x="172" y="9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3"/>
            <p:cNvSpPr/>
            <p:nvPr/>
          </p:nvSpPr>
          <p:spPr>
            <a:xfrm>
              <a:off x="7750805" y="1064409"/>
              <a:ext cx="7420" cy="65476"/>
            </a:xfrm>
            <a:custGeom>
              <a:avLst/>
              <a:gdLst/>
              <a:ahLst/>
              <a:cxnLst/>
              <a:rect l="l" t="t" r="r" b="b"/>
              <a:pathLst>
                <a:path w="108" h="953" fill="none" extrusionOk="0">
                  <a:moveTo>
                    <a:pt x="107" y="0"/>
                  </a:moveTo>
                  <a:lnTo>
                    <a:pt x="1" y="9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3"/>
            <p:cNvSpPr/>
            <p:nvPr/>
          </p:nvSpPr>
          <p:spPr>
            <a:xfrm>
              <a:off x="7790379" y="1087425"/>
              <a:ext cx="36895" cy="59911"/>
            </a:xfrm>
            <a:custGeom>
              <a:avLst/>
              <a:gdLst/>
              <a:ahLst/>
              <a:cxnLst/>
              <a:rect l="l" t="t" r="r" b="b"/>
              <a:pathLst>
                <a:path w="537" h="872" fill="none" extrusionOk="0">
                  <a:moveTo>
                    <a:pt x="537" y="0"/>
                  </a:moveTo>
                  <a:lnTo>
                    <a:pt x="1" y="8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3"/>
            <p:cNvSpPr/>
            <p:nvPr/>
          </p:nvSpPr>
          <p:spPr>
            <a:xfrm>
              <a:off x="7634695" y="1433010"/>
              <a:ext cx="27276" cy="60804"/>
            </a:xfrm>
            <a:custGeom>
              <a:avLst/>
              <a:gdLst/>
              <a:ahLst/>
              <a:cxnLst/>
              <a:rect l="l" t="t" r="r" b="b"/>
              <a:pathLst>
                <a:path w="397" h="885" fill="none" extrusionOk="0">
                  <a:moveTo>
                    <a:pt x="0" y="884"/>
                  </a:moveTo>
                  <a:lnTo>
                    <a:pt x="39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3"/>
            <p:cNvSpPr/>
            <p:nvPr/>
          </p:nvSpPr>
          <p:spPr>
            <a:xfrm>
              <a:off x="7695223" y="1449224"/>
              <a:ext cx="11886" cy="68155"/>
            </a:xfrm>
            <a:custGeom>
              <a:avLst/>
              <a:gdLst/>
              <a:ahLst/>
              <a:cxnLst/>
              <a:rect l="l" t="t" r="r" b="b"/>
              <a:pathLst>
                <a:path w="173" h="992" fill="none" extrusionOk="0">
                  <a:moveTo>
                    <a:pt x="0" y="991"/>
                  </a:moveTo>
                  <a:lnTo>
                    <a:pt x="1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3"/>
            <p:cNvSpPr/>
            <p:nvPr/>
          </p:nvSpPr>
          <p:spPr>
            <a:xfrm>
              <a:off x="7750805" y="1452659"/>
              <a:ext cx="7420" cy="65476"/>
            </a:xfrm>
            <a:custGeom>
              <a:avLst/>
              <a:gdLst/>
              <a:ahLst/>
              <a:cxnLst/>
              <a:rect l="l" t="t" r="r" b="b"/>
              <a:pathLst>
                <a:path w="108" h="953" fill="none" extrusionOk="0">
                  <a:moveTo>
                    <a:pt x="107" y="95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3"/>
            <p:cNvSpPr/>
            <p:nvPr/>
          </p:nvSpPr>
          <p:spPr>
            <a:xfrm>
              <a:off x="7790379" y="1435209"/>
              <a:ext cx="36895" cy="59979"/>
            </a:xfrm>
            <a:custGeom>
              <a:avLst/>
              <a:gdLst/>
              <a:ahLst/>
              <a:cxnLst/>
              <a:rect l="l" t="t" r="r" b="b"/>
              <a:pathLst>
                <a:path w="537" h="873" fill="none" extrusionOk="0">
                  <a:moveTo>
                    <a:pt x="537" y="87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3"/>
            <p:cNvSpPr/>
            <p:nvPr/>
          </p:nvSpPr>
          <p:spPr>
            <a:xfrm>
              <a:off x="7587083" y="1127892"/>
              <a:ext cx="267469" cy="333838"/>
            </a:xfrm>
            <a:custGeom>
              <a:avLst/>
              <a:gdLst/>
              <a:ahLst/>
              <a:cxnLst/>
              <a:rect l="l" t="t" r="r" b="b"/>
              <a:pathLst>
                <a:path w="3893" h="4859" extrusionOk="0">
                  <a:moveTo>
                    <a:pt x="1946" y="1"/>
                  </a:moveTo>
                  <a:cubicBezTo>
                    <a:pt x="872" y="1"/>
                    <a:pt x="0" y="1088"/>
                    <a:pt x="0" y="2429"/>
                  </a:cubicBezTo>
                  <a:cubicBezTo>
                    <a:pt x="0" y="3770"/>
                    <a:pt x="872" y="4858"/>
                    <a:pt x="1946" y="4858"/>
                  </a:cubicBezTo>
                  <a:cubicBezTo>
                    <a:pt x="3022" y="4858"/>
                    <a:pt x="3893" y="3770"/>
                    <a:pt x="3893" y="2429"/>
                  </a:cubicBezTo>
                  <a:cubicBezTo>
                    <a:pt x="3893" y="1088"/>
                    <a:pt x="3022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3"/>
            <p:cNvSpPr/>
            <p:nvPr/>
          </p:nvSpPr>
          <p:spPr>
            <a:xfrm>
              <a:off x="7717690" y="1127892"/>
              <a:ext cx="262384" cy="333838"/>
            </a:xfrm>
            <a:custGeom>
              <a:avLst/>
              <a:gdLst/>
              <a:ahLst/>
              <a:cxnLst/>
              <a:rect l="l" t="t" r="r" b="b"/>
              <a:pathLst>
                <a:path w="3819" h="4859" extrusionOk="0">
                  <a:moveTo>
                    <a:pt x="1872" y="1"/>
                  </a:moveTo>
                  <a:cubicBezTo>
                    <a:pt x="1067" y="1"/>
                    <a:pt x="375" y="612"/>
                    <a:pt x="80" y="1484"/>
                  </a:cubicBezTo>
                  <a:lnTo>
                    <a:pt x="1216" y="2429"/>
                  </a:lnTo>
                  <a:lnTo>
                    <a:pt x="1" y="3095"/>
                  </a:lnTo>
                  <a:cubicBezTo>
                    <a:pt x="30" y="3223"/>
                    <a:pt x="67" y="3345"/>
                    <a:pt x="112" y="3463"/>
                  </a:cubicBezTo>
                  <a:cubicBezTo>
                    <a:pt x="423" y="4287"/>
                    <a:pt x="1094" y="4858"/>
                    <a:pt x="1872" y="4858"/>
                  </a:cubicBezTo>
                  <a:cubicBezTo>
                    <a:pt x="2948" y="4858"/>
                    <a:pt x="3819" y="3770"/>
                    <a:pt x="3819" y="2429"/>
                  </a:cubicBezTo>
                  <a:cubicBezTo>
                    <a:pt x="3819" y="1088"/>
                    <a:pt x="294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3"/>
            <p:cNvSpPr/>
            <p:nvPr/>
          </p:nvSpPr>
          <p:spPr>
            <a:xfrm>
              <a:off x="7587083" y="1127892"/>
              <a:ext cx="267469" cy="333838"/>
            </a:xfrm>
            <a:custGeom>
              <a:avLst/>
              <a:gdLst/>
              <a:ahLst/>
              <a:cxnLst/>
              <a:rect l="l" t="t" r="r" b="b"/>
              <a:pathLst>
                <a:path w="3893" h="4859" fill="none" extrusionOk="0">
                  <a:moveTo>
                    <a:pt x="3893" y="2429"/>
                  </a:moveTo>
                  <a:cubicBezTo>
                    <a:pt x="3893" y="3770"/>
                    <a:pt x="3022" y="4858"/>
                    <a:pt x="1946" y="4858"/>
                  </a:cubicBezTo>
                  <a:cubicBezTo>
                    <a:pt x="872" y="4858"/>
                    <a:pt x="0" y="3770"/>
                    <a:pt x="0" y="2429"/>
                  </a:cubicBezTo>
                  <a:cubicBezTo>
                    <a:pt x="0" y="1088"/>
                    <a:pt x="872" y="1"/>
                    <a:pt x="1946" y="1"/>
                  </a:cubicBezTo>
                  <a:cubicBezTo>
                    <a:pt x="3022" y="1"/>
                    <a:pt x="3893" y="1088"/>
                    <a:pt x="3893" y="24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3"/>
            <p:cNvSpPr/>
            <p:nvPr/>
          </p:nvSpPr>
          <p:spPr>
            <a:xfrm>
              <a:off x="7587083" y="1127892"/>
              <a:ext cx="267469" cy="333838"/>
            </a:xfrm>
            <a:custGeom>
              <a:avLst/>
              <a:gdLst/>
              <a:ahLst/>
              <a:cxnLst/>
              <a:rect l="l" t="t" r="r" b="b"/>
              <a:pathLst>
                <a:path w="3893" h="4859" fill="none" extrusionOk="0">
                  <a:moveTo>
                    <a:pt x="3893" y="2429"/>
                  </a:moveTo>
                  <a:cubicBezTo>
                    <a:pt x="3893" y="3770"/>
                    <a:pt x="3022" y="4858"/>
                    <a:pt x="1946" y="4858"/>
                  </a:cubicBezTo>
                  <a:cubicBezTo>
                    <a:pt x="872" y="4858"/>
                    <a:pt x="0" y="3770"/>
                    <a:pt x="0" y="2429"/>
                  </a:cubicBezTo>
                  <a:cubicBezTo>
                    <a:pt x="0" y="1088"/>
                    <a:pt x="872" y="1"/>
                    <a:pt x="1946" y="1"/>
                  </a:cubicBezTo>
                  <a:cubicBezTo>
                    <a:pt x="3022" y="1"/>
                    <a:pt x="3893" y="1088"/>
                    <a:pt x="3893" y="242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61691A-7751-44EE-8F49-351C7799906C}"/>
              </a:ext>
            </a:extLst>
          </p:cNvPr>
          <p:cNvSpPr txBox="1"/>
          <p:nvPr/>
        </p:nvSpPr>
        <p:spPr>
          <a:xfrm>
            <a:off x="215481" y="328100"/>
            <a:ext cx="2020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5400" b="0" i="0" dirty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 panose="02010506000000020000"/>
              </a:rPr>
              <a:t>05</a:t>
            </a:r>
          </a:p>
        </p:txBody>
      </p:sp>
      <p:sp>
        <p:nvSpPr>
          <p:cNvPr id="34" name="Google Shape;2576;p73">
            <a:extLst>
              <a:ext uri="{FF2B5EF4-FFF2-40B4-BE49-F238E27FC236}">
                <a16:creationId xmlns:a16="http://schemas.microsoft.com/office/drawing/2014/main" id="{7A6896C4-1535-4234-8C5F-9E800369F27A}"/>
              </a:ext>
            </a:extLst>
          </p:cNvPr>
          <p:cNvSpPr txBox="1">
            <a:spLocks/>
          </p:cNvSpPr>
          <p:nvPr/>
        </p:nvSpPr>
        <p:spPr>
          <a:xfrm>
            <a:off x="122464" y="2130919"/>
            <a:ext cx="3757697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1" i="0" u="none" strike="noStrike" cap="none">
                <a:solidFill>
                  <a:schemeClr val="l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en-GB" dirty="0">
                <a:solidFill>
                  <a:schemeClr val="accent1"/>
                </a:solidFill>
              </a:rPr>
              <a:t>Mohamed </a:t>
            </a:r>
            <a:r>
              <a:rPr lang="en-GB" dirty="0" err="1">
                <a:solidFill>
                  <a:schemeClr val="accent1"/>
                </a:solidFill>
              </a:rPr>
              <a:t>Abelghany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5" name="Google Shape;2576;p73">
            <a:extLst>
              <a:ext uri="{FF2B5EF4-FFF2-40B4-BE49-F238E27FC236}">
                <a16:creationId xmlns:a16="http://schemas.microsoft.com/office/drawing/2014/main" id="{752AE567-4142-4071-9ACF-87B1899543B0}"/>
              </a:ext>
            </a:extLst>
          </p:cNvPr>
          <p:cNvSpPr txBox="1">
            <a:spLocks/>
          </p:cNvSpPr>
          <p:nvPr/>
        </p:nvSpPr>
        <p:spPr>
          <a:xfrm>
            <a:off x="452756" y="2771162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1" i="0" u="none" strike="noStrike" cap="none">
                <a:solidFill>
                  <a:schemeClr val="l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en-GB" dirty="0" err="1">
                <a:solidFill>
                  <a:schemeClr val="accent1"/>
                </a:solidFill>
              </a:rPr>
              <a:t>Nourhan</a:t>
            </a:r>
            <a:r>
              <a:rPr lang="en-GB" dirty="0">
                <a:solidFill>
                  <a:schemeClr val="accent1"/>
                </a:solidFill>
              </a:rPr>
              <a:t> Ashraf</a:t>
            </a:r>
          </a:p>
        </p:txBody>
      </p:sp>
      <p:sp>
        <p:nvSpPr>
          <p:cNvPr id="36" name="Google Shape;2576;p73">
            <a:extLst>
              <a:ext uri="{FF2B5EF4-FFF2-40B4-BE49-F238E27FC236}">
                <a16:creationId xmlns:a16="http://schemas.microsoft.com/office/drawing/2014/main" id="{15A6112F-84FB-46F6-9834-79CD850139B3}"/>
              </a:ext>
            </a:extLst>
          </p:cNvPr>
          <p:cNvSpPr txBox="1">
            <a:spLocks/>
          </p:cNvSpPr>
          <p:nvPr/>
        </p:nvSpPr>
        <p:spPr>
          <a:xfrm>
            <a:off x="4350763" y="2771162"/>
            <a:ext cx="3819172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1" i="0" u="none" strike="noStrike" cap="none">
                <a:solidFill>
                  <a:schemeClr val="lt2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 panose="020B0606020202050201"/>
              <a:buNone/>
              <a:defRPr sz="2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en-GB" dirty="0">
                <a:solidFill>
                  <a:schemeClr val="accent1"/>
                </a:solidFill>
              </a:rPr>
              <a:t>Abdelrahman </a:t>
            </a:r>
            <a:r>
              <a:rPr lang="en-GB" dirty="0" err="1">
                <a:solidFill>
                  <a:schemeClr val="accent1"/>
                </a:solidFill>
              </a:rPr>
              <a:t>hesham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80s Kidcore Arcade Company Profile by Slidesgo">
  <a:themeElements>
    <a:clrScheme name="Simple Light">
      <a:dk1>
        <a:srgbClr val="000000"/>
      </a:dk1>
      <a:lt1>
        <a:srgbClr val="FFFFFF"/>
      </a:lt1>
      <a:dk2>
        <a:srgbClr val="F6F645"/>
      </a:dk2>
      <a:lt2>
        <a:srgbClr val="FE558C"/>
      </a:lt2>
      <a:accent1>
        <a:srgbClr val="DF2EC7"/>
      </a:accent1>
      <a:accent2>
        <a:srgbClr val="9E00B5"/>
      </a:accent2>
      <a:accent3>
        <a:srgbClr val="7212D6"/>
      </a:accent3>
      <a:accent4>
        <a:srgbClr val="7BC7D6"/>
      </a:accent4>
      <a:accent5>
        <a:srgbClr val="019BFF"/>
      </a:accent5>
      <a:accent6>
        <a:srgbClr val="6E6EE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460</Words>
  <Application>Microsoft Office PowerPoint</Application>
  <PresentationFormat>On-screen Show (16:9)</PresentationFormat>
  <Paragraphs>48</Paragraphs>
  <Slides>10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Roboto</vt:lpstr>
      <vt:lpstr>Bebas Neue</vt:lpstr>
      <vt:lpstr>Arcade Rounded</vt:lpstr>
      <vt:lpstr>Comfortaa</vt:lpstr>
      <vt:lpstr>Righteous</vt:lpstr>
      <vt:lpstr>Poppins</vt:lpstr>
      <vt:lpstr>Arial</vt:lpstr>
      <vt:lpstr>Coiny</vt:lpstr>
      <vt:lpstr>Roboto Condensed Light</vt:lpstr>
      <vt:lpstr>Harlow Solid Italic</vt:lpstr>
      <vt:lpstr>Arcade Interlaced</vt:lpstr>
      <vt:lpstr>Exo 2</vt:lpstr>
      <vt:lpstr>Arcade</vt:lpstr>
      <vt:lpstr>Retro 80s Kidcore Arcade Company Profile by Slidesgo</vt:lpstr>
      <vt:lpstr> X86 ARCADE </vt:lpstr>
      <vt:lpstr>About the game</vt:lpstr>
      <vt:lpstr>ABOUT THE GAME</vt:lpstr>
      <vt:lpstr>The game play    </vt:lpstr>
      <vt:lpstr>03 </vt:lpstr>
      <vt:lpstr>PowerPoint Presentation</vt:lpstr>
      <vt:lpstr>Video example</vt:lpstr>
      <vt:lpstr>PowerPoint Presentation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_x000d_KIDCORE ARCADE_x000d_Company Profile_x000d_</dc:title>
  <dc:creator/>
  <cp:lastModifiedBy>Ahmed180032@feng.bu.edu.eg</cp:lastModifiedBy>
  <cp:revision>12</cp:revision>
  <dcterms:created xsi:type="dcterms:W3CDTF">2022-01-06T18:00:02Z</dcterms:created>
  <dcterms:modified xsi:type="dcterms:W3CDTF">2022-01-07T21:14:55Z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E4E51C4A65B04A8BBF33625743CBAEAC</vt:lpwstr>
  </property>
  <property fmtid="{D5CDD505-2E9C-101B-9397-08002B2CF9AE}" pid="3" name="KSOProductBuildVer">
    <vt:lpwstr>1033-11.2.0.10308</vt:lpwstr>
  </property>
</Properties>
</file>