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64" r:id="rId2"/>
    <p:sldId id="257" r:id="rId3"/>
    <p:sldId id="259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E95ED-5E7D-47AD-B138-3D453DA7B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8AEBFD-D4B7-4958-B0E6-2B9B4601D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369533-C767-47EC-925A-E007D633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5E7495-D52B-4FC9-945D-05FA410B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2444C-328B-4EF3-92B6-807D3E7A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2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3BB90-879F-4C68-B0B5-3C2F07EE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33F1A8-4208-4911-A6D8-54C41BBED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4BB28-0B05-41E3-8FE7-411857B4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EE950D-D828-4A54-9B0B-7CC97BD5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F00CE1-2637-4E77-A71B-79C366BB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37A2EB-27F9-4104-81D4-8EFED8C35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A66A55-9721-4EFC-BD91-357313688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E0DE0F-B52B-478E-8648-24B891B8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2D4ABB-DBF3-4029-8065-43C83E7A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FFCAA2-6FC6-4973-A992-0F4CF2F8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9FFB8-FB11-42BB-9905-4B85139E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DFA2D-B124-4EE7-8DCF-E6A9C482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383564-E2B2-4E1E-BBA1-9A10625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427203-4B43-4DE0-9FDC-1C49F77A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B3B280-DC9F-46C8-8C66-DD73DD41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4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89369-41CA-4D3D-A733-35FBDD4C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BE9B60-71FC-435A-9788-B4FE309C3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CFF419-CB91-4F78-B2E1-D95D0C79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B272A-CBF0-42F6-9E57-747959B8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38E34-D362-49AA-931B-585BA61D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1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77814-2D50-44CA-9B50-6ED41AD5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7E258-186F-46A1-B4AC-0CF5832DC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312130-5105-4C75-9E9D-98D5F93FC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4149DC-E0A6-435B-AC15-94102034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4A1D41-A484-40FC-BEA4-390655F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FB53A3-42BC-4DFE-9855-0937002C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0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C2FC9-A5B8-4829-A884-2001CED5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B56005-F975-4EB8-9F58-BE02970E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5B8B01-12B8-40CB-A625-020BE1DED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E5B144-6FBC-47EE-AAED-CA24B9387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58787A-CBFA-467B-B3DE-5F94763F3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F9CA17-223E-4515-B9F7-36243DA1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259E61-3B63-41D2-9EB8-B70A8CAD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7BB626-98C3-44A7-AE23-FE628D2C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3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84B45-9B18-4856-8B63-915CCE40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0B260E-A92A-4B10-ADDB-1A7CA6C8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F524BF-C09A-4027-A218-3DC3D1F5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210ED7-F34C-4D39-87C0-879D3E28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0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96F1CA-7896-4171-ABFF-DF4A514B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E96759-E6C9-47E6-BAD3-30BDAB4C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BBCADA-34A0-417C-B237-BFADAAC5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2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9D61A-C095-4F9E-99F0-FA8F82BD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3A05EC-0B6A-4E94-98BF-F94A1554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6725C0-71C9-45D1-81AB-46646607E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C1BA06-95D6-4FA6-93F1-FD093120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CD1204-B664-41C4-8901-AC4C5BE2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745324-8802-4DAA-BA01-6DB3F117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1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9EDCB-5A02-41C5-980C-2DC802CC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66CBDF-46A6-4243-AC60-1E7187E70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29D91E-C788-4310-A705-914540B3E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385959-E0C8-49E5-AE61-10A69840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98F2FB-CB1D-49DD-8F50-EB5F52A4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DB2026-9134-465D-BA60-3146F452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9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786026-C3A4-41BD-B069-63052A8E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E8CAEB-4CD1-4CDE-B8AE-EA96E556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608F3-6441-4B29-ADB3-C44A39D2D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E8DA58-2533-4396-9824-C8110733F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331CA-6075-4610-BC78-EEDAA785E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8F816CB6-A6E1-406C-AE1E-F53DA98F6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18176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présentation de la différence entre : zoning ,wireframe, </a:t>
            </a:r>
            <a:r>
              <a:rPr lang="fr-FR" b="1" dirty="0" err="1">
                <a:solidFill>
                  <a:srgbClr val="0070C0"/>
                </a:solidFill>
              </a:rPr>
              <a:t>maquette,prototype</a:t>
            </a:r>
            <a:r>
              <a:rPr lang="fr-FR" b="1" dirty="0">
                <a:solidFill>
                  <a:srgbClr val="0070C0"/>
                </a:solidFill>
              </a:rPr>
              <a:t> et </a:t>
            </a:r>
            <a:r>
              <a:rPr lang="fr-FR" b="1" dirty="0" err="1">
                <a:solidFill>
                  <a:srgbClr val="0070C0"/>
                </a:solidFill>
              </a:rPr>
              <a:t>mockup</a:t>
            </a:r>
            <a:r>
              <a:rPr lang="fr-FR" b="1" dirty="0">
                <a:solidFill>
                  <a:srgbClr val="0070C0"/>
                </a:solidFill>
              </a:rPr>
              <a:t> 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37CE16A8-418B-48BE-8100-E29A61B1D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38175"/>
            <a:ext cx="9144000" cy="561975"/>
          </a:xfrm>
        </p:spPr>
        <p:txBody>
          <a:bodyPr/>
          <a:lstStyle/>
          <a:p>
            <a:endParaRPr lang="fr-F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6B122-5D57-4AB7-BC32-C68EC49C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1" y="1282451"/>
            <a:ext cx="3586934" cy="1903703"/>
          </a:xfrm>
        </p:spPr>
        <p:txBody>
          <a:bodyPr/>
          <a:lstStyle/>
          <a:p>
            <a:r>
              <a:rPr lang="en-US" sz="3200" dirty="0" err="1"/>
              <a:t>Qu’est-ce</a:t>
            </a:r>
            <a:r>
              <a:rPr lang="en-US" sz="3200" dirty="0"/>
              <a:t> que le Zoning ?</a:t>
            </a:r>
            <a:br>
              <a:rPr lang="en-US" dirty="0"/>
            </a:b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88C1C3-3E11-4981-A993-746136FB4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600" y="3294856"/>
            <a:ext cx="3009083" cy="3258344"/>
          </a:xfrm>
        </p:spPr>
        <p:txBody>
          <a:bodyPr>
            <a:normAutofit/>
          </a:bodyPr>
          <a:lstStyle/>
          <a:p>
            <a:r>
              <a:rPr lang="en-US" sz="1800" dirty="0" err="1"/>
              <a:t>schématisation</a:t>
            </a:r>
            <a:r>
              <a:rPr lang="en-US" sz="1800" dirty="0"/>
              <a:t> </a:t>
            </a:r>
            <a:r>
              <a:rPr lang="en-US" sz="1800" dirty="0" err="1"/>
              <a:t>grossière</a:t>
            </a:r>
            <a:endParaRPr lang="en-US" sz="1800" dirty="0"/>
          </a:p>
          <a:p>
            <a:r>
              <a:rPr lang="en-US" sz="1800" dirty="0" err="1"/>
              <a:t>Représenter</a:t>
            </a:r>
            <a:r>
              <a:rPr lang="en-US" sz="1800" dirty="0"/>
              <a:t> </a:t>
            </a:r>
            <a:r>
              <a:rPr lang="en-US" sz="1800" dirty="0" err="1"/>
              <a:t>rapidement</a:t>
            </a:r>
            <a:r>
              <a:rPr lang="en-US" sz="1800" dirty="0"/>
              <a:t> les </a:t>
            </a:r>
            <a:r>
              <a:rPr lang="en-US" sz="1800" dirty="0" err="1"/>
              <a:t>differientes</a:t>
            </a:r>
            <a:r>
              <a:rPr lang="en-US" sz="1800" dirty="0"/>
              <a:t> page</a:t>
            </a:r>
          </a:p>
          <a:p>
            <a:r>
              <a:rPr lang="en-US" sz="1800" dirty="0" err="1"/>
              <a:t>Déterminer</a:t>
            </a:r>
            <a:r>
              <a:rPr lang="en-US" sz="1800" dirty="0"/>
              <a:t> le </a:t>
            </a:r>
            <a:r>
              <a:rPr lang="en-US" sz="1800" dirty="0" err="1"/>
              <a:t>contenu</a:t>
            </a:r>
            <a:r>
              <a:rPr lang="en-US" sz="1800" dirty="0"/>
              <a:t> de </a:t>
            </a:r>
            <a:r>
              <a:rPr lang="en-US" sz="1800" dirty="0" err="1"/>
              <a:t>chaque</a:t>
            </a:r>
            <a:r>
              <a:rPr lang="en-US" sz="1800" dirty="0"/>
              <a:t> page</a:t>
            </a:r>
          </a:p>
          <a:p>
            <a:r>
              <a:rPr lang="en-US" sz="1800" dirty="0"/>
              <a:t> presenter </a:t>
            </a:r>
            <a:r>
              <a:rPr lang="en-US" sz="1800" dirty="0" err="1"/>
              <a:t>une</a:t>
            </a:r>
            <a:r>
              <a:rPr lang="en-US" sz="1800" dirty="0"/>
              <a:t> première </a:t>
            </a:r>
            <a:r>
              <a:rPr lang="en-US" sz="1800" dirty="0" err="1"/>
              <a:t>approche</a:t>
            </a:r>
            <a:endParaRPr lang="en-US" sz="1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77A294-24B2-41B0-94B2-051CF182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5" y="1008454"/>
            <a:ext cx="6172201" cy="4852596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579304E-E331-454F-AECA-BC4F2EF92F36}"/>
              </a:ext>
            </a:extLst>
          </p:cNvPr>
          <p:cNvSpPr/>
          <p:nvPr/>
        </p:nvSpPr>
        <p:spPr>
          <a:xfrm>
            <a:off x="1191993" y="3454324"/>
            <a:ext cx="4000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282E16D-5FA1-445F-A9A0-7BC80FAECA05}"/>
              </a:ext>
            </a:extLst>
          </p:cNvPr>
          <p:cNvSpPr/>
          <p:nvPr/>
        </p:nvSpPr>
        <p:spPr>
          <a:xfrm>
            <a:off x="1171140" y="3959295"/>
            <a:ext cx="4000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8F9A395-5747-4E60-A7F7-E1E6572AB014}"/>
              </a:ext>
            </a:extLst>
          </p:cNvPr>
          <p:cNvSpPr/>
          <p:nvPr/>
        </p:nvSpPr>
        <p:spPr>
          <a:xfrm>
            <a:off x="1191993" y="4362427"/>
            <a:ext cx="4000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4F03E17-A026-44ED-8D19-9017D386EA0A}"/>
              </a:ext>
            </a:extLst>
          </p:cNvPr>
          <p:cNvSpPr/>
          <p:nvPr/>
        </p:nvSpPr>
        <p:spPr>
          <a:xfrm>
            <a:off x="1225115" y="5003830"/>
            <a:ext cx="4000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5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6B122-5D57-4AB7-BC32-C68EC49C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1" y="1282451"/>
            <a:ext cx="3586934" cy="1903703"/>
          </a:xfrm>
        </p:spPr>
        <p:txBody>
          <a:bodyPr/>
          <a:lstStyle/>
          <a:p>
            <a:r>
              <a:rPr lang="en-US" sz="3200" dirty="0" err="1"/>
              <a:t>Qu’est-ce</a:t>
            </a:r>
            <a:r>
              <a:rPr lang="en-US" sz="3200" dirty="0"/>
              <a:t> </a:t>
            </a:r>
            <a:r>
              <a:rPr lang="en-US" sz="3200" dirty="0" err="1"/>
              <a:t>qu’un</a:t>
            </a:r>
            <a:r>
              <a:rPr lang="en-US" sz="3200" dirty="0"/>
              <a:t> Wireframe 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473168-7351-4B2D-B99C-886E80E6D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30122"/>
            <a:ext cx="6172200" cy="4588230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88C1C3-3E11-4981-A993-746136FB4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600" y="3294856"/>
            <a:ext cx="3009083" cy="3563144"/>
          </a:xfrm>
        </p:spPr>
        <p:txBody>
          <a:bodyPr>
            <a:noAutofit/>
          </a:bodyPr>
          <a:lstStyle/>
          <a:p>
            <a:r>
              <a:rPr lang="fr-FR" dirty="0"/>
              <a:t>Maquette basse définition (interactive)</a:t>
            </a:r>
          </a:p>
          <a:p>
            <a:r>
              <a:rPr lang="fr-FR" dirty="0"/>
              <a:t>Organiser les déférents éléments et formes </a:t>
            </a:r>
          </a:p>
          <a:p>
            <a:r>
              <a:rPr lang="fr-FR" dirty="0"/>
              <a:t>Orienté réflexion en respectant l’ergonomie</a:t>
            </a:r>
          </a:p>
          <a:p>
            <a:r>
              <a:rPr lang="fr-FR" dirty="0"/>
              <a:t>Présenter l’ensemble des fonctionnalités et les spécifications qui sont associées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77A294-24B2-41B0-94B2-051CF1822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88" y="1139648"/>
            <a:ext cx="6235700" cy="4694526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579304E-E331-454F-AECA-BC4F2EF92F36}"/>
              </a:ext>
            </a:extLst>
          </p:cNvPr>
          <p:cNvSpPr/>
          <p:nvPr/>
        </p:nvSpPr>
        <p:spPr>
          <a:xfrm>
            <a:off x="1193800" y="3353561"/>
            <a:ext cx="4000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282E16D-5FA1-445F-A9A0-7BC80FAECA05}"/>
              </a:ext>
            </a:extLst>
          </p:cNvPr>
          <p:cNvSpPr/>
          <p:nvPr/>
        </p:nvSpPr>
        <p:spPr>
          <a:xfrm>
            <a:off x="1225550" y="3944469"/>
            <a:ext cx="4000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8F9A395-5747-4E60-A7F7-E1E6572AB014}"/>
              </a:ext>
            </a:extLst>
          </p:cNvPr>
          <p:cNvSpPr/>
          <p:nvPr/>
        </p:nvSpPr>
        <p:spPr>
          <a:xfrm>
            <a:off x="1165990" y="4445001"/>
            <a:ext cx="4000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4F03E17-A026-44ED-8D19-9017D386EA0A}"/>
              </a:ext>
            </a:extLst>
          </p:cNvPr>
          <p:cNvSpPr/>
          <p:nvPr/>
        </p:nvSpPr>
        <p:spPr>
          <a:xfrm>
            <a:off x="1165990" y="5012458"/>
            <a:ext cx="4000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E3F48F4-96DE-4B49-A6ED-F91AFF493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732" y="1023826"/>
            <a:ext cx="6320655" cy="50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9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6B122-5D57-4AB7-BC32-C68EC49C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1" y="1282451"/>
            <a:ext cx="3586934" cy="19037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Qu’est-ce</a:t>
            </a:r>
            <a:r>
              <a:rPr lang="en-US" dirty="0"/>
              <a:t> </a:t>
            </a:r>
            <a:r>
              <a:rPr lang="en-US" dirty="0" err="1"/>
              <a:t>qu’un</a:t>
            </a:r>
            <a:r>
              <a:rPr lang="en-US" dirty="0"/>
              <a:t> Mockup 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473168-7351-4B2D-B99C-886E80E6D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30122"/>
            <a:ext cx="6172200" cy="4588230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88C1C3-3E11-4981-A993-746136FB4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600" y="3294856"/>
            <a:ext cx="3009083" cy="3563144"/>
          </a:xfrm>
        </p:spPr>
        <p:txBody>
          <a:bodyPr>
            <a:noAutofit/>
          </a:bodyPr>
          <a:lstStyle/>
          <a:p>
            <a:r>
              <a:rPr lang="fr-FR" sz="2000" dirty="0"/>
              <a:t>Un modèle d’une interface utilisateur présenté dans la vie réelle</a:t>
            </a:r>
          </a:p>
          <a:p>
            <a:r>
              <a:rPr lang="fr-FR" sz="2000" dirty="0" err="1"/>
              <a:t>Mockupe</a:t>
            </a:r>
            <a:r>
              <a:rPr lang="fr-FR" sz="2000" dirty="0"/>
              <a:t> c’était: un wireframe HTML au format interactif</a:t>
            </a:r>
            <a:endParaRPr lang="en-US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77A294-24B2-41B0-94B2-051CF1822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88" y="1139648"/>
            <a:ext cx="6235700" cy="4694526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579304E-E331-454F-AECA-BC4F2EF92F36}"/>
              </a:ext>
            </a:extLst>
          </p:cNvPr>
          <p:cNvSpPr/>
          <p:nvPr/>
        </p:nvSpPr>
        <p:spPr>
          <a:xfrm>
            <a:off x="1193800" y="3424237"/>
            <a:ext cx="4000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282E16D-5FA1-445F-A9A0-7BC80FAECA05}"/>
              </a:ext>
            </a:extLst>
          </p:cNvPr>
          <p:cNvSpPr/>
          <p:nvPr/>
        </p:nvSpPr>
        <p:spPr>
          <a:xfrm>
            <a:off x="1193800" y="4334994"/>
            <a:ext cx="4000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8A5FE1-282F-405F-AFCB-498EE583B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687" y="1130122"/>
            <a:ext cx="6235700" cy="469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7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6B122-5D57-4AB7-BC32-C68EC49C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1" y="1282451"/>
            <a:ext cx="3586934" cy="1903703"/>
          </a:xfrm>
        </p:spPr>
        <p:txBody>
          <a:bodyPr/>
          <a:lstStyle/>
          <a:p>
            <a:br>
              <a:rPr lang="en-US" dirty="0"/>
            </a:br>
            <a:r>
              <a:rPr lang="en-US" dirty="0" err="1"/>
              <a:t>Qu’est-ce</a:t>
            </a:r>
            <a:r>
              <a:rPr lang="en-US" dirty="0"/>
              <a:t> </a:t>
            </a:r>
            <a:r>
              <a:rPr lang="en-US" dirty="0" err="1"/>
              <a:t>qu’un</a:t>
            </a:r>
            <a:r>
              <a:rPr lang="en-US" dirty="0"/>
              <a:t> Prototype ?</a:t>
            </a:r>
            <a:br>
              <a:rPr lang="en-US" dirty="0"/>
            </a:b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88C1C3-3E11-4981-A993-746136FB4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600" y="3294856"/>
            <a:ext cx="3009083" cy="3258344"/>
          </a:xfrm>
        </p:spPr>
        <p:txBody>
          <a:bodyPr>
            <a:normAutofit/>
          </a:bodyPr>
          <a:lstStyle/>
          <a:p>
            <a:r>
              <a:rPr lang="fr-FR" sz="1800" dirty="0"/>
              <a:t>Une simulation du futur produit digital</a:t>
            </a:r>
          </a:p>
          <a:p>
            <a:r>
              <a:rPr lang="fr-FR" sz="1800" dirty="0"/>
              <a:t>Le prototype est interactif</a:t>
            </a:r>
          </a:p>
          <a:p>
            <a:r>
              <a:rPr lang="fr-FR" sz="1800" dirty="0"/>
              <a:t>Il peut réalisé de différentes façons</a:t>
            </a:r>
          </a:p>
          <a:p>
            <a:r>
              <a:rPr lang="fr-FR" sz="1800" dirty="0"/>
              <a:t>Il peut être réalisé de différentes façons</a:t>
            </a:r>
          </a:p>
          <a:p>
            <a:r>
              <a:rPr lang="fr-FR" sz="1800" dirty="0"/>
              <a:t>Il peut être exécuter à différents moments</a:t>
            </a:r>
          </a:p>
          <a:p>
            <a:endParaRPr lang="en-US" sz="1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77A294-24B2-41B0-94B2-051CF182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5" y="1008454"/>
            <a:ext cx="6172201" cy="4852596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579304E-E331-454F-AECA-BC4F2EF92F36}"/>
              </a:ext>
            </a:extLst>
          </p:cNvPr>
          <p:cNvSpPr/>
          <p:nvPr/>
        </p:nvSpPr>
        <p:spPr>
          <a:xfrm>
            <a:off x="1191993" y="3454324"/>
            <a:ext cx="4000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282E16D-5FA1-445F-A9A0-7BC80FAECA05}"/>
              </a:ext>
            </a:extLst>
          </p:cNvPr>
          <p:cNvSpPr/>
          <p:nvPr/>
        </p:nvSpPr>
        <p:spPr>
          <a:xfrm>
            <a:off x="1171140" y="3959295"/>
            <a:ext cx="4000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8F9A395-5747-4E60-A7F7-E1E6572AB014}"/>
              </a:ext>
            </a:extLst>
          </p:cNvPr>
          <p:cNvSpPr/>
          <p:nvPr/>
        </p:nvSpPr>
        <p:spPr>
          <a:xfrm>
            <a:off x="1191993" y="4362427"/>
            <a:ext cx="4000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4F03E17-A026-44ED-8D19-9017D386EA0A}"/>
              </a:ext>
            </a:extLst>
          </p:cNvPr>
          <p:cNvSpPr/>
          <p:nvPr/>
        </p:nvSpPr>
        <p:spPr>
          <a:xfrm>
            <a:off x="1225115" y="5003830"/>
            <a:ext cx="4000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D5A3A2B2-301A-45D4-BEB1-0A5B3C96CA8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4849474" y="6396107"/>
            <a:ext cx="140511" cy="5476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E65DAD-683B-4563-8C07-A51FC6537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3" y="890587"/>
            <a:ext cx="6172203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5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6B122-5D57-4AB7-BC32-C68EC49C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1" y="1282451"/>
            <a:ext cx="3586934" cy="1903703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88C1C3-3E11-4981-A993-746136FB4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600" y="3294856"/>
            <a:ext cx="3009083" cy="3563144"/>
          </a:xfrm>
        </p:spPr>
        <p:txBody>
          <a:bodyPr>
            <a:noAutofit/>
          </a:bodyPr>
          <a:lstStyle/>
          <a:p>
            <a:r>
              <a:rPr lang="fr-FR" sz="2000" dirty="0"/>
              <a:t>La représentation graphique du produit digital</a:t>
            </a:r>
          </a:p>
          <a:p>
            <a:r>
              <a:rPr lang="fr-FR" sz="2000" dirty="0"/>
              <a:t>Validation de tous les aspects visuels</a:t>
            </a:r>
          </a:p>
          <a:p>
            <a:r>
              <a:rPr lang="fr-FR" sz="2000" dirty="0"/>
              <a:t>Donne un très bon aperçu de produit final</a:t>
            </a:r>
            <a:endParaRPr lang="en-US" sz="2000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579304E-E331-454F-AECA-BC4F2EF92F36}"/>
              </a:ext>
            </a:extLst>
          </p:cNvPr>
          <p:cNvSpPr/>
          <p:nvPr/>
        </p:nvSpPr>
        <p:spPr>
          <a:xfrm>
            <a:off x="1193800" y="3353561"/>
            <a:ext cx="4000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282E16D-5FA1-445F-A9A0-7BC80FAECA05}"/>
              </a:ext>
            </a:extLst>
          </p:cNvPr>
          <p:cNvSpPr/>
          <p:nvPr/>
        </p:nvSpPr>
        <p:spPr>
          <a:xfrm>
            <a:off x="1174750" y="4268677"/>
            <a:ext cx="4000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8F9A395-5747-4E60-A7F7-E1E6572AB014}"/>
              </a:ext>
            </a:extLst>
          </p:cNvPr>
          <p:cNvSpPr/>
          <p:nvPr/>
        </p:nvSpPr>
        <p:spPr>
          <a:xfrm>
            <a:off x="1140595" y="4969484"/>
            <a:ext cx="4000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8C64216-3DEB-4465-AA2B-FA43EBFA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2049429"/>
            <a:ext cx="10925969" cy="124542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Qu’est-ce</a:t>
            </a:r>
            <a:r>
              <a:rPr lang="en-US" dirty="0"/>
              <a:t> </a:t>
            </a:r>
            <a:r>
              <a:rPr lang="en-US" dirty="0" err="1"/>
              <a:t>qu’un</a:t>
            </a:r>
            <a:r>
              <a:rPr lang="en-US" dirty="0"/>
              <a:t> </a:t>
            </a:r>
            <a:r>
              <a:rPr lang="en-US" dirty="0" err="1"/>
              <a:t>maquette</a:t>
            </a:r>
            <a:r>
              <a:rPr lang="en-US" dirty="0"/>
              <a:t> ?</a:t>
            </a:r>
          </a:p>
        </p:txBody>
      </p:sp>
    </p:spTree>
    <p:extLst>
      <p:ext uri="{BB962C8B-B14F-4D97-AF65-F5344CB8AC3E}">
        <p14:creationId xmlns:p14="http://schemas.microsoft.com/office/powerpoint/2010/main" val="25686778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160</Words>
  <Application>Microsoft Office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de la différence entre : zoning ,wireframe, maquette,prototype et mockup </vt:lpstr>
      <vt:lpstr>Qu’est-ce que le Zoning ? </vt:lpstr>
      <vt:lpstr>Qu’est-ce qu’un Wireframe ?  </vt:lpstr>
      <vt:lpstr>Qu’est-ce qu’un Mockup ?   </vt:lpstr>
      <vt:lpstr> Qu’est-ce qu’un Prototype ?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différence entre : zoning wireframe, maquette,prototype et mockup</dc:title>
  <dc:creator>Asmae Belkadi</dc:creator>
  <cp:lastModifiedBy>Asmae Belkadi</cp:lastModifiedBy>
  <cp:revision>9</cp:revision>
  <dcterms:created xsi:type="dcterms:W3CDTF">2019-11-25T09:47:44Z</dcterms:created>
  <dcterms:modified xsi:type="dcterms:W3CDTF">2019-11-25T13:48:22Z</dcterms:modified>
</cp:coreProperties>
</file>