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slideLayouts/slideLayout14.xml" ContentType="application/vnd.openxmlformats-officedocument.presentationml.slideLayout+xml"/>
  <Override PartName="/ppt/theme/theme14.xml" ContentType="application/vnd.openxmlformats-officedocument.theme+xml"/>
  <Override PartName="/ppt/slideLayouts/slideLayout15.xml" ContentType="application/vnd.openxmlformats-officedocument.presentationml.slideLayout+xml"/>
  <Override PartName="/ppt/theme/theme15.xml" ContentType="application/vnd.openxmlformats-officedocument.theme+xml"/>
  <Override PartName="/ppt/slideLayouts/slideLayout16.xml" ContentType="application/vnd.openxmlformats-officedocument.presentationml.slideLayout+xml"/>
  <Override PartName="/ppt/theme/theme16.xml" ContentType="application/vnd.openxmlformats-officedocument.theme+xml"/>
  <Override PartName="/ppt/slideLayouts/slideLayout17.xml" ContentType="application/vnd.openxmlformats-officedocument.presentationml.slideLayout+xml"/>
  <Override PartName="/ppt/theme/theme17.xml" ContentType="application/vnd.openxmlformats-officedocument.theme+xml"/>
  <Override PartName="/ppt/slideLayouts/slideLayout18.xml" ContentType="application/vnd.openxmlformats-officedocument.presentationml.slideLayout+xml"/>
  <Override PartName="/ppt/theme/theme18.xml" ContentType="application/vnd.openxmlformats-officedocument.theme+xml"/>
  <Override PartName="/ppt/slideLayouts/slideLayout19.xml" ContentType="application/vnd.openxmlformats-officedocument.presentationml.slideLayout+xml"/>
  <Override PartName="/ppt/theme/theme19.xml" ContentType="application/vnd.openxmlformats-officedocument.theme+xml"/>
  <Override PartName="/ppt/slideLayouts/slideLayout20.xml" ContentType="application/vnd.openxmlformats-officedocument.presentationml.slideLayout+xml"/>
  <Override PartName="/ppt/theme/theme20.xml" ContentType="application/vnd.openxmlformats-officedocument.theme+xml"/>
  <Override PartName="/ppt/slideLayouts/slideLayout21.xml" ContentType="application/vnd.openxmlformats-officedocument.presentationml.slideLayout+xml"/>
  <Override PartName="/ppt/theme/theme21.xml" ContentType="application/vnd.openxmlformats-officedocument.theme+xml"/>
  <Override PartName="/ppt/slideLayouts/slideLayout22.xml" ContentType="application/vnd.openxmlformats-officedocument.presentationml.slideLayout+xml"/>
  <Override PartName="/ppt/theme/theme22.xml" ContentType="application/vnd.openxmlformats-officedocument.theme+xml"/>
  <Override PartName="/ppt/slideLayouts/slideLayout23.xml" ContentType="application/vnd.openxmlformats-officedocument.presentationml.slideLayout+xml"/>
  <Override PartName="/ppt/theme/theme23.xml" ContentType="application/vnd.openxmlformats-officedocument.theme+xml"/>
  <Override PartName="/ppt/slideLayouts/slideLayout24.xml" ContentType="application/vnd.openxmlformats-officedocument.presentationml.slideLayout+xml"/>
  <Override PartName="/ppt/theme/theme24.xml" ContentType="application/vnd.openxmlformats-officedocument.theme+xml"/>
  <Override PartName="/ppt/slideLayouts/slideLayout25.xml" ContentType="application/vnd.openxmlformats-officedocument.presentationml.slideLayout+xml"/>
  <Override PartName="/ppt/theme/theme25.xml" ContentType="application/vnd.openxmlformats-officedocument.theme+xml"/>
  <Override PartName="/ppt/slideLayouts/slideLayout26.xml" ContentType="application/vnd.openxmlformats-officedocument.presentationml.slideLayout+xml"/>
  <Override PartName="/ppt/theme/theme26.xml" ContentType="application/vnd.openxmlformats-officedocument.theme+xml"/>
  <Override PartName="/ppt/slideLayouts/slideLayout27.xml" ContentType="application/vnd.openxmlformats-officedocument.presentationml.slideLayout+xml"/>
  <Override PartName="/ppt/theme/theme27.xml" ContentType="application/vnd.openxmlformats-officedocument.theme+xml"/>
  <Override PartName="/ppt/slideLayouts/slideLayout28.xml" ContentType="application/vnd.openxmlformats-officedocument.presentationml.slideLayout+xml"/>
  <Override PartName="/ppt/theme/theme28.xml" ContentType="application/vnd.openxmlformats-officedocument.theme+xml"/>
  <Override PartName="/ppt/slideLayouts/slideLayout29.xml" ContentType="application/vnd.openxmlformats-officedocument.presentationml.slideLayout+xml"/>
  <Override PartName="/ppt/theme/theme29.xml" ContentType="application/vnd.openxmlformats-officedocument.theme+xml"/>
  <Override PartName="/ppt/slideLayouts/slideLayout30.xml" ContentType="application/vnd.openxmlformats-officedocument.presentationml.slideLayout+xml"/>
  <Override PartName="/ppt/theme/theme30.xml" ContentType="application/vnd.openxmlformats-officedocument.theme+xml"/>
  <Override PartName="/ppt/slideLayouts/slideLayout31.xml" ContentType="application/vnd.openxmlformats-officedocument.presentationml.slideLayout+xml"/>
  <Override PartName="/ppt/theme/theme31.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 id="2147483670" r:id="rId12"/>
    <p:sldMasterId id="2147483672" r:id="rId13"/>
    <p:sldMasterId id="2147483674" r:id="rId14"/>
    <p:sldMasterId id="2147483676" r:id="rId15"/>
    <p:sldMasterId id="2147483678" r:id="rId16"/>
    <p:sldMasterId id="2147483680" r:id="rId17"/>
    <p:sldMasterId id="2147483682" r:id="rId18"/>
    <p:sldMasterId id="2147483684" r:id="rId19"/>
    <p:sldMasterId id="2147483686" r:id="rId20"/>
    <p:sldMasterId id="2147483688" r:id="rId21"/>
    <p:sldMasterId id="2147483690" r:id="rId22"/>
    <p:sldMasterId id="2147483692" r:id="rId23"/>
    <p:sldMasterId id="2147483694" r:id="rId24"/>
    <p:sldMasterId id="2147483696" r:id="rId25"/>
    <p:sldMasterId id="2147483698" r:id="rId26"/>
    <p:sldMasterId id="2147483700" r:id="rId27"/>
    <p:sldMasterId id="2147483702" r:id="rId28"/>
    <p:sldMasterId id="2147483704" r:id="rId29"/>
    <p:sldMasterId id="2147483706" r:id="rId30"/>
    <p:sldMasterId id="2147483708" r:id="rId31"/>
  </p:sldMasterIdLst>
  <p:sldIdLst>
    <p:sldId id="256" r:id="rId32"/>
    <p:sldId id="257" r:id="rId33"/>
    <p:sldId id="258" r:id="rId34"/>
    <p:sldId id="259" r:id="rId35"/>
    <p:sldId id="260" r:id="rId36"/>
    <p:sldId id="261" r:id="rId37"/>
    <p:sldId id="262" r:id="rId38"/>
    <p:sldId id="263" r:id="rId39"/>
    <p:sldId id="264" r:id="rId40"/>
    <p:sldId id="265" r:id="rId41"/>
    <p:sldId id="266" r:id="rId42"/>
    <p:sldId id="267" r:id="rId43"/>
  </p:sldIdLst>
  <p:sldSz cx="9144000" cy="5143500" type="screen16x9"/>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82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slide" Target="slides/slide8.xml"/><Relationship Id="rId21" Type="http://schemas.openxmlformats.org/officeDocument/2006/relationships/slideMaster" Target="slideMasters/slideMaster21.xml"/><Relationship Id="rId34" Type="http://schemas.openxmlformats.org/officeDocument/2006/relationships/slide" Target="slides/slide3.xml"/><Relationship Id="rId42" Type="http://schemas.openxmlformats.org/officeDocument/2006/relationships/slide" Target="slides/slide11.xml"/><Relationship Id="rId47" Type="http://schemas.openxmlformats.org/officeDocument/2006/relationships/tableStyles" Target="tableStyle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Master" Target="slideMasters/slideMaster29.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 Target="slides/slide1.xml"/><Relationship Id="rId37" Type="http://schemas.openxmlformats.org/officeDocument/2006/relationships/slide" Target="slides/slide6.xml"/><Relationship Id="rId40" Type="http://schemas.openxmlformats.org/officeDocument/2006/relationships/slide" Target="slides/slide9.xml"/><Relationship Id="rId45"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 Target="slides/slide5.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Master" Target="slideMasters/slideMaster31.xml"/><Relationship Id="rId44"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Master" Target="slideMasters/slideMaster30.xml"/><Relationship Id="rId35" Type="http://schemas.openxmlformats.org/officeDocument/2006/relationships/slide" Target="slides/slide4.xml"/><Relationship Id="rId43" Type="http://schemas.openxmlformats.org/officeDocument/2006/relationships/slide" Target="slides/slide12.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 Target="slides/slide2.xml"/><Relationship Id="rId38" Type="http://schemas.openxmlformats.org/officeDocument/2006/relationships/slide" Target="slides/slide7.xml"/><Relationship Id="rId46" Type="http://schemas.openxmlformats.org/officeDocument/2006/relationships/theme" Target="theme/theme1.xml"/><Relationship Id="rId20" Type="http://schemas.openxmlformats.org/officeDocument/2006/relationships/slideMaster" Target="slideMasters/slideMaster20.xml"/><Relationship Id="rId41"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3" name="PlaceHolder 1"/>
          <p:cNvSpPr>
            <a:spLocks noGrp="1"/>
          </p:cNvSpPr>
          <p:nvPr>
            <p:ph type="title"/>
          </p:nvPr>
        </p:nvSpPr>
        <p:spPr>
          <a:xfrm>
            <a:off x="2514600" y="539280"/>
            <a:ext cx="4114440" cy="87264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4"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OpenSymbo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USTOM_6_2_1_1">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CUSTOM_6">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CUSTOM_5">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CUSTOM_7">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CUSTOM_8">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CUSTOM_12">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CUSTOM_12_1">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CUSTOM_12_1_1">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CUSTOM_3">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CUSTOM_9">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CUSTOM_9_1">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CUSTOM_9_2">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87" name="PlaceHolder 1"/>
          <p:cNvSpPr>
            <a:spLocks noGrp="1"/>
          </p:cNvSpPr>
          <p:nvPr>
            <p:ph type="title"/>
          </p:nvPr>
        </p:nvSpPr>
        <p:spPr>
          <a:xfrm>
            <a:off x="2514600" y="539280"/>
            <a:ext cx="4114440" cy="87264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88"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91" name="PlaceHolder 1"/>
          <p:cNvSpPr>
            <a:spLocks noGrp="1"/>
          </p:cNvSpPr>
          <p:nvPr>
            <p:ph type="title"/>
          </p:nvPr>
        </p:nvSpPr>
        <p:spPr>
          <a:xfrm>
            <a:off x="2514600" y="539280"/>
            <a:ext cx="4114440" cy="87264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92"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93"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98" name="PlaceHolder 1"/>
          <p:cNvSpPr>
            <a:spLocks noGrp="1"/>
          </p:cNvSpPr>
          <p:nvPr>
            <p:ph type="title"/>
          </p:nvPr>
        </p:nvSpPr>
        <p:spPr>
          <a:xfrm>
            <a:off x="2514600" y="539280"/>
            <a:ext cx="4114440" cy="87264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simple-light-2">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CUSTOM">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1_1_1_1_1_1">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_1_1">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CUSTOM_13">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CUSTOM_4_1">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CUSTOM_6_3">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SECTION_TITLE_AND_DESCRIPTION_1">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1.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12.xml"/></Relationships>
</file>

<file path=ppt/slideMasters/_rels/slideMaster13.xml.rels><?xml version="1.0" encoding="UTF-8" standalone="yes"?>
<Relationships xmlns="http://schemas.openxmlformats.org/package/2006/relationships"><Relationship Id="rId2" Type="http://schemas.openxmlformats.org/officeDocument/2006/relationships/theme" Target="../theme/theme13.xml"/><Relationship Id="rId1" Type="http://schemas.openxmlformats.org/officeDocument/2006/relationships/slideLayout" Target="../slideLayouts/slideLayout13.xml"/></Relationships>
</file>

<file path=ppt/slideMasters/_rels/slideMaster14.xml.rels><?xml version="1.0" encoding="UTF-8" standalone="yes"?>
<Relationships xmlns="http://schemas.openxmlformats.org/package/2006/relationships"><Relationship Id="rId2" Type="http://schemas.openxmlformats.org/officeDocument/2006/relationships/theme" Target="../theme/theme14.xml"/><Relationship Id="rId1" Type="http://schemas.openxmlformats.org/officeDocument/2006/relationships/slideLayout" Target="../slideLayouts/slideLayout14.xml"/></Relationships>
</file>

<file path=ppt/slideMasters/_rels/slideMaster15.xml.rels><?xml version="1.0" encoding="UTF-8" standalone="yes"?>
<Relationships xmlns="http://schemas.openxmlformats.org/package/2006/relationships"><Relationship Id="rId2" Type="http://schemas.openxmlformats.org/officeDocument/2006/relationships/theme" Target="../theme/theme15.xml"/><Relationship Id="rId1" Type="http://schemas.openxmlformats.org/officeDocument/2006/relationships/slideLayout" Target="../slideLayouts/slideLayout15.xml"/></Relationships>
</file>

<file path=ppt/slideMasters/_rels/slideMaster16.xml.rels><?xml version="1.0" encoding="UTF-8" standalone="yes"?>
<Relationships xmlns="http://schemas.openxmlformats.org/package/2006/relationships"><Relationship Id="rId2" Type="http://schemas.openxmlformats.org/officeDocument/2006/relationships/theme" Target="../theme/theme16.xml"/><Relationship Id="rId1" Type="http://schemas.openxmlformats.org/officeDocument/2006/relationships/slideLayout" Target="../slideLayouts/slideLayout16.xml"/></Relationships>
</file>

<file path=ppt/slideMasters/_rels/slideMaster17.xml.rels><?xml version="1.0" encoding="UTF-8" standalone="yes"?>
<Relationships xmlns="http://schemas.openxmlformats.org/package/2006/relationships"><Relationship Id="rId2" Type="http://schemas.openxmlformats.org/officeDocument/2006/relationships/theme" Target="../theme/theme17.xml"/><Relationship Id="rId1" Type="http://schemas.openxmlformats.org/officeDocument/2006/relationships/slideLayout" Target="../slideLayouts/slideLayout17.xml"/></Relationships>
</file>

<file path=ppt/slideMasters/_rels/slideMaster18.xml.rels><?xml version="1.0" encoding="UTF-8" standalone="yes"?>
<Relationships xmlns="http://schemas.openxmlformats.org/package/2006/relationships"><Relationship Id="rId2" Type="http://schemas.openxmlformats.org/officeDocument/2006/relationships/theme" Target="../theme/theme18.xml"/><Relationship Id="rId1" Type="http://schemas.openxmlformats.org/officeDocument/2006/relationships/slideLayout" Target="../slideLayouts/slideLayout18.xml"/></Relationships>
</file>

<file path=ppt/slideMasters/_rels/slideMaster19.xml.rels><?xml version="1.0" encoding="UTF-8" standalone="yes"?>
<Relationships xmlns="http://schemas.openxmlformats.org/package/2006/relationships"><Relationship Id="rId3" Type="http://schemas.openxmlformats.org/officeDocument/2006/relationships/hyperlink" Target="https://bit.ly/3A1uf1Q" TargetMode="External"/><Relationship Id="rId2" Type="http://schemas.openxmlformats.org/officeDocument/2006/relationships/theme" Target="../theme/theme19.xml"/><Relationship Id="rId1" Type="http://schemas.openxmlformats.org/officeDocument/2006/relationships/slideLayout" Target="../slideLayouts/slideLayout19.xml"/><Relationship Id="rId4" Type="http://schemas.openxmlformats.org/officeDocument/2006/relationships/hyperlink" Target="http://bit.ly/2TtBDfr" TargetMode="Externa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20.xml.rels><?xml version="1.0" encoding="UTF-8" standalone="yes"?>
<Relationships xmlns="http://schemas.openxmlformats.org/package/2006/relationships"><Relationship Id="rId2" Type="http://schemas.openxmlformats.org/officeDocument/2006/relationships/theme" Target="../theme/theme20.xml"/><Relationship Id="rId1" Type="http://schemas.openxmlformats.org/officeDocument/2006/relationships/slideLayout" Target="../slideLayouts/slideLayout20.xml"/></Relationships>
</file>

<file path=ppt/slideMasters/_rels/slideMaster21.xml.rels><?xml version="1.0" encoding="UTF-8" standalone="yes"?>
<Relationships xmlns="http://schemas.openxmlformats.org/package/2006/relationships"><Relationship Id="rId2" Type="http://schemas.openxmlformats.org/officeDocument/2006/relationships/theme" Target="../theme/theme21.xml"/><Relationship Id="rId1" Type="http://schemas.openxmlformats.org/officeDocument/2006/relationships/slideLayout" Target="../slideLayouts/slideLayout21.xml"/></Relationships>
</file>

<file path=ppt/slideMasters/_rels/slideMaster22.xml.rels><?xml version="1.0" encoding="UTF-8" standalone="yes"?>
<Relationships xmlns="http://schemas.openxmlformats.org/package/2006/relationships"><Relationship Id="rId2" Type="http://schemas.openxmlformats.org/officeDocument/2006/relationships/theme" Target="../theme/theme22.xml"/><Relationship Id="rId1" Type="http://schemas.openxmlformats.org/officeDocument/2006/relationships/slideLayout" Target="../slideLayouts/slideLayout22.xml"/></Relationships>
</file>

<file path=ppt/slideMasters/_rels/slideMaster23.xml.rels><?xml version="1.0" encoding="UTF-8" standalone="yes"?>
<Relationships xmlns="http://schemas.openxmlformats.org/package/2006/relationships"><Relationship Id="rId2" Type="http://schemas.openxmlformats.org/officeDocument/2006/relationships/theme" Target="../theme/theme23.xml"/><Relationship Id="rId1" Type="http://schemas.openxmlformats.org/officeDocument/2006/relationships/slideLayout" Target="../slideLayouts/slideLayout23.xml"/></Relationships>
</file>

<file path=ppt/slideMasters/_rels/slideMaster24.xml.rels><?xml version="1.0" encoding="UTF-8" standalone="yes"?>
<Relationships xmlns="http://schemas.openxmlformats.org/package/2006/relationships"><Relationship Id="rId2" Type="http://schemas.openxmlformats.org/officeDocument/2006/relationships/theme" Target="../theme/theme24.xml"/><Relationship Id="rId1" Type="http://schemas.openxmlformats.org/officeDocument/2006/relationships/slideLayout" Target="../slideLayouts/slideLayout24.xml"/></Relationships>
</file>

<file path=ppt/slideMasters/_rels/slideMaster25.xml.rels><?xml version="1.0" encoding="UTF-8" standalone="yes"?>
<Relationships xmlns="http://schemas.openxmlformats.org/package/2006/relationships"><Relationship Id="rId2" Type="http://schemas.openxmlformats.org/officeDocument/2006/relationships/theme" Target="../theme/theme25.xml"/><Relationship Id="rId1" Type="http://schemas.openxmlformats.org/officeDocument/2006/relationships/slideLayout" Target="../slideLayouts/slideLayout25.xml"/></Relationships>
</file>

<file path=ppt/slideMasters/_rels/slideMaster26.xml.rels><?xml version="1.0" encoding="UTF-8" standalone="yes"?>
<Relationships xmlns="http://schemas.openxmlformats.org/package/2006/relationships"><Relationship Id="rId2" Type="http://schemas.openxmlformats.org/officeDocument/2006/relationships/theme" Target="../theme/theme26.xml"/><Relationship Id="rId1" Type="http://schemas.openxmlformats.org/officeDocument/2006/relationships/slideLayout" Target="../slideLayouts/slideLayout26.xml"/></Relationships>
</file>

<file path=ppt/slideMasters/_rels/slideMaster27.xml.rels><?xml version="1.0" encoding="UTF-8" standalone="yes"?>
<Relationships xmlns="http://schemas.openxmlformats.org/package/2006/relationships"><Relationship Id="rId2" Type="http://schemas.openxmlformats.org/officeDocument/2006/relationships/theme" Target="../theme/theme27.xml"/><Relationship Id="rId1" Type="http://schemas.openxmlformats.org/officeDocument/2006/relationships/slideLayout" Target="../slideLayouts/slideLayout27.xml"/></Relationships>
</file>

<file path=ppt/slideMasters/_rels/slideMaster28.xml.rels><?xml version="1.0" encoding="UTF-8" standalone="yes"?>
<Relationships xmlns="http://schemas.openxmlformats.org/package/2006/relationships"><Relationship Id="rId2" Type="http://schemas.openxmlformats.org/officeDocument/2006/relationships/theme" Target="../theme/theme28.xml"/><Relationship Id="rId1" Type="http://schemas.openxmlformats.org/officeDocument/2006/relationships/slideLayout" Target="../slideLayouts/slideLayout28.xml"/></Relationships>
</file>

<file path=ppt/slideMasters/_rels/slideMaster29.xml.rels><?xml version="1.0" encoding="UTF-8" standalone="yes"?>
<Relationships xmlns="http://schemas.openxmlformats.org/package/2006/relationships"><Relationship Id="rId2" Type="http://schemas.openxmlformats.org/officeDocument/2006/relationships/theme" Target="../theme/theme29.xml"/><Relationship Id="rId1"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30.xml.rels><?xml version="1.0" encoding="UTF-8" standalone="yes"?>
<Relationships xmlns="http://schemas.openxmlformats.org/package/2006/relationships"><Relationship Id="rId2" Type="http://schemas.openxmlformats.org/officeDocument/2006/relationships/theme" Target="../theme/theme30.xml"/><Relationship Id="rId1" Type="http://schemas.openxmlformats.org/officeDocument/2006/relationships/slideLayout" Target="../slideLayouts/slideLayout30.xml"/></Relationships>
</file>

<file path=ppt/slideMasters/_rels/slideMaster31.xml.rels><?xml version="1.0" encoding="UTF-8" standalone="yes"?>
<Relationships xmlns="http://schemas.openxmlformats.org/package/2006/relationships"><Relationship Id="rId2" Type="http://schemas.openxmlformats.org/officeDocument/2006/relationships/theme" Target="../theme/theme31.xml"/><Relationship Id="rId1"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 name="PlaceHolder 1"/>
          <p:cNvSpPr>
            <a:spLocks noGrp="1"/>
          </p:cNvSpPr>
          <p:nvPr>
            <p:ph type="title"/>
          </p:nvPr>
        </p:nvSpPr>
        <p:spPr>
          <a:xfrm>
            <a:off x="713160" y="2077200"/>
            <a:ext cx="3905640" cy="1807560"/>
          </a:xfrm>
          <a:prstGeom prst="rect">
            <a:avLst/>
          </a:prstGeom>
          <a:noFill/>
          <a:ln w="0">
            <a:noFill/>
          </a:ln>
        </p:spPr>
        <p:txBody>
          <a:bodyPr lIns="91440" tIns="91440" rIns="91440" bIns="91440" anchor="b">
            <a:noAutofit/>
          </a:bodyPr>
          <a:lstStyle/>
          <a:p>
            <a:pPr indent="0">
              <a:buNone/>
            </a:pPr>
            <a:r>
              <a:rPr lang="fr-FR" sz="3800" b="0" strike="noStrike" spc="-1">
                <a:solidFill>
                  <a:schemeClr val="dk1"/>
                </a:solidFill>
                <a:latin typeface="Arial"/>
              </a:rPr>
              <a:t>Click to edit the title text format</a:t>
            </a:r>
          </a:p>
        </p:txBody>
      </p:sp>
      <p:sp>
        <p:nvSpPr>
          <p:cNvPr id="4" name="PlaceHolder 2"/>
          <p:cNvSpPr>
            <a:spLocks noGrp="1"/>
          </p:cNvSpPr>
          <p:nvPr>
            <p:ph type="body"/>
          </p:nvPr>
        </p:nvSpPr>
        <p:spPr>
          <a:xfrm>
            <a:off x="5438880" y="539280"/>
            <a:ext cx="3705120" cy="4075920"/>
          </a:xfrm>
          <a:prstGeom prst="rect">
            <a:avLst/>
          </a:prstGeom>
          <a:noFill/>
          <a:ln w="0">
            <a:noFill/>
          </a:ln>
        </p:spPr>
        <p:txBody>
          <a:bodyPr lIns="90000" tIns="45000" rIns="90000" bIns="45000" anchor="t">
            <a:normAutofit/>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
        <p:nvSpPr>
          <p:cNvPr id="2" name="Google Shape;12;p2"/>
          <p:cNvSpPr/>
          <p:nvPr/>
        </p:nvSpPr>
        <p:spPr>
          <a:xfrm rot="2198400">
            <a:off x="412920" y="639000"/>
            <a:ext cx="2030400" cy="1086840"/>
          </a:xfrm>
          <a:prstGeom prst="ellipse">
            <a:avLst/>
          </a:prstGeom>
          <a:solidFill>
            <a:schemeClr val="lt1"/>
          </a:solidFill>
          <a:ln w="9525">
            <a:solidFill>
              <a:srgbClr val="294E4E"/>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1" name="PlaceHolder 1"/>
          <p:cNvSpPr>
            <a:spLocks noGrp="1"/>
          </p:cNvSpPr>
          <p:nvPr>
            <p:ph type="title"/>
          </p:nvPr>
        </p:nvSpPr>
        <p:spPr>
          <a:xfrm>
            <a:off x="720000" y="539280"/>
            <a:ext cx="7703640" cy="572400"/>
          </a:xfrm>
          <a:prstGeom prst="rect">
            <a:avLst/>
          </a:prstGeom>
          <a:noFill/>
          <a:ln w="0">
            <a:noFill/>
          </a:ln>
        </p:spPr>
        <p:txBody>
          <a:bodyPr lIns="91440" tIns="91440" rIns="91440" bIns="91440" anchor="t">
            <a:noAutofit/>
          </a:bodyPr>
          <a:lstStyle/>
          <a:p>
            <a:pPr indent="0">
              <a:buNone/>
            </a:pPr>
            <a:r>
              <a:rPr lang="fr-FR" sz="3200" b="0" strike="noStrike" spc="-1">
                <a:solidFill>
                  <a:schemeClr val="dk1"/>
                </a:solidFill>
                <a:latin typeface="Arial"/>
              </a:rPr>
              <a:t>Click to edit the title text format</a:t>
            </a:r>
          </a:p>
        </p:txBody>
      </p:sp>
      <p:sp>
        <p:nvSpPr>
          <p:cNvPr id="32" name="PlaceHolder 2"/>
          <p:cNvSpPr>
            <a:spLocks noGrp="1"/>
          </p:cNvSpPr>
          <p:nvPr>
            <p:ph type="body"/>
          </p:nvPr>
        </p:nvSpPr>
        <p:spPr>
          <a:xfrm>
            <a:off x="713160" y="1112040"/>
            <a:ext cx="3858480" cy="349164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400" b="0" strike="noStrike" spc="-1">
                <a:solidFill>
                  <a:srgbClr val="000000"/>
                </a:solidFill>
                <a:latin typeface="Arial"/>
              </a:rPr>
              <a:t>Seventh Outline Level</a:t>
            </a:r>
          </a:p>
        </p:txBody>
      </p:sp>
      <p:sp>
        <p:nvSpPr>
          <p:cNvPr id="33" name="PlaceHolder 3"/>
          <p:cNvSpPr>
            <a:spLocks noGrp="1"/>
          </p:cNvSpPr>
          <p:nvPr>
            <p:ph type="body"/>
          </p:nvPr>
        </p:nvSpPr>
        <p:spPr>
          <a:xfrm>
            <a:off x="4572000" y="1112040"/>
            <a:ext cx="3858480" cy="349164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400" b="0" strike="noStrike" spc="-1">
                <a:solidFill>
                  <a:srgbClr val="000000"/>
                </a:solidFill>
                <a:latin typeface="Arial"/>
              </a:rPr>
              <a:t>Seventh Outline Level</a:t>
            </a:r>
          </a:p>
        </p:txBody>
      </p:sp>
      <p:grpSp>
        <p:nvGrpSpPr>
          <p:cNvPr id="34" name="Google Shape;112;p19"/>
          <p:cNvGrpSpPr/>
          <p:nvPr/>
        </p:nvGrpSpPr>
        <p:grpSpPr>
          <a:xfrm>
            <a:off x="361440" y="772200"/>
            <a:ext cx="8835480" cy="5697360"/>
            <a:chOff x="361440" y="772200"/>
            <a:chExt cx="8835480" cy="5697360"/>
          </a:xfrm>
        </p:grpSpPr>
        <p:cxnSp>
          <p:nvCxnSpPr>
            <p:cNvPr id="35" name="Google Shape;113;p19"/>
            <p:cNvCxnSpPr/>
            <p:nvPr/>
          </p:nvCxnSpPr>
          <p:spPr>
            <a:xfrm flipV="1">
              <a:off x="361440" y="772200"/>
              <a:ext cx="360" cy="5697720"/>
            </a:xfrm>
            <a:prstGeom prst="straightConnector1">
              <a:avLst/>
            </a:prstGeom>
            <a:ln w="9525">
              <a:solidFill>
                <a:srgbClr val="294E4E"/>
              </a:solidFill>
              <a:round/>
            </a:ln>
          </p:spPr>
        </p:cxnSp>
        <p:cxnSp>
          <p:nvCxnSpPr>
            <p:cNvPr id="36" name="Google Shape;114;p19"/>
            <p:cNvCxnSpPr/>
            <p:nvPr/>
          </p:nvCxnSpPr>
          <p:spPr>
            <a:xfrm flipH="1">
              <a:off x="8577720" y="1357920"/>
              <a:ext cx="619560" cy="4077000"/>
            </a:xfrm>
            <a:prstGeom prst="straightConnector1">
              <a:avLst/>
            </a:prstGeom>
            <a:ln w="9525">
              <a:solidFill>
                <a:srgbClr val="294E4E"/>
              </a:solidFill>
              <a:round/>
            </a:ln>
          </p:spPr>
        </p:cxnSp>
      </p:gr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7" name="PlaceHolder 1"/>
          <p:cNvSpPr>
            <a:spLocks noGrp="1"/>
          </p:cNvSpPr>
          <p:nvPr>
            <p:ph type="title"/>
          </p:nvPr>
        </p:nvSpPr>
        <p:spPr>
          <a:xfrm>
            <a:off x="720000" y="539280"/>
            <a:ext cx="7703640" cy="572400"/>
          </a:xfrm>
          <a:prstGeom prst="rect">
            <a:avLst/>
          </a:prstGeom>
          <a:noFill/>
          <a:ln w="0">
            <a:noFill/>
          </a:ln>
        </p:spPr>
        <p:txBody>
          <a:bodyPr lIns="91440" tIns="91440" rIns="91440" bIns="91440" anchor="t">
            <a:noAutofit/>
          </a:bodyPr>
          <a:lstStyle/>
          <a:p>
            <a:pPr indent="0">
              <a:buNone/>
            </a:pPr>
            <a:r>
              <a:rPr lang="fr-FR" sz="3200" b="0" strike="noStrike" spc="-1">
                <a:solidFill>
                  <a:schemeClr val="dk1"/>
                </a:solidFill>
                <a:latin typeface="Arial"/>
              </a:rPr>
              <a:t>Click to edit the title text format</a:t>
            </a:r>
          </a:p>
        </p:txBody>
      </p:sp>
      <p:grpSp>
        <p:nvGrpSpPr>
          <p:cNvPr id="38" name="Google Shape;123;p20"/>
          <p:cNvGrpSpPr/>
          <p:nvPr/>
        </p:nvGrpSpPr>
        <p:grpSpPr>
          <a:xfrm>
            <a:off x="361440" y="772200"/>
            <a:ext cx="8835480" cy="5697360"/>
            <a:chOff x="361440" y="772200"/>
            <a:chExt cx="8835480" cy="5697360"/>
          </a:xfrm>
        </p:grpSpPr>
        <p:cxnSp>
          <p:nvCxnSpPr>
            <p:cNvPr id="39" name="Google Shape;124;p20"/>
            <p:cNvCxnSpPr/>
            <p:nvPr/>
          </p:nvCxnSpPr>
          <p:spPr>
            <a:xfrm flipV="1">
              <a:off x="361440" y="772200"/>
              <a:ext cx="360" cy="5697720"/>
            </a:xfrm>
            <a:prstGeom prst="straightConnector1">
              <a:avLst/>
            </a:prstGeom>
            <a:ln w="9525">
              <a:solidFill>
                <a:srgbClr val="294E4E"/>
              </a:solidFill>
              <a:round/>
            </a:ln>
          </p:spPr>
        </p:cxnSp>
        <p:cxnSp>
          <p:nvCxnSpPr>
            <p:cNvPr id="40" name="Google Shape;125;p20"/>
            <p:cNvCxnSpPr/>
            <p:nvPr/>
          </p:nvCxnSpPr>
          <p:spPr>
            <a:xfrm flipH="1">
              <a:off x="8577720" y="1357920"/>
              <a:ext cx="619560" cy="4077000"/>
            </a:xfrm>
            <a:prstGeom prst="straightConnector1">
              <a:avLst/>
            </a:prstGeom>
            <a:ln w="9525">
              <a:solidFill>
                <a:srgbClr val="294E4E"/>
              </a:solidFill>
              <a:round/>
            </a:ln>
          </p:spPr>
        </p:cxnSp>
      </p:gr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4623480" y="2446200"/>
            <a:ext cx="3807000" cy="841320"/>
          </a:xfrm>
          <a:prstGeom prst="rect">
            <a:avLst/>
          </a:prstGeom>
          <a:noFill/>
          <a:ln w="0">
            <a:noFill/>
          </a:ln>
        </p:spPr>
        <p:txBody>
          <a:bodyPr lIns="91440" tIns="91440" rIns="91440" bIns="91440" anchor="b">
            <a:noAutofit/>
          </a:bodyPr>
          <a:lstStyle/>
          <a:p>
            <a:pPr indent="0">
              <a:buNone/>
            </a:pPr>
            <a:r>
              <a:rPr lang="fr-FR" sz="4800" b="0" strike="noStrike" spc="-1">
                <a:solidFill>
                  <a:schemeClr val="dk1"/>
                </a:solidFill>
                <a:latin typeface="Arial"/>
              </a:rPr>
              <a:t>Click to edit the title text format</a:t>
            </a:r>
          </a:p>
        </p:txBody>
      </p:sp>
      <p:sp>
        <p:nvSpPr>
          <p:cNvPr id="42" name="PlaceHolder 2"/>
          <p:cNvSpPr>
            <a:spLocks noGrp="1"/>
          </p:cNvSpPr>
          <p:nvPr>
            <p:ph type="title"/>
          </p:nvPr>
        </p:nvSpPr>
        <p:spPr>
          <a:xfrm>
            <a:off x="4623480" y="1121400"/>
            <a:ext cx="1368720" cy="1172520"/>
          </a:xfrm>
          <a:prstGeom prst="rect">
            <a:avLst/>
          </a:prstGeom>
          <a:noFill/>
          <a:ln w="0">
            <a:noFill/>
          </a:ln>
        </p:spPr>
        <p:txBody>
          <a:bodyPr lIns="91440" tIns="91440" rIns="91440" bIns="91440" anchor="ctr">
            <a:noAutofit/>
          </a:bodyPr>
          <a:lstStyle/>
          <a:p>
            <a:pPr indent="0">
              <a:lnSpc>
                <a:spcPct val="100000"/>
              </a:lnSpc>
              <a:buNone/>
            </a:pPr>
            <a:r>
              <a:rPr lang="fr-FR" sz="6000" b="0" strike="noStrike" spc="-1">
                <a:solidFill>
                  <a:schemeClr val="lt1"/>
                </a:solidFill>
                <a:latin typeface="EB Garamond"/>
                <a:ea typeface="EB Garamond"/>
              </a:rPr>
              <a:t>xx%</a:t>
            </a:r>
            <a:endParaRPr lang="fr-FR" sz="6000" b="0" strike="noStrike" spc="-1">
              <a:solidFill>
                <a:schemeClr val="dk1"/>
              </a:solidFill>
              <a:latin typeface="Arial"/>
            </a:endParaRPr>
          </a:p>
        </p:txBody>
      </p:sp>
      <p:sp>
        <p:nvSpPr>
          <p:cNvPr id="43" name="PlaceHolder 3"/>
          <p:cNvSpPr>
            <a:spLocks noGrp="1"/>
          </p:cNvSpPr>
          <p:nvPr>
            <p:ph type="body"/>
          </p:nvPr>
        </p:nvSpPr>
        <p:spPr>
          <a:xfrm>
            <a:off x="0" y="539280"/>
            <a:ext cx="3807000" cy="4064400"/>
          </a:xfrm>
          <a:prstGeom prst="rect">
            <a:avLst/>
          </a:prstGeom>
          <a:noFill/>
          <a:ln w="0">
            <a:noFill/>
          </a:ln>
        </p:spPr>
        <p:txBody>
          <a:bodyPr lIns="90000" tIns="45000" rIns="90000" bIns="45000" anchor="t">
            <a:normAutofit/>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
        <p:nvSpPr>
          <p:cNvPr id="44" name="Google Shape;18;p3"/>
          <p:cNvSpPr/>
          <p:nvPr/>
        </p:nvSpPr>
        <p:spPr>
          <a:xfrm rot="2198400">
            <a:off x="6703560" y="708120"/>
            <a:ext cx="2030400" cy="1086840"/>
          </a:xfrm>
          <a:prstGeom prst="ellipse">
            <a:avLst/>
          </a:prstGeom>
          <a:solidFill>
            <a:schemeClr val="lt2"/>
          </a:solidFill>
          <a:ln w="9525">
            <a:solidFill>
              <a:srgbClr val="F0EBE1"/>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5" name="PlaceHolder 1"/>
          <p:cNvSpPr>
            <a:spLocks noGrp="1"/>
          </p:cNvSpPr>
          <p:nvPr>
            <p:ph type="title"/>
          </p:nvPr>
        </p:nvSpPr>
        <p:spPr>
          <a:xfrm>
            <a:off x="720000" y="539280"/>
            <a:ext cx="7703640" cy="572400"/>
          </a:xfrm>
          <a:prstGeom prst="rect">
            <a:avLst/>
          </a:prstGeom>
          <a:noFill/>
          <a:ln w="0">
            <a:noFill/>
          </a:ln>
        </p:spPr>
        <p:txBody>
          <a:bodyPr lIns="91440" tIns="91440" rIns="91440" bIns="91440" anchor="t">
            <a:noAutofit/>
          </a:bodyPr>
          <a:lstStyle/>
          <a:p>
            <a:pPr indent="0">
              <a:buNone/>
            </a:pPr>
            <a:r>
              <a:rPr lang="fr-FR" sz="3200" b="0" strike="noStrike" spc="-1">
                <a:solidFill>
                  <a:schemeClr val="dk1"/>
                </a:solidFill>
                <a:latin typeface="Arial"/>
              </a:rPr>
              <a:t>Click to edit the title text format</a:t>
            </a:r>
          </a:p>
        </p:txBody>
      </p:sp>
      <p:cxnSp>
        <p:nvCxnSpPr>
          <p:cNvPr id="46" name="Google Shape;136;p21"/>
          <p:cNvCxnSpPr/>
          <p:nvPr/>
        </p:nvCxnSpPr>
        <p:spPr>
          <a:xfrm>
            <a:off x="-20880" y="4869000"/>
            <a:ext cx="4593240" cy="360"/>
          </a:xfrm>
          <a:prstGeom prst="straightConnector1">
            <a:avLst/>
          </a:prstGeom>
          <a:ln w="9525">
            <a:solidFill>
              <a:srgbClr val="294E4E"/>
            </a:solidFill>
            <a:round/>
          </a:ln>
        </p:spPr>
      </p:cxnSp>
    </p:spTree>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7" name="PlaceHolder 1"/>
          <p:cNvSpPr>
            <a:spLocks noGrp="1"/>
          </p:cNvSpPr>
          <p:nvPr>
            <p:ph type="title"/>
          </p:nvPr>
        </p:nvSpPr>
        <p:spPr>
          <a:xfrm>
            <a:off x="720000" y="539280"/>
            <a:ext cx="7703640" cy="572400"/>
          </a:xfrm>
          <a:prstGeom prst="rect">
            <a:avLst/>
          </a:prstGeom>
          <a:noFill/>
          <a:ln w="0">
            <a:noFill/>
          </a:ln>
        </p:spPr>
        <p:txBody>
          <a:bodyPr lIns="91440" tIns="91440" rIns="91440" bIns="91440" anchor="t">
            <a:noAutofit/>
          </a:bodyPr>
          <a:lstStyle/>
          <a:p>
            <a:pPr indent="0">
              <a:buNone/>
            </a:pPr>
            <a:r>
              <a:rPr lang="fr-FR" sz="3200" b="0" strike="noStrike" spc="-1">
                <a:solidFill>
                  <a:schemeClr val="dk1"/>
                </a:solidFill>
                <a:latin typeface="Arial"/>
              </a:rPr>
              <a:t>Click to edit the title text format</a:t>
            </a:r>
          </a:p>
        </p:txBody>
      </p:sp>
      <p:grpSp>
        <p:nvGrpSpPr>
          <p:cNvPr id="48" name="Google Shape;151;p22"/>
          <p:cNvGrpSpPr/>
          <p:nvPr/>
        </p:nvGrpSpPr>
        <p:grpSpPr>
          <a:xfrm>
            <a:off x="-475200" y="-1540080"/>
            <a:ext cx="10957680" cy="4735800"/>
            <a:chOff x="-475200" y="-1540080"/>
            <a:chExt cx="10957680" cy="4735800"/>
          </a:xfrm>
        </p:grpSpPr>
        <p:cxnSp>
          <p:nvCxnSpPr>
            <p:cNvPr id="49" name="Google Shape;152;p22"/>
            <p:cNvCxnSpPr/>
            <p:nvPr/>
          </p:nvCxnSpPr>
          <p:spPr>
            <a:xfrm flipV="1">
              <a:off x="-475200" y="-1540080"/>
              <a:ext cx="1256040" cy="4686840"/>
            </a:xfrm>
            <a:prstGeom prst="straightConnector1">
              <a:avLst/>
            </a:prstGeom>
            <a:ln w="9525">
              <a:solidFill>
                <a:srgbClr val="294E4E"/>
              </a:solidFill>
              <a:round/>
            </a:ln>
          </p:spPr>
        </p:cxnSp>
        <p:sp>
          <p:nvSpPr>
            <p:cNvPr id="50" name="Google Shape;153;p22"/>
            <p:cNvSpPr/>
            <p:nvPr/>
          </p:nvSpPr>
          <p:spPr>
            <a:xfrm rot="2198400">
              <a:off x="8327880" y="1610280"/>
              <a:ext cx="2030400" cy="1086840"/>
            </a:xfrm>
            <a:prstGeom prst="ellipse">
              <a:avLst/>
            </a:prstGeom>
            <a:noFill/>
            <a:ln w="9525">
              <a:solidFill>
                <a:srgbClr val="294E4E"/>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7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51" name="Google Shape;155;p23"/>
          <p:cNvCxnSpPr/>
          <p:nvPr/>
        </p:nvCxnSpPr>
        <p:spPr>
          <a:xfrm flipH="1">
            <a:off x="-185400" y="-574200"/>
            <a:ext cx="726120" cy="4868280"/>
          </a:xfrm>
          <a:prstGeom prst="straightConnector1">
            <a:avLst/>
          </a:prstGeom>
          <a:ln w="9525">
            <a:solidFill>
              <a:srgbClr val="F0EBE1"/>
            </a:solidFill>
            <a:round/>
          </a:ln>
        </p:spPr>
      </p:cxnSp>
      <p:sp>
        <p:nvSpPr>
          <p:cNvPr id="52" name="PlaceHolder 1"/>
          <p:cNvSpPr>
            <a:spLocks noGrp="1"/>
          </p:cNvSpPr>
          <p:nvPr>
            <p:ph type="title"/>
          </p:nvPr>
        </p:nvSpPr>
        <p:spPr>
          <a:xfrm>
            <a:off x="713160" y="539280"/>
            <a:ext cx="3897360" cy="645120"/>
          </a:xfrm>
          <a:prstGeom prst="rect">
            <a:avLst/>
          </a:prstGeom>
          <a:noFill/>
          <a:ln w="0">
            <a:noFill/>
          </a:ln>
        </p:spPr>
        <p:txBody>
          <a:bodyPr lIns="91440" tIns="91440" rIns="91440" bIns="91440" anchor="ctr">
            <a:noAutofit/>
          </a:bodyPr>
          <a:lstStyle/>
          <a:p>
            <a:pPr indent="0">
              <a:lnSpc>
                <a:spcPct val="100000"/>
              </a:lnSpc>
              <a:buNone/>
            </a:pPr>
            <a:r>
              <a:rPr lang="fr-FR" sz="4500" b="0" strike="noStrike" spc="-1">
                <a:solidFill>
                  <a:schemeClr val="lt1"/>
                </a:solidFill>
                <a:latin typeface="EB Garamond"/>
                <a:ea typeface="EB Garamond"/>
              </a:rPr>
              <a:t>xx%</a:t>
            </a:r>
            <a:endParaRPr lang="fr-FR" sz="4500" b="0" strike="noStrike" spc="-1">
              <a:solidFill>
                <a:schemeClr val="dk1"/>
              </a:solidFill>
              <a:latin typeface="Arial"/>
            </a:endParaRPr>
          </a:p>
        </p:txBody>
      </p:sp>
      <p:sp>
        <p:nvSpPr>
          <p:cNvPr id="53" name="PlaceHolder 2"/>
          <p:cNvSpPr>
            <a:spLocks noGrp="1"/>
          </p:cNvSpPr>
          <p:nvPr>
            <p:ph type="title"/>
          </p:nvPr>
        </p:nvSpPr>
        <p:spPr>
          <a:xfrm>
            <a:off x="713160" y="1970280"/>
            <a:ext cx="3897360" cy="645120"/>
          </a:xfrm>
          <a:prstGeom prst="rect">
            <a:avLst/>
          </a:prstGeom>
          <a:noFill/>
          <a:ln w="0">
            <a:noFill/>
          </a:ln>
        </p:spPr>
        <p:txBody>
          <a:bodyPr lIns="91440" tIns="91440" rIns="91440" bIns="91440" anchor="ctr">
            <a:noAutofit/>
          </a:bodyPr>
          <a:lstStyle/>
          <a:p>
            <a:pPr indent="0">
              <a:lnSpc>
                <a:spcPct val="100000"/>
              </a:lnSpc>
              <a:buNone/>
            </a:pPr>
            <a:r>
              <a:rPr lang="fr-FR" sz="4500" b="0" strike="noStrike" spc="-1">
                <a:solidFill>
                  <a:schemeClr val="lt1"/>
                </a:solidFill>
                <a:latin typeface="EB Garamond"/>
                <a:ea typeface="EB Garamond"/>
              </a:rPr>
              <a:t>xx%</a:t>
            </a:r>
            <a:endParaRPr lang="fr-FR" sz="4500" b="0" strike="noStrike" spc="-1">
              <a:solidFill>
                <a:schemeClr val="dk1"/>
              </a:solidFill>
              <a:latin typeface="Arial"/>
            </a:endParaRPr>
          </a:p>
        </p:txBody>
      </p:sp>
      <p:sp>
        <p:nvSpPr>
          <p:cNvPr id="54" name="PlaceHolder 3"/>
          <p:cNvSpPr>
            <a:spLocks noGrp="1"/>
          </p:cNvSpPr>
          <p:nvPr>
            <p:ph type="title"/>
          </p:nvPr>
        </p:nvSpPr>
        <p:spPr>
          <a:xfrm>
            <a:off x="713160" y="3401280"/>
            <a:ext cx="3897360" cy="645120"/>
          </a:xfrm>
          <a:prstGeom prst="rect">
            <a:avLst/>
          </a:prstGeom>
          <a:noFill/>
          <a:ln w="0">
            <a:noFill/>
          </a:ln>
        </p:spPr>
        <p:txBody>
          <a:bodyPr lIns="91440" tIns="91440" rIns="91440" bIns="91440" anchor="ctr">
            <a:noAutofit/>
          </a:bodyPr>
          <a:lstStyle/>
          <a:p>
            <a:pPr indent="0">
              <a:lnSpc>
                <a:spcPct val="100000"/>
              </a:lnSpc>
              <a:buNone/>
            </a:pPr>
            <a:r>
              <a:rPr lang="fr-FR" sz="4500" b="0" strike="noStrike" spc="-1">
                <a:solidFill>
                  <a:schemeClr val="lt1"/>
                </a:solidFill>
                <a:latin typeface="EB Garamond"/>
                <a:ea typeface="EB Garamond"/>
              </a:rPr>
              <a:t>xx%</a:t>
            </a:r>
            <a:endParaRPr lang="fr-FR" sz="4500" b="0" strike="noStrike" spc="-1">
              <a:solidFill>
                <a:schemeClr val="dk1"/>
              </a:solidFill>
              <a:latin typeface="Arial"/>
            </a:endParaRPr>
          </a:p>
        </p:txBody>
      </p:sp>
      <p:sp>
        <p:nvSpPr>
          <p:cNvPr id="55" name="PlaceHolder 4"/>
          <p:cNvSpPr>
            <a:spLocks noGrp="1"/>
          </p:cNvSpPr>
          <p:nvPr>
            <p:ph type="body"/>
          </p:nvPr>
        </p:nvSpPr>
        <p:spPr>
          <a:xfrm>
            <a:off x="5401440" y="539280"/>
            <a:ext cx="3742560" cy="4064400"/>
          </a:xfrm>
          <a:prstGeom prst="rect">
            <a:avLst/>
          </a:prstGeom>
          <a:noFill/>
          <a:ln w="0">
            <a:noFill/>
          </a:ln>
        </p:spPr>
        <p:txBody>
          <a:bodyPr lIns="90000" tIns="45000" rIns="90000" bIns="45000" anchor="t">
            <a:normAutofit/>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6" name="PlaceHolder 1"/>
          <p:cNvSpPr>
            <a:spLocks noGrp="1"/>
          </p:cNvSpPr>
          <p:nvPr>
            <p:ph type="title"/>
          </p:nvPr>
        </p:nvSpPr>
        <p:spPr>
          <a:xfrm>
            <a:off x="720000" y="539280"/>
            <a:ext cx="7703640" cy="572400"/>
          </a:xfrm>
          <a:prstGeom prst="rect">
            <a:avLst/>
          </a:prstGeom>
          <a:noFill/>
          <a:ln w="0">
            <a:noFill/>
          </a:ln>
        </p:spPr>
        <p:txBody>
          <a:bodyPr lIns="91440" tIns="91440" rIns="91440" bIns="91440" anchor="t">
            <a:noAutofit/>
          </a:bodyPr>
          <a:lstStyle/>
          <a:p>
            <a:pPr indent="0">
              <a:buNone/>
            </a:pPr>
            <a:r>
              <a:rPr lang="fr-FR" sz="3200" b="0" strike="noStrike" spc="-1">
                <a:solidFill>
                  <a:schemeClr val="dk1"/>
                </a:solidFill>
                <a:latin typeface="Arial"/>
              </a:rPr>
              <a:t>Click to edit the title text format</a:t>
            </a:r>
          </a:p>
        </p:txBody>
      </p:sp>
      <p:grpSp>
        <p:nvGrpSpPr>
          <p:cNvPr id="57" name="Google Shape;165;p24"/>
          <p:cNvGrpSpPr/>
          <p:nvPr/>
        </p:nvGrpSpPr>
        <p:grpSpPr>
          <a:xfrm>
            <a:off x="0" y="273960"/>
            <a:ext cx="9144000" cy="4595040"/>
            <a:chOff x="0" y="273960"/>
            <a:chExt cx="9144000" cy="4595040"/>
          </a:xfrm>
        </p:grpSpPr>
        <p:cxnSp>
          <p:nvCxnSpPr>
            <p:cNvPr id="58" name="Google Shape;166;p24"/>
            <p:cNvCxnSpPr/>
            <p:nvPr/>
          </p:nvCxnSpPr>
          <p:spPr>
            <a:xfrm>
              <a:off x="0" y="273960"/>
              <a:ext cx="7486920" cy="360"/>
            </a:xfrm>
            <a:prstGeom prst="straightConnector1">
              <a:avLst/>
            </a:prstGeom>
            <a:ln w="9525">
              <a:solidFill>
                <a:srgbClr val="294E4E"/>
              </a:solidFill>
              <a:round/>
            </a:ln>
          </p:spPr>
        </p:cxnSp>
        <p:cxnSp>
          <p:nvCxnSpPr>
            <p:cNvPr id="59" name="Google Shape;167;p24"/>
            <p:cNvCxnSpPr/>
            <p:nvPr/>
          </p:nvCxnSpPr>
          <p:spPr>
            <a:xfrm>
              <a:off x="4550760" y="4869000"/>
              <a:ext cx="4593600" cy="360"/>
            </a:xfrm>
            <a:prstGeom prst="straightConnector1">
              <a:avLst/>
            </a:prstGeom>
            <a:ln w="9525">
              <a:solidFill>
                <a:srgbClr val="294E4E"/>
              </a:solidFill>
              <a:round/>
            </a:ln>
          </p:spPr>
        </p:cxnSp>
      </p:grpSp>
    </p:spTree>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60" name="PlaceHolder 1"/>
          <p:cNvSpPr>
            <a:spLocks noGrp="1"/>
          </p:cNvSpPr>
          <p:nvPr>
            <p:ph type="title"/>
          </p:nvPr>
        </p:nvSpPr>
        <p:spPr>
          <a:xfrm>
            <a:off x="720000" y="539280"/>
            <a:ext cx="7703640" cy="572400"/>
          </a:xfrm>
          <a:prstGeom prst="rect">
            <a:avLst/>
          </a:prstGeom>
          <a:noFill/>
          <a:ln w="0">
            <a:noFill/>
          </a:ln>
        </p:spPr>
        <p:txBody>
          <a:bodyPr lIns="91440" tIns="91440" rIns="91440" bIns="91440" anchor="t">
            <a:noAutofit/>
          </a:bodyPr>
          <a:lstStyle/>
          <a:p>
            <a:pPr indent="0">
              <a:buNone/>
            </a:pPr>
            <a:r>
              <a:rPr lang="fr-FR" sz="3200" b="0" strike="noStrike" spc="-1">
                <a:solidFill>
                  <a:schemeClr val="dk1"/>
                </a:solidFill>
                <a:latin typeface="Arial"/>
              </a:rPr>
              <a:t>Click to edit the title text format</a:t>
            </a:r>
          </a:p>
        </p:txBody>
      </p:sp>
      <p:grpSp>
        <p:nvGrpSpPr>
          <p:cNvPr id="61" name="Google Shape;170;p25"/>
          <p:cNvGrpSpPr/>
          <p:nvPr/>
        </p:nvGrpSpPr>
        <p:grpSpPr>
          <a:xfrm>
            <a:off x="361440" y="772200"/>
            <a:ext cx="8835480" cy="5697360"/>
            <a:chOff x="361440" y="772200"/>
            <a:chExt cx="8835480" cy="5697360"/>
          </a:xfrm>
        </p:grpSpPr>
        <p:cxnSp>
          <p:nvCxnSpPr>
            <p:cNvPr id="62" name="Google Shape;171;p25"/>
            <p:cNvCxnSpPr/>
            <p:nvPr/>
          </p:nvCxnSpPr>
          <p:spPr>
            <a:xfrm flipV="1">
              <a:off x="361440" y="772200"/>
              <a:ext cx="360" cy="5697720"/>
            </a:xfrm>
            <a:prstGeom prst="straightConnector1">
              <a:avLst/>
            </a:prstGeom>
            <a:ln w="9525">
              <a:solidFill>
                <a:srgbClr val="294E4E"/>
              </a:solidFill>
              <a:round/>
            </a:ln>
          </p:spPr>
        </p:cxnSp>
        <p:cxnSp>
          <p:nvCxnSpPr>
            <p:cNvPr id="63" name="Google Shape;172;p25"/>
            <p:cNvCxnSpPr/>
            <p:nvPr/>
          </p:nvCxnSpPr>
          <p:spPr>
            <a:xfrm flipH="1">
              <a:off x="8577720" y="1357920"/>
              <a:ext cx="619560" cy="4077000"/>
            </a:xfrm>
            <a:prstGeom prst="straightConnector1">
              <a:avLst/>
            </a:prstGeom>
            <a:ln w="9525">
              <a:solidFill>
                <a:srgbClr val="294E4E"/>
              </a:solidFill>
              <a:round/>
            </a:ln>
          </p:spPr>
        </p:cxnSp>
      </p:grpSp>
    </p:spTree>
  </p:cSld>
  <p:clrMap bg1="lt1" tx1="dk1" bg2="lt2" tx2="dk2" accent1="accent1" accent2="accent2" accent3="accent3" accent4="accent4" accent5="accent5" accent6="accent6" hlink="hlink" folHlink="folHlink"/>
  <p:sldLayoutIdLst>
    <p:sldLayoutId id="214748368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64" name="PlaceHolder 1"/>
          <p:cNvSpPr>
            <a:spLocks noGrp="1"/>
          </p:cNvSpPr>
          <p:nvPr>
            <p:ph type="title"/>
          </p:nvPr>
        </p:nvSpPr>
        <p:spPr>
          <a:xfrm>
            <a:off x="720000" y="539280"/>
            <a:ext cx="7703640" cy="572400"/>
          </a:xfrm>
          <a:prstGeom prst="rect">
            <a:avLst/>
          </a:prstGeom>
          <a:noFill/>
          <a:ln w="0">
            <a:noFill/>
          </a:ln>
        </p:spPr>
        <p:txBody>
          <a:bodyPr lIns="91440" tIns="91440" rIns="91440" bIns="91440" anchor="t">
            <a:noAutofit/>
          </a:bodyPr>
          <a:lstStyle/>
          <a:p>
            <a:pPr indent="0">
              <a:buNone/>
            </a:pPr>
            <a:r>
              <a:rPr lang="fr-FR" sz="3200" b="0" strike="noStrike" spc="-1">
                <a:solidFill>
                  <a:schemeClr val="dk1"/>
                </a:solidFill>
                <a:latin typeface="Arial"/>
              </a:rPr>
              <a:t>Click to edit the title text format</a:t>
            </a:r>
          </a:p>
        </p:txBody>
      </p:sp>
      <p:grpSp>
        <p:nvGrpSpPr>
          <p:cNvPr id="65" name="Google Shape;175;p26"/>
          <p:cNvGrpSpPr/>
          <p:nvPr/>
        </p:nvGrpSpPr>
        <p:grpSpPr>
          <a:xfrm>
            <a:off x="-1519920" y="1112040"/>
            <a:ext cx="12154680" cy="3077280"/>
            <a:chOff x="-1519920" y="1112040"/>
            <a:chExt cx="12154680" cy="3077280"/>
          </a:xfrm>
        </p:grpSpPr>
        <p:sp>
          <p:nvSpPr>
            <p:cNvPr id="66" name="Google Shape;176;p26"/>
            <p:cNvSpPr/>
            <p:nvPr/>
          </p:nvSpPr>
          <p:spPr>
            <a:xfrm rot="2198400">
              <a:off x="8480160" y="1610280"/>
              <a:ext cx="2030400" cy="1086840"/>
            </a:xfrm>
            <a:prstGeom prst="ellipse">
              <a:avLst/>
            </a:prstGeom>
            <a:noFill/>
            <a:ln w="9525">
              <a:solidFill>
                <a:srgbClr val="294E4E"/>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7" name="Google Shape;177;p26"/>
            <p:cNvSpPr/>
            <p:nvPr/>
          </p:nvSpPr>
          <p:spPr>
            <a:xfrm rot="2198400">
              <a:off x="-1396080" y="2603880"/>
              <a:ext cx="2030400" cy="1086840"/>
            </a:xfrm>
            <a:prstGeom prst="ellipse">
              <a:avLst/>
            </a:prstGeom>
            <a:noFill/>
            <a:ln w="9525">
              <a:solidFill>
                <a:srgbClr val="294E4E"/>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8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sp>
        <p:nvSpPr>
          <p:cNvPr id="68" name="PlaceHolder 1"/>
          <p:cNvSpPr>
            <a:spLocks noGrp="1"/>
          </p:cNvSpPr>
          <p:nvPr>
            <p:ph type="title"/>
          </p:nvPr>
        </p:nvSpPr>
        <p:spPr>
          <a:xfrm>
            <a:off x="2514600" y="539280"/>
            <a:ext cx="4114440" cy="872640"/>
          </a:xfrm>
          <a:prstGeom prst="rect">
            <a:avLst/>
          </a:prstGeom>
          <a:noFill/>
          <a:ln w="0">
            <a:noFill/>
          </a:ln>
        </p:spPr>
        <p:txBody>
          <a:bodyPr lIns="91440" tIns="91440" rIns="91440" bIns="91440" anchor="b">
            <a:noAutofit/>
          </a:bodyPr>
          <a:lstStyle/>
          <a:p>
            <a:pPr indent="0">
              <a:buNone/>
            </a:pPr>
            <a:r>
              <a:rPr lang="fr-FR" sz="5000" b="0" strike="noStrike" spc="-1">
                <a:solidFill>
                  <a:schemeClr val="dk1"/>
                </a:solidFill>
                <a:latin typeface="Arial"/>
              </a:rPr>
              <a:t>Click to edit the title text format</a:t>
            </a:r>
          </a:p>
        </p:txBody>
      </p:sp>
      <p:sp>
        <p:nvSpPr>
          <p:cNvPr id="69" name="Google Shape;181;p27"/>
          <p:cNvSpPr/>
          <p:nvPr/>
        </p:nvSpPr>
        <p:spPr>
          <a:xfrm>
            <a:off x="2908080" y="3573720"/>
            <a:ext cx="3327840" cy="615240"/>
          </a:xfrm>
          <a:prstGeom prst="rect">
            <a:avLst/>
          </a:prstGeom>
          <a:noFill/>
          <a:ln w="0">
            <a:noFill/>
          </a:ln>
        </p:spPr>
        <p:style>
          <a:lnRef idx="0">
            <a:scrgbClr r="0" g="0" b="0"/>
          </a:lnRef>
          <a:fillRef idx="0">
            <a:scrgbClr r="0" g="0" b="0"/>
          </a:fillRef>
          <a:effectRef idx="0">
            <a:scrgbClr r="0" g="0" b="0"/>
          </a:effectRef>
          <a:fontRef idx="minor"/>
        </p:style>
        <p:txBody>
          <a:bodyPr tIns="91440" bIns="91440" anchor="b">
            <a:noAutofit/>
          </a:bodyPr>
          <a:lstStyle/>
          <a:p>
            <a:pPr algn="ctr" defTabSz="914400">
              <a:lnSpc>
                <a:spcPct val="115000"/>
              </a:lnSpc>
              <a:spcBef>
                <a:spcPts val="300"/>
              </a:spcBef>
              <a:tabLst>
                <a:tab pos="0" algn="l"/>
              </a:tabLst>
            </a:pPr>
            <a:r>
              <a:rPr lang="en" sz="1000" b="0" strike="noStrike" spc="-1">
                <a:solidFill>
                  <a:schemeClr val="lt1"/>
                </a:solidFill>
                <a:latin typeface="Cabin"/>
                <a:ea typeface="Cabin"/>
              </a:rPr>
              <a:t>CREDITS: This presentation template was created by </a:t>
            </a:r>
            <a:r>
              <a:rPr lang="en" sz="1000" b="1" u="sng" strike="noStrike" spc="-1">
                <a:solidFill>
                  <a:schemeClr val="lt1"/>
                </a:solidFill>
                <a:uFillTx/>
                <a:latin typeface="Cabin"/>
                <a:ea typeface="Cabin"/>
                <a:hlinkClick r:id="rId3"/>
              </a:rPr>
              <a:t>Slidesgo</a:t>
            </a:r>
            <a:r>
              <a:rPr lang="en" sz="1000" b="0" strike="noStrike" spc="-1">
                <a:solidFill>
                  <a:schemeClr val="lt1"/>
                </a:solidFill>
                <a:latin typeface="Cabin"/>
                <a:ea typeface="Cabin"/>
              </a:rPr>
              <a:t>, including icons, infographics &amp; images by </a:t>
            </a:r>
            <a:r>
              <a:rPr lang="en" sz="1000" b="1" u="sng" strike="noStrike" spc="-1">
                <a:solidFill>
                  <a:schemeClr val="lt1"/>
                </a:solidFill>
                <a:uFillTx/>
                <a:latin typeface="Cabin"/>
                <a:ea typeface="Cabin"/>
                <a:hlinkClick r:id="rId4"/>
              </a:rPr>
              <a:t>Freepik</a:t>
            </a:r>
            <a:endParaRPr lang="en-US" sz="1000" b="0" strike="noStrike" spc="-1">
              <a:solidFill>
                <a:srgbClr val="000000"/>
              </a:solidFill>
              <a:latin typeface="OpenSymbol"/>
            </a:endParaRPr>
          </a:p>
        </p:txBody>
      </p:sp>
      <p:sp>
        <p:nvSpPr>
          <p:cNvPr id="70" name="Google Shape;182;p27"/>
          <p:cNvSpPr/>
          <p:nvPr/>
        </p:nvSpPr>
        <p:spPr>
          <a:xfrm rot="2198400">
            <a:off x="6344640" y="-371520"/>
            <a:ext cx="2030400" cy="1086840"/>
          </a:xfrm>
          <a:prstGeom prst="ellipse">
            <a:avLst/>
          </a:prstGeom>
          <a:solidFill>
            <a:schemeClr val="lt2"/>
          </a:solidFill>
          <a:ln w="9525">
            <a:solidFill>
              <a:srgbClr val="F0EBE1"/>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1" name="Google Shape;183;p27"/>
          <p:cNvSpPr/>
          <p:nvPr/>
        </p:nvSpPr>
        <p:spPr>
          <a:xfrm rot="2198400">
            <a:off x="294840" y="4202640"/>
            <a:ext cx="2030400" cy="1086840"/>
          </a:xfrm>
          <a:prstGeom prst="ellipse">
            <a:avLst/>
          </a:prstGeom>
          <a:solidFill>
            <a:schemeClr val="lt2"/>
          </a:solidFill>
          <a:ln w="9525">
            <a:solidFill>
              <a:srgbClr val="F0EBE1"/>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2"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1292040" y="3143520"/>
            <a:ext cx="4338720" cy="965160"/>
          </a:xfrm>
          <a:prstGeom prst="rect">
            <a:avLst/>
          </a:prstGeom>
          <a:noFill/>
          <a:ln w="0">
            <a:noFill/>
          </a:ln>
        </p:spPr>
        <p:txBody>
          <a:bodyPr lIns="91440" tIns="91440" rIns="91440" bIns="91440" anchor="ctr">
            <a:noAutofit/>
          </a:bodyPr>
          <a:lstStyle/>
          <a:p>
            <a:pPr indent="0">
              <a:lnSpc>
                <a:spcPct val="100000"/>
              </a:lnSpc>
              <a:buNone/>
            </a:pPr>
            <a:r>
              <a:rPr lang="fr-FR" sz="6000" b="0" strike="noStrike" spc="-1">
                <a:solidFill>
                  <a:schemeClr val="lt1"/>
                </a:solidFill>
                <a:latin typeface="EB Garamond"/>
                <a:ea typeface="EB Garamond"/>
              </a:rPr>
              <a:t>xx%</a:t>
            </a:r>
            <a:endParaRPr lang="fr-FR" sz="6000" b="0" strike="noStrike" spc="-1">
              <a:solidFill>
                <a:schemeClr val="dk1"/>
              </a:solidFill>
              <a:latin typeface="Arial"/>
            </a:endParaRPr>
          </a:p>
        </p:txBody>
      </p:sp>
      <p:sp>
        <p:nvSpPr>
          <p:cNvPr id="6" name="PlaceHolder 2"/>
          <p:cNvSpPr>
            <a:spLocks noGrp="1"/>
          </p:cNvSpPr>
          <p:nvPr>
            <p:ph type="body"/>
          </p:nvPr>
        </p:nvSpPr>
        <p:spPr>
          <a:xfrm>
            <a:off x="1292040" y="0"/>
            <a:ext cx="6559560" cy="2926800"/>
          </a:xfrm>
          <a:prstGeom prst="rect">
            <a:avLst/>
          </a:prstGeom>
          <a:noFill/>
          <a:ln w="0">
            <a:noFill/>
          </a:ln>
        </p:spPr>
        <p:txBody>
          <a:bodyPr lIns="90000" tIns="45000" rIns="90000" bIns="45000" anchor="t">
            <a:normAutofit/>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cxnSp>
        <p:nvCxnSpPr>
          <p:cNvPr id="7" name="Google Shape;61;p11"/>
          <p:cNvCxnSpPr/>
          <p:nvPr/>
        </p:nvCxnSpPr>
        <p:spPr>
          <a:xfrm flipH="1">
            <a:off x="8556840" y="1031760"/>
            <a:ext cx="726120" cy="4868640"/>
          </a:xfrm>
          <a:prstGeom prst="straightConnector1">
            <a:avLst/>
          </a:prstGeom>
          <a:ln w="9525">
            <a:solidFill>
              <a:srgbClr val="F0EBE1"/>
            </a:solidFill>
            <a:round/>
          </a:ln>
        </p:spPr>
      </p:cxn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73" name="Google Shape;185;p28"/>
          <p:cNvGrpSpPr/>
          <p:nvPr/>
        </p:nvGrpSpPr>
        <p:grpSpPr>
          <a:xfrm>
            <a:off x="241560" y="-2410920"/>
            <a:ext cx="10240920" cy="7146000"/>
            <a:chOff x="241560" y="-2410920"/>
            <a:chExt cx="10240920" cy="7146000"/>
          </a:xfrm>
        </p:grpSpPr>
        <p:cxnSp>
          <p:nvCxnSpPr>
            <p:cNvPr id="74" name="Google Shape;186;p28"/>
            <p:cNvCxnSpPr/>
            <p:nvPr/>
          </p:nvCxnSpPr>
          <p:spPr>
            <a:xfrm flipV="1">
              <a:off x="241560" y="-2410920"/>
              <a:ext cx="1256040" cy="4686840"/>
            </a:xfrm>
            <a:prstGeom prst="straightConnector1">
              <a:avLst/>
            </a:prstGeom>
            <a:ln w="9525">
              <a:solidFill>
                <a:srgbClr val="294E4E"/>
              </a:solidFill>
              <a:round/>
            </a:ln>
          </p:spPr>
        </p:cxnSp>
        <p:sp>
          <p:nvSpPr>
            <p:cNvPr id="75" name="Google Shape;187;p28"/>
            <p:cNvSpPr/>
            <p:nvPr/>
          </p:nvSpPr>
          <p:spPr>
            <a:xfrm rot="2198400">
              <a:off x="8327880" y="3149640"/>
              <a:ext cx="2030400" cy="1086840"/>
            </a:xfrm>
            <a:prstGeom prst="ellipse">
              <a:avLst/>
            </a:prstGeom>
            <a:noFill/>
            <a:ln w="9525">
              <a:solidFill>
                <a:srgbClr val="294E4E"/>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8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grpSp>
        <p:nvGrpSpPr>
          <p:cNvPr id="76" name="Google Shape;189;p29"/>
          <p:cNvGrpSpPr/>
          <p:nvPr/>
        </p:nvGrpSpPr>
        <p:grpSpPr>
          <a:xfrm>
            <a:off x="0" y="273960"/>
            <a:ext cx="9144000" cy="4595040"/>
            <a:chOff x="0" y="273960"/>
            <a:chExt cx="9144000" cy="4595040"/>
          </a:xfrm>
        </p:grpSpPr>
        <p:cxnSp>
          <p:nvCxnSpPr>
            <p:cNvPr id="77" name="Google Shape;190;p29"/>
            <p:cNvCxnSpPr/>
            <p:nvPr/>
          </p:nvCxnSpPr>
          <p:spPr>
            <a:xfrm>
              <a:off x="0" y="4869000"/>
              <a:ext cx="7486920" cy="360"/>
            </a:xfrm>
            <a:prstGeom prst="straightConnector1">
              <a:avLst/>
            </a:prstGeom>
            <a:ln w="9525">
              <a:solidFill>
                <a:srgbClr val="F0EBE1"/>
              </a:solidFill>
              <a:round/>
            </a:ln>
          </p:spPr>
        </p:cxnSp>
        <p:cxnSp>
          <p:nvCxnSpPr>
            <p:cNvPr id="78" name="Google Shape;191;p29"/>
            <p:cNvCxnSpPr/>
            <p:nvPr/>
          </p:nvCxnSpPr>
          <p:spPr>
            <a:xfrm>
              <a:off x="4550760" y="273960"/>
              <a:ext cx="4593600" cy="360"/>
            </a:xfrm>
            <a:prstGeom prst="straightConnector1">
              <a:avLst/>
            </a:prstGeom>
            <a:ln w="9525">
              <a:solidFill>
                <a:srgbClr val="F0EBE1"/>
              </a:solidFill>
              <a:round/>
            </a:ln>
          </p:spPr>
        </p:cxnSp>
      </p:grpSp>
    </p:spTree>
  </p:cSld>
  <p:clrMap bg1="lt1" tx1="dk1" bg2="lt2" tx2="dk2" accent1="accent1" accent2="accent2" accent3="accent3" accent4="accent4" accent5="accent5" accent6="accent6" hlink="hlink" folHlink="folHlink"/>
  <p:sldLayoutIdLst>
    <p:sldLayoutId id="214748368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79" name="Google Shape;193;p30"/>
          <p:cNvGrpSpPr/>
          <p:nvPr/>
        </p:nvGrpSpPr>
        <p:grpSpPr>
          <a:xfrm>
            <a:off x="361440" y="772200"/>
            <a:ext cx="8835480" cy="5697360"/>
            <a:chOff x="361440" y="772200"/>
            <a:chExt cx="8835480" cy="5697360"/>
          </a:xfrm>
        </p:grpSpPr>
        <p:cxnSp>
          <p:nvCxnSpPr>
            <p:cNvPr id="80" name="Google Shape;194;p30"/>
            <p:cNvCxnSpPr/>
            <p:nvPr/>
          </p:nvCxnSpPr>
          <p:spPr>
            <a:xfrm flipV="1">
              <a:off x="361440" y="772200"/>
              <a:ext cx="360" cy="5697720"/>
            </a:xfrm>
            <a:prstGeom prst="straightConnector1">
              <a:avLst/>
            </a:prstGeom>
            <a:ln w="9525">
              <a:solidFill>
                <a:srgbClr val="294E4E"/>
              </a:solidFill>
              <a:round/>
            </a:ln>
          </p:spPr>
        </p:cxnSp>
        <p:cxnSp>
          <p:nvCxnSpPr>
            <p:cNvPr id="81" name="Google Shape;195;p30"/>
            <p:cNvCxnSpPr/>
            <p:nvPr/>
          </p:nvCxnSpPr>
          <p:spPr>
            <a:xfrm flipH="1">
              <a:off x="8577720" y="1357920"/>
              <a:ext cx="619560" cy="4077000"/>
            </a:xfrm>
            <a:prstGeom prst="straightConnector1">
              <a:avLst/>
            </a:prstGeom>
            <a:ln w="9525">
              <a:solidFill>
                <a:srgbClr val="294E4E"/>
              </a:solidFill>
              <a:round/>
            </a:ln>
          </p:spPr>
        </p:cxnSp>
      </p:grpSp>
    </p:spTree>
  </p:cSld>
  <p:clrMap bg1="lt1" tx1="dk1" bg2="lt2" tx2="dk2" accent1="accent1" accent2="accent2" accent3="accent3" accent4="accent4" accent5="accent5" accent6="accent6" hlink="hlink" folHlink="folHlink"/>
  <p:sldLayoutIdLst>
    <p:sldLayoutId id="214748369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720000" y="539280"/>
            <a:ext cx="7703640" cy="572400"/>
          </a:xfrm>
          <a:prstGeom prst="rect">
            <a:avLst/>
          </a:prstGeom>
          <a:noFill/>
          <a:ln w="0">
            <a:noFill/>
          </a:ln>
        </p:spPr>
        <p:txBody>
          <a:bodyPr lIns="91440" tIns="91440" rIns="91440" bIns="91440" anchor="t">
            <a:noAutofit/>
          </a:bodyPr>
          <a:lstStyle/>
          <a:p>
            <a:pPr indent="0">
              <a:buNone/>
            </a:pPr>
            <a:r>
              <a:rPr lang="fr-FR" sz="3200" b="0" strike="noStrike" spc="-1">
                <a:solidFill>
                  <a:schemeClr val="dk1"/>
                </a:solidFill>
                <a:latin typeface="Arial"/>
              </a:rPr>
              <a:t>Click to edit the title text format</a:t>
            </a:r>
          </a:p>
        </p:txBody>
      </p:sp>
      <p:sp>
        <p:nvSpPr>
          <p:cNvPr id="83" name="PlaceHolder 2"/>
          <p:cNvSpPr>
            <a:spLocks noGrp="1"/>
          </p:cNvSpPr>
          <p:nvPr>
            <p:ph type="body"/>
          </p:nvPr>
        </p:nvSpPr>
        <p:spPr>
          <a:xfrm>
            <a:off x="720000" y="1112040"/>
            <a:ext cx="7703640" cy="349164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400" b="0" strike="noStrike" spc="-1">
                <a:solidFill>
                  <a:srgbClr val="000000"/>
                </a:solidFill>
                <a:latin typeface="Arial"/>
              </a:rPr>
              <a:t>Seventh Outline Level</a:t>
            </a:r>
          </a:p>
        </p:txBody>
      </p:sp>
      <p:grpSp>
        <p:nvGrpSpPr>
          <p:cNvPr id="84" name="Google Shape;22;p4"/>
          <p:cNvGrpSpPr/>
          <p:nvPr/>
        </p:nvGrpSpPr>
        <p:grpSpPr>
          <a:xfrm>
            <a:off x="-289080" y="-1208160"/>
            <a:ext cx="9081720" cy="7677720"/>
            <a:chOff x="-289080" y="-1208160"/>
            <a:chExt cx="9081720" cy="7677720"/>
          </a:xfrm>
        </p:grpSpPr>
        <p:cxnSp>
          <p:nvCxnSpPr>
            <p:cNvPr id="85" name="Google Shape;23;p4"/>
            <p:cNvCxnSpPr/>
            <p:nvPr/>
          </p:nvCxnSpPr>
          <p:spPr>
            <a:xfrm flipV="1">
              <a:off x="8792640" y="772200"/>
              <a:ext cx="360" cy="5697720"/>
            </a:xfrm>
            <a:prstGeom prst="straightConnector1">
              <a:avLst/>
            </a:prstGeom>
            <a:ln w="9525">
              <a:solidFill>
                <a:srgbClr val="294E4E"/>
              </a:solidFill>
              <a:round/>
            </a:ln>
          </p:spPr>
        </p:cxnSp>
        <p:cxnSp>
          <p:nvCxnSpPr>
            <p:cNvPr id="86" name="Google Shape;24;p4"/>
            <p:cNvCxnSpPr/>
            <p:nvPr/>
          </p:nvCxnSpPr>
          <p:spPr>
            <a:xfrm flipV="1">
              <a:off x="-289080" y="-1208160"/>
              <a:ext cx="1255680" cy="4687200"/>
            </a:xfrm>
            <a:prstGeom prst="straightConnector1">
              <a:avLst/>
            </a:prstGeom>
            <a:ln w="9525">
              <a:solidFill>
                <a:srgbClr val="294E4E"/>
              </a:solidFill>
              <a:round/>
            </a:ln>
          </p:spPr>
        </p:cxnSp>
      </p:grpSp>
    </p:spTree>
  </p:cSld>
  <p:clrMap bg1="lt1" tx1="dk1" bg2="lt2" tx2="dk2" accent1="accent1" accent2="accent2" accent3="accent3" accent4="accent4" accent5="accent5" accent6="accent6" hlink="hlink" folHlink="folHlink"/>
  <p:sldLayoutIdLst>
    <p:sldLayoutId id="214748369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89" name="PlaceHolder 1"/>
          <p:cNvSpPr>
            <a:spLocks noGrp="1"/>
          </p:cNvSpPr>
          <p:nvPr>
            <p:ph type="title"/>
          </p:nvPr>
        </p:nvSpPr>
        <p:spPr>
          <a:xfrm>
            <a:off x="720000" y="539280"/>
            <a:ext cx="7703640" cy="572400"/>
          </a:xfrm>
          <a:prstGeom prst="rect">
            <a:avLst/>
          </a:prstGeom>
          <a:noFill/>
          <a:ln w="0">
            <a:noFill/>
          </a:ln>
        </p:spPr>
        <p:txBody>
          <a:bodyPr lIns="91440" tIns="91440" rIns="91440" bIns="91440" anchor="t">
            <a:noAutofit/>
          </a:bodyPr>
          <a:lstStyle/>
          <a:p>
            <a:pPr indent="0">
              <a:buNone/>
            </a:pPr>
            <a:r>
              <a:rPr lang="fr-FR" sz="3200" b="0" strike="noStrike" spc="-1">
                <a:solidFill>
                  <a:schemeClr val="dk1"/>
                </a:solidFill>
                <a:latin typeface="Arial"/>
              </a:rPr>
              <a:t>Click to edit the title text format</a:t>
            </a:r>
          </a:p>
        </p:txBody>
      </p:sp>
      <p:sp>
        <p:nvSpPr>
          <p:cNvPr id="90" name="Google Shape;31;p5"/>
          <p:cNvSpPr/>
          <p:nvPr/>
        </p:nvSpPr>
        <p:spPr>
          <a:xfrm rot="2198400">
            <a:off x="8276400" y="392760"/>
            <a:ext cx="2030400" cy="1086840"/>
          </a:xfrm>
          <a:prstGeom prst="ellipse">
            <a:avLst/>
          </a:prstGeom>
          <a:noFill/>
          <a:ln w="9525">
            <a:solidFill>
              <a:srgbClr val="294E4E"/>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Tree>
  </p:cSld>
  <p:clrMap bg1="lt1" tx1="dk1" bg2="lt2" tx2="dk2" accent1="accent1" accent2="accent2" accent3="accent3" accent4="accent4" accent5="accent5" accent6="accent6" hlink="hlink" folHlink="folHlink"/>
  <p:sldLayoutIdLst>
    <p:sldLayoutId id="214748369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94" name="PlaceHolder 1"/>
          <p:cNvSpPr>
            <a:spLocks noGrp="1"/>
          </p:cNvSpPr>
          <p:nvPr>
            <p:ph type="title"/>
          </p:nvPr>
        </p:nvSpPr>
        <p:spPr>
          <a:xfrm>
            <a:off x="720000" y="539280"/>
            <a:ext cx="7703640" cy="572400"/>
          </a:xfrm>
          <a:prstGeom prst="rect">
            <a:avLst/>
          </a:prstGeom>
          <a:noFill/>
          <a:ln w="0">
            <a:noFill/>
          </a:ln>
        </p:spPr>
        <p:txBody>
          <a:bodyPr lIns="91440" tIns="91440" rIns="91440" bIns="91440" anchor="t">
            <a:noAutofit/>
          </a:bodyPr>
          <a:lstStyle/>
          <a:p>
            <a:pPr indent="0">
              <a:buNone/>
            </a:pPr>
            <a:r>
              <a:rPr lang="fr-FR" sz="3200" b="0" strike="noStrike" spc="-1">
                <a:solidFill>
                  <a:schemeClr val="dk1"/>
                </a:solidFill>
                <a:latin typeface="Arial"/>
              </a:rPr>
              <a:t>Click to edit the title text format</a:t>
            </a:r>
          </a:p>
        </p:txBody>
      </p:sp>
      <p:grpSp>
        <p:nvGrpSpPr>
          <p:cNvPr id="95" name="Google Shape;34;p6"/>
          <p:cNvGrpSpPr/>
          <p:nvPr/>
        </p:nvGrpSpPr>
        <p:grpSpPr>
          <a:xfrm>
            <a:off x="-289080" y="-1208160"/>
            <a:ext cx="9081720" cy="7677720"/>
            <a:chOff x="-289080" y="-1208160"/>
            <a:chExt cx="9081720" cy="7677720"/>
          </a:xfrm>
        </p:grpSpPr>
        <p:cxnSp>
          <p:nvCxnSpPr>
            <p:cNvPr id="96" name="Google Shape;35;p6"/>
            <p:cNvCxnSpPr/>
            <p:nvPr/>
          </p:nvCxnSpPr>
          <p:spPr>
            <a:xfrm flipV="1">
              <a:off x="8792640" y="772200"/>
              <a:ext cx="360" cy="5697720"/>
            </a:xfrm>
            <a:prstGeom prst="straightConnector1">
              <a:avLst/>
            </a:prstGeom>
            <a:ln w="9525">
              <a:solidFill>
                <a:srgbClr val="294E4E"/>
              </a:solidFill>
              <a:round/>
            </a:ln>
          </p:spPr>
        </p:cxnSp>
        <p:cxnSp>
          <p:nvCxnSpPr>
            <p:cNvPr id="97" name="Google Shape;36;p6"/>
            <p:cNvCxnSpPr/>
            <p:nvPr/>
          </p:nvCxnSpPr>
          <p:spPr>
            <a:xfrm flipV="1">
              <a:off x="-289080" y="-1208160"/>
              <a:ext cx="1255680" cy="4687200"/>
            </a:xfrm>
            <a:prstGeom prst="straightConnector1">
              <a:avLst/>
            </a:prstGeom>
            <a:ln w="9525">
              <a:solidFill>
                <a:srgbClr val="294E4E"/>
              </a:solidFill>
              <a:round/>
            </a:ln>
          </p:spPr>
        </p:cxnSp>
      </p:grpSp>
    </p:spTree>
  </p:cSld>
  <p:clrMap bg1="lt1" tx1="dk1" bg2="lt2" tx2="dk2" accent1="accent1" accent2="accent2" accent3="accent3" accent4="accent4" accent5="accent5" accent6="accent6" hlink="hlink" folHlink="folHlink"/>
  <p:sldLayoutIdLst>
    <p:sldLayoutId id="214748369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99" name="PlaceHolder 1"/>
          <p:cNvSpPr>
            <a:spLocks noGrp="1"/>
          </p:cNvSpPr>
          <p:nvPr>
            <p:ph type="title"/>
          </p:nvPr>
        </p:nvSpPr>
        <p:spPr>
          <a:xfrm>
            <a:off x="4849920" y="1919160"/>
            <a:ext cx="3409920" cy="572400"/>
          </a:xfrm>
          <a:prstGeom prst="rect">
            <a:avLst/>
          </a:prstGeom>
          <a:noFill/>
          <a:ln w="0">
            <a:noFill/>
          </a:ln>
        </p:spPr>
        <p:txBody>
          <a:bodyPr lIns="91440" tIns="91440" rIns="91440" bIns="91440" anchor="b">
            <a:noAutofit/>
          </a:bodyPr>
          <a:lstStyle/>
          <a:p>
            <a:pPr indent="0">
              <a:buNone/>
            </a:pPr>
            <a:r>
              <a:rPr lang="fr-FR" sz="3200" b="0" strike="noStrike" spc="-1">
                <a:solidFill>
                  <a:schemeClr val="dk1"/>
                </a:solidFill>
                <a:latin typeface="Arial"/>
              </a:rPr>
              <a:t>Click to edit the title text format</a:t>
            </a:r>
          </a:p>
        </p:txBody>
      </p:sp>
      <p:grpSp>
        <p:nvGrpSpPr>
          <p:cNvPr id="100" name="Google Shape;40;p7"/>
          <p:cNvGrpSpPr/>
          <p:nvPr/>
        </p:nvGrpSpPr>
        <p:grpSpPr>
          <a:xfrm>
            <a:off x="-289080" y="-1208160"/>
            <a:ext cx="9081720" cy="7677720"/>
            <a:chOff x="-289080" y="-1208160"/>
            <a:chExt cx="9081720" cy="7677720"/>
          </a:xfrm>
        </p:grpSpPr>
        <p:cxnSp>
          <p:nvCxnSpPr>
            <p:cNvPr id="101" name="Google Shape;41;p7"/>
            <p:cNvCxnSpPr/>
            <p:nvPr/>
          </p:nvCxnSpPr>
          <p:spPr>
            <a:xfrm flipV="1">
              <a:off x="8792640" y="772200"/>
              <a:ext cx="360" cy="5697720"/>
            </a:xfrm>
            <a:prstGeom prst="straightConnector1">
              <a:avLst/>
            </a:prstGeom>
            <a:ln w="9525">
              <a:solidFill>
                <a:srgbClr val="294E4E"/>
              </a:solidFill>
              <a:round/>
            </a:ln>
          </p:spPr>
        </p:cxnSp>
        <p:cxnSp>
          <p:nvCxnSpPr>
            <p:cNvPr id="102" name="Google Shape;42;p7"/>
            <p:cNvCxnSpPr/>
            <p:nvPr/>
          </p:nvCxnSpPr>
          <p:spPr>
            <a:xfrm flipV="1">
              <a:off x="-289080" y="-1208160"/>
              <a:ext cx="1255680" cy="4687200"/>
            </a:xfrm>
            <a:prstGeom prst="straightConnector1">
              <a:avLst/>
            </a:prstGeom>
            <a:ln w="9525">
              <a:solidFill>
                <a:srgbClr val="294E4E"/>
              </a:solidFill>
              <a:round/>
            </a:ln>
          </p:spPr>
        </p:cxnSp>
      </p:grpSp>
    </p:spTree>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103" name="Google Shape;44;p8"/>
          <p:cNvCxnSpPr/>
          <p:nvPr/>
        </p:nvCxnSpPr>
        <p:spPr>
          <a:xfrm flipV="1">
            <a:off x="7967520" y="-228960"/>
            <a:ext cx="1463400" cy="5460840"/>
          </a:xfrm>
          <a:prstGeom prst="straightConnector1">
            <a:avLst/>
          </a:prstGeom>
          <a:ln w="9525">
            <a:solidFill>
              <a:srgbClr val="F0EBE1"/>
            </a:solidFill>
            <a:round/>
          </a:ln>
        </p:spPr>
      </p:cxnSp>
      <p:sp>
        <p:nvSpPr>
          <p:cNvPr id="104" name="PlaceHolder 1"/>
          <p:cNvSpPr>
            <a:spLocks noGrp="1"/>
          </p:cNvSpPr>
          <p:nvPr>
            <p:ph type="title"/>
          </p:nvPr>
        </p:nvSpPr>
        <p:spPr>
          <a:xfrm>
            <a:off x="2318040" y="1307160"/>
            <a:ext cx="4507920" cy="2529000"/>
          </a:xfrm>
          <a:prstGeom prst="rect">
            <a:avLst/>
          </a:prstGeom>
          <a:noFill/>
          <a:ln w="0">
            <a:noFill/>
          </a:ln>
        </p:spPr>
        <p:txBody>
          <a:bodyPr lIns="91440" tIns="91440" rIns="91440" bIns="91440" anchor="ctr">
            <a:noAutofit/>
          </a:bodyPr>
          <a:lstStyle/>
          <a:p>
            <a:pPr indent="0">
              <a:buNone/>
            </a:pPr>
            <a:r>
              <a:rPr lang="fr-FR" sz="6000" b="0" strike="noStrike" spc="-1">
                <a:solidFill>
                  <a:schemeClr val="dk1"/>
                </a:solidFill>
                <a:latin typeface="Arial"/>
              </a:rPr>
              <a:t>Click to edit the title text format</a:t>
            </a:r>
          </a:p>
        </p:txBody>
      </p:sp>
      <p:sp>
        <p:nvSpPr>
          <p:cNvPr id="105" name="PlaceHolder 2"/>
          <p:cNvSpPr>
            <a:spLocks noGrp="1"/>
          </p:cNvSpPr>
          <p:nvPr>
            <p:ph type="body"/>
          </p:nvPr>
        </p:nvSpPr>
        <p:spPr>
          <a:xfrm>
            <a:off x="0" y="541800"/>
            <a:ext cx="2317680" cy="4059720"/>
          </a:xfrm>
          <a:prstGeom prst="rect">
            <a:avLst/>
          </a:prstGeom>
          <a:noFill/>
          <a:ln w="0">
            <a:noFill/>
          </a:ln>
        </p:spPr>
        <p:txBody>
          <a:bodyPr lIns="90000" tIns="45000" rIns="90000" bIns="45000" anchor="t">
            <a:normAutofit fontScale="25000" lnSpcReduction="10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
        <p:nvSpPr>
          <p:cNvPr id="106" name="PlaceHolder 3"/>
          <p:cNvSpPr>
            <a:spLocks noGrp="1"/>
          </p:cNvSpPr>
          <p:nvPr>
            <p:ph type="body"/>
          </p:nvPr>
        </p:nvSpPr>
        <p:spPr>
          <a:xfrm>
            <a:off x="6825960" y="541800"/>
            <a:ext cx="2317680" cy="4059720"/>
          </a:xfrm>
          <a:prstGeom prst="rect">
            <a:avLst/>
          </a:prstGeom>
          <a:noFill/>
          <a:ln w="0">
            <a:noFill/>
          </a:ln>
        </p:spPr>
        <p:txBody>
          <a:bodyPr lIns="90000" tIns="45000" rIns="90000" bIns="45000" anchor="t">
            <a:normAutofit fontScale="25000" lnSpcReduction="10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07" name="PlaceHolder 1"/>
          <p:cNvSpPr>
            <a:spLocks noGrp="1"/>
          </p:cNvSpPr>
          <p:nvPr>
            <p:ph type="body"/>
          </p:nvPr>
        </p:nvSpPr>
        <p:spPr>
          <a:xfrm>
            <a:off x="720000" y="1452600"/>
            <a:ext cx="4332960" cy="315072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400" b="0" strike="noStrike" spc="-1">
                <a:solidFill>
                  <a:srgbClr val="000000"/>
                </a:solidFill>
                <a:latin typeface="Arial"/>
              </a:rPr>
              <a:t>Seventh Outline Level</a:t>
            </a:r>
          </a:p>
        </p:txBody>
      </p:sp>
      <p:sp>
        <p:nvSpPr>
          <p:cNvPr id="108" name="PlaceHolder 2"/>
          <p:cNvSpPr>
            <a:spLocks noGrp="1"/>
          </p:cNvSpPr>
          <p:nvPr>
            <p:ph type="title"/>
          </p:nvPr>
        </p:nvSpPr>
        <p:spPr>
          <a:xfrm>
            <a:off x="720000" y="640080"/>
            <a:ext cx="4332960" cy="66492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cxnSp>
        <p:nvCxnSpPr>
          <p:cNvPr id="109" name="Google Shape;51;p9"/>
          <p:cNvCxnSpPr/>
          <p:nvPr/>
        </p:nvCxnSpPr>
        <p:spPr>
          <a:xfrm flipH="1">
            <a:off x="5344200" y="259920"/>
            <a:ext cx="3800160" cy="360"/>
          </a:xfrm>
          <a:prstGeom prst="straightConnector1">
            <a:avLst/>
          </a:prstGeom>
          <a:ln w="9525">
            <a:solidFill>
              <a:srgbClr val="294E4E"/>
            </a:solidFill>
            <a:round/>
          </a:ln>
        </p:spPr>
      </p:cxnSp>
      <p:cxnSp>
        <p:nvCxnSpPr>
          <p:cNvPr id="110" name="Google Shape;52;p9"/>
          <p:cNvCxnSpPr/>
          <p:nvPr/>
        </p:nvCxnSpPr>
        <p:spPr>
          <a:xfrm flipV="1">
            <a:off x="-475200" y="-1540080"/>
            <a:ext cx="1256040" cy="4686840"/>
          </a:xfrm>
          <a:prstGeom prst="straightConnector1">
            <a:avLst/>
          </a:prstGeom>
          <a:ln w="9525">
            <a:solidFill>
              <a:srgbClr val="294E4E"/>
            </a:solidFill>
            <a:round/>
          </a:ln>
        </p:spPr>
      </p:cxnSp>
      <p:cxnSp>
        <p:nvCxnSpPr>
          <p:cNvPr id="111" name="Google Shape;53;p9"/>
          <p:cNvCxnSpPr/>
          <p:nvPr/>
        </p:nvCxnSpPr>
        <p:spPr>
          <a:xfrm flipV="1">
            <a:off x="7965360" y="2616480"/>
            <a:ext cx="1256040" cy="4687560"/>
          </a:xfrm>
          <a:prstGeom prst="straightConnector1">
            <a:avLst/>
          </a:prstGeom>
          <a:ln w="9525">
            <a:solidFill>
              <a:srgbClr val="294E4E"/>
            </a:solidFill>
            <a:round/>
          </a:ln>
        </p:spPr>
      </p:cxnSp>
    </p:spTree>
  </p:cSld>
  <p:clrMap bg1="lt1" tx1="dk1" bg2="lt2" tx2="dk2" accent1="accent1" accent2="accent2" accent3="accent3" accent4="accent4" accent5="accent5" accent6="accent6" hlink="hlink" folHlink="folHlink"/>
  <p:sldLayoutIdLst>
    <p:sldLayoutId id="214748370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12" name="PlaceHolder 1"/>
          <p:cNvSpPr>
            <a:spLocks noGrp="1"/>
          </p:cNvSpPr>
          <p:nvPr>
            <p:ph type="body"/>
          </p:nvPr>
        </p:nvSpPr>
        <p:spPr>
          <a:xfrm>
            <a:off x="0" y="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
        <p:nvSpPr>
          <p:cNvPr id="113" name="PlaceHolder 2"/>
          <p:cNvSpPr>
            <a:spLocks noGrp="1"/>
          </p:cNvSpPr>
          <p:nvPr>
            <p:ph type="title"/>
          </p:nvPr>
        </p:nvSpPr>
        <p:spPr>
          <a:xfrm>
            <a:off x="713160" y="539280"/>
            <a:ext cx="4183560" cy="535320"/>
          </a:xfrm>
          <a:prstGeom prst="rect">
            <a:avLst/>
          </a:prstGeom>
          <a:solidFill>
            <a:schemeClr val="lt1"/>
          </a:solidFill>
          <a:ln w="0">
            <a:noFill/>
          </a:ln>
        </p:spPr>
        <p:txBody>
          <a:bodyPr lIns="91440" tIns="91440" rIns="91440" bIns="91440" anchor="t">
            <a:noAutofit/>
          </a:bodyPr>
          <a:lstStyle/>
          <a:p>
            <a:pPr indent="0">
              <a:buNone/>
            </a:pPr>
            <a:r>
              <a:rPr lang="fr-FR" sz="2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0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0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716760" y="510840"/>
            <a:ext cx="7710120" cy="482040"/>
          </a:xfrm>
          <a:prstGeom prst="rect">
            <a:avLst/>
          </a:prstGeom>
          <a:noFill/>
          <a:ln w="0">
            <a:noFill/>
          </a:ln>
        </p:spPr>
        <p:txBody>
          <a:bodyPr lIns="91440" tIns="91440" rIns="91440" bIns="91440" anchor="t">
            <a:noAutofit/>
          </a:bodyPr>
          <a:lstStyle/>
          <a:p>
            <a:pPr indent="0">
              <a:buNone/>
            </a:pPr>
            <a:r>
              <a:rPr lang="fr-FR" sz="24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0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8" name="PlaceHolder 1"/>
          <p:cNvSpPr>
            <a:spLocks noGrp="1"/>
          </p:cNvSpPr>
          <p:nvPr>
            <p:ph type="title"/>
          </p:nvPr>
        </p:nvSpPr>
        <p:spPr>
          <a:xfrm>
            <a:off x="720000" y="539280"/>
            <a:ext cx="7703640" cy="572400"/>
          </a:xfrm>
          <a:prstGeom prst="rect">
            <a:avLst/>
          </a:prstGeom>
          <a:noFill/>
          <a:ln w="0">
            <a:noFill/>
          </a:ln>
        </p:spPr>
        <p:txBody>
          <a:bodyPr lIns="91440" tIns="91440" rIns="91440" bIns="91440" anchor="t">
            <a:noAutofit/>
          </a:bodyPr>
          <a:lstStyle/>
          <a:p>
            <a:pPr indent="0">
              <a:buNone/>
            </a:pPr>
            <a:r>
              <a:rPr lang="fr-FR" sz="3200" b="0" strike="noStrike" spc="-1">
                <a:solidFill>
                  <a:schemeClr val="dk1"/>
                </a:solidFill>
                <a:latin typeface="Arial"/>
              </a:rPr>
              <a:t>Click to edit the title text format</a:t>
            </a:r>
          </a:p>
        </p:txBody>
      </p:sp>
      <p:sp>
        <p:nvSpPr>
          <p:cNvPr id="9" name="PlaceHolder 2"/>
          <p:cNvSpPr>
            <a:spLocks noGrp="1"/>
          </p:cNvSpPr>
          <p:nvPr>
            <p:ph type="title"/>
          </p:nvPr>
        </p:nvSpPr>
        <p:spPr>
          <a:xfrm>
            <a:off x="713160" y="1839960"/>
            <a:ext cx="906120" cy="821880"/>
          </a:xfrm>
          <a:prstGeom prst="rect">
            <a:avLst/>
          </a:prstGeom>
          <a:noFill/>
          <a:ln w="0">
            <a:noFill/>
          </a:ln>
        </p:spPr>
        <p:txBody>
          <a:bodyPr lIns="91440" tIns="91440" rIns="91440" bIns="91440" anchor="ctr">
            <a:noAutofit/>
          </a:bodyPr>
          <a:lstStyle/>
          <a:p>
            <a:pPr indent="0" algn="ctr">
              <a:lnSpc>
                <a:spcPct val="100000"/>
              </a:lnSpc>
              <a:buNone/>
            </a:pPr>
            <a:r>
              <a:rPr lang="fr-FR" sz="2400" b="0" strike="noStrike" spc="-1">
                <a:solidFill>
                  <a:schemeClr val="lt2"/>
                </a:solidFill>
                <a:latin typeface="EB Garamond"/>
                <a:ea typeface="EB Garamond"/>
              </a:rPr>
              <a:t>xx%</a:t>
            </a:r>
            <a:endParaRPr lang="fr-FR" sz="2400" b="0" strike="noStrike" spc="-1">
              <a:solidFill>
                <a:schemeClr val="dk1"/>
              </a:solidFill>
              <a:latin typeface="Arial"/>
            </a:endParaRPr>
          </a:p>
        </p:txBody>
      </p:sp>
      <p:sp>
        <p:nvSpPr>
          <p:cNvPr id="10" name="PlaceHolder 3"/>
          <p:cNvSpPr>
            <a:spLocks noGrp="1"/>
          </p:cNvSpPr>
          <p:nvPr>
            <p:ph type="title"/>
          </p:nvPr>
        </p:nvSpPr>
        <p:spPr>
          <a:xfrm>
            <a:off x="713160" y="3354480"/>
            <a:ext cx="906120" cy="821880"/>
          </a:xfrm>
          <a:prstGeom prst="rect">
            <a:avLst/>
          </a:prstGeom>
          <a:noFill/>
          <a:ln w="0">
            <a:noFill/>
          </a:ln>
        </p:spPr>
        <p:txBody>
          <a:bodyPr lIns="91440" tIns="91440" rIns="91440" bIns="91440" anchor="ctr">
            <a:noAutofit/>
          </a:bodyPr>
          <a:lstStyle/>
          <a:p>
            <a:pPr indent="0" algn="ctr">
              <a:lnSpc>
                <a:spcPct val="100000"/>
              </a:lnSpc>
              <a:buNone/>
            </a:pPr>
            <a:r>
              <a:rPr lang="fr-FR" sz="2400" b="0" strike="noStrike" spc="-1">
                <a:solidFill>
                  <a:schemeClr val="lt2"/>
                </a:solidFill>
                <a:latin typeface="EB Garamond"/>
                <a:ea typeface="EB Garamond"/>
              </a:rPr>
              <a:t>xx%</a:t>
            </a:r>
            <a:endParaRPr lang="fr-FR" sz="2400" b="0" strike="noStrike" spc="-1">
              <a:solidFill>
                <a:schemeClr val="dk1"/>
              </a:solidFill>
              <a:latin typeface="Arial"/>
            </a:endParaRPr>
          </a:p>
        </p:txBody>
      </p:sp>
      <p:sp>
        <p:nvSpPr>
          <p:cNvPr id="11" name="PlaceHolder 4"/>
          <p:cNvSpPr>
            <a:spLocks noGrp="1"/>
          </p:cNvSpPr>
          <p:nvPr>
            <p:ph type="title"/>
          </p:nvPr>
        </p:nvSpPr>
        <p:spPr>
          <a:xfrm>
            <a:off x="4782240" y="1839960"/>
            <a:ext cx="906120" cy="821880"/>
          </a:xfrm>
          <a:prstGeom prst="rect">
            <a:avLst/>
          </a:prstGeom>
          <a:noFill/>
          <a:ln w="0">
            <a:noFill/>
          </a:ln>
        </p:spPr>
        <p:txBody>
          <a:bodyPr lIns="91440" tIns="91440" rIns="91440" bIns="91440" anchor="ctr">
            <a:noAutofit/>
          </a:bodyPr>
          <a:lstStyle/>
          <a:p>
            <a:pPr indent="0" algn="ctr">
              <a:lnSpc>
                <a:spcPct val="100000"/>
              </a:lnSpc>
              <a:buNone/>
            </a:pPr>
            <a:r>
              <a:rPr lang="fr-FR" sz="2400" b="0" strike="noStrike" spc="-1">
                <a:solidFill>
                  <a:schemeClr val="lt2"/>
                </a:solidFill>
                <a:latin typeface="EB Garamond"/>
                <a:ea typeface="EB Garamond"/>
              </a:rPr>
              <a:t>xx%</a:t>
            </a:r>
            <a:endParaRPr lang="fr-FR" sz="2400" b="0" strike="noStrike" spc="-1">
              <a:solidFill>
                <a:schemeClr val="dk1"/>
              </a:solidFill>
              <a:latin typeface="Arial"/>
            </a:endParaRPr>
          </a:p>
        </p:txBody>
      </p:sp>
      <p:sp>
        <p:nvSpPr>
          <p:cNvPr id="12" name="PlaceHolder 5"/>
          <p:cNvSpPr>
            <a:spLocks noGrp="1"/>
          </p:cNvSpPr>
          <p:nvPr>
            <p:ph type="title"/>
          </p:nvPr>
        </p:nvSpPr>
        <p:spPr>
          <a:xfrm>
            <a:off x="4782240" y="3354480"/>
            <a:ext cx="906120" cy="821880"/>
          </a:xfrm>
          <a:prstGeom prst="rect">
            <a:avLst/>
          </a:prstGeom>
          <a:noFill/>
          <a:ln w="0">
            <a:noFill/>
          </a:ln>
        </p:spPr>
        <p:txBody>
          <a:bodyPr lIns="91440" tIns="91440" rIns="91440" bIns="91440" anchor="ctr">
            <a:noAutofit/>
          </a:bodyPr>
          <a:lstStyle/>
          <a:p>
            <a:pPr indent="0" algn="ctr">
              <a:lnSpc>
                <a:spcPct val="100000"/>
              </a:lnSpc>
              <a:buNone/>
            </a:pPr>
            <a:r>
              <a:rPr lang="fr-FR" sz="2400" b="0" strike="noStrike" spc="-1">
                <a:solidFill>
                  <a:schemeClr val="lt2"/>
                </a:solidFill>
                <a:latin typeface="EB Garamond"/>
                <a:ea typeface="EB Garamond"/>
              </a:rPr>
              <a:t>xx%</a:t>
            </a:r>
            <a:endParaRPr lang="fr-FR" sz="2400" b="0" strike="noStrike" spc="-1">
              <a:solidFill>
                <a:schemeClr val="dk1"/>
              </a:solidFill>
              <a:latin typeface="Arial"/>
            </a:endParaRPr>
          </a:p>
        </p:txBody>
      </p:sp>
      <p:cxnSp>
        <p:nvCxnSpPr>
          <p:cNvPr id="13" name="Google Shape;77;p13"/>
          <p:cNvCxnSpPr/>
          <p:nvPr/>
        </p:nvCxnSpPr>
        <p:spPr>
          <a:xfrm flipH="1">
            <a:off x="8219160" y="2570400"/>
            <a:ext cx="619560" cy="4067280"/>
          </a:xfrm>
          <a:prstGeom prst="straightConnector1">
            <a:avLst/>
          </a:prstGeom>
          <a:ln w="9525">
            <a:solidFill>
              <a:srgbClr val="294E4E"/>
            </a:solidFill>
            <a:round/>
          </a:ln>
        </p:spPr>
      </p:cxn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sp>
        <p:nvSpPr>
          <p:cNvPr id="14" name="PlaceHolder 1"/>
          <p:cNvSpPr>
            <a:spLocks noGrp="1"/>
          </p:cNvSpPr>
          <p:nvPr>
            <p:ph type="title"/>
          </p:nvPr>
        </p:nvSpPr>
        <p:spPr>
          <a:xfrm>
            <a:off x="4144680" y="2211840"/>
            <a:ext cx="4286160" cy="531720"/>
          </a:xfrm>
          <a:prstGeom prst="rect">
            <a:avLst/>
          </a:prstGeom>
          <a:noFill/>
          <a:ln w="0">
            <a:noFill/>
          </a:ln>
        </p:spPr>
        <p:txBody>
          <a:bodyPr lIns="91440" tIns="91440" rIns="91440" bIns="91440" anchor="t">
            <a:noAutofit/>
          </a:bodyPr>
          <a:lstStyle/>
          <a:p>
            <a:pPr indent="0">
              <a:buNone/>
            </a:pPr>
            <a:r>
              <a:rPr lang="fr-FR" sz="2000" b="0" strike="noStrike" spc="-1">
                <a:solidFill>
                  <a:schemeClr val="dk1"/>
                </a:solidFill>
                <a:latin typeface="Arial"/>
              </a:rPr>
              <a:t>Click to edit the title text format</a:t>
            </a:r>
          </a:p>
        </p:txBody>
      </p:sp>
      <p:sp>
        <p:nvSpPr>
          <p:cNvPr id="15" name="PlaceHolder 2"/>
          <p:cNvSpPr>
            <a:spLocks noGrp="1"/>
          </p:cNvSpPr>
          <p:nvPr>
            <p:ph type="body"/>
          </p:nvPr>
        </p:nvSpPr>
        <p:spPr>
          <a:xfrm>
            <a:off x="0" y="539280"/>
            <a:ext cx="3544560" cy="4064760"/>
          </a:xfrm>
          <a:prstGeom prst="rect">
            <a:avLst/>
          </a:prstGeom>
          <a:noFill/>
          <a:ln w="0">
            <a:noFill/>
          </a:ln>
        </p:spPr>
        <p:txBody>
          <a:bodyPr lIns="90000" tIns="45000" rIns="90000" bIns="45000" anchor="t">
            <a:normAutofit/>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0" y="2168640"/>
            <a:ext cx="3851640" cy="1203480"/>
          </a:xfrm>
          <a:prstGeom prst="rect">
            <a:avLst/>
          </a:prstGeom>
          <a:noFill/>
          <a:ln w="0">
            <a:noFill/>
          </a:ln>
        </p:spPr>
        <p:txBody>
          <a:bodyPr lIns="91440" tIns="91440" rIns="91440" bIns="91440" anchor="b">
            <a:noAutofit/>
          </a:bodyPr>
          <a:lstStyle/>
          <a:p>
            <a:pPr indent="0">
              <a:buNone/>
            </a:pPr>
            <a:r>
              <a:rPr lang="fr-FR" sz="3200" b="0" strike="noStrike" spc="-1">
                <a:solidFill>
                  <a:schemeClr val="dk1"/>
                </a:solidFill>
                <a:latin typeface="Arial"/>
              </a:rPr>
              <a:t>Click to edit the title text format</a:t>
            </a:r>
          </a:p>
        </p:txBody>
      </p:sp>
      <p:sp>
        <p:nvSpPr>
          <p:cNvPr id="17" name="PlaceHolder 2"/>
          <p:cNvSpPr>
            <a:spLocks noGrp="1"/>
          </p:cNvSpPr>
          <p:nvPr>
            <p:ph type="body"/>
          </p:nvPr>
        </p:nvSpPr>
        <p:spPr>
          <a:xfrm>
            <a:off x="0" y="0"/>
            <a:ext cx="4131720" cy="5143320"/>
          </a:xfrm>
          <a:prstGeom prst="rect">
            <a:avLst/>
          </a:prstGeom>
          <a:noFill/>
          <a:ln w="0">
            <a:noFill/>
          </a:ln>
        </p:spPr>
        <p:txBody>
          <a:bodyPr lIns="90000" tIns="45000" rIns="90000" bIns="45000" anchor="t">
            <a:normAutofit/>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
        <p:nvSpPr>
          <p:cNvPr id="18" name="Google Shape;86;p15"/>
          <p:cNvSpPr/>
          <p:nvPr/>
        </p:nvSpPr>
        <p:spPr>
          <a:xfrm rot="19401600" flipH="1">
            <a:off x="6799680" y="703440"/>
            <a:ext cx="2030400" cy="1086840"/>
          </a:xfrm>
          <a:prstGeom prst="ellipse">
            <a:avLst/>
          </a:prstGeom>
          <a:solidFill>
            <a:schemeClr val="lt2"/>
          </a:solidFill>
          <a:ln w="9525">
            <a:solidFill>
              <a:srgbClr val="F0EBE1"/>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9" name="PlaceHolder 1"/>
          <p:cNvSpPr>
            <a:spLocks noGrp="1"/>
          </p:cNvSpPr>
          <p:nvPr>
            <p:ph type="body"/>
          </p:nvPr>
        </p:nvSpPr>
        <p:spPr>
          <a:xfrm>
            <a:off x="720000" y="2138760"/>
            <a:ext cx="7461000" cy="229284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400" b="0" strike="noStrike" spc="-1">
                <a:solidFill>
                  <a:srgbClr val="000000"/>
                </a:solidFill>
                <a:latin typeface="Arial"/>
              </a:rPr>
              <a:t>Seventh Outline Level</a:t>
            </a:r>
          </a:p>
        </p:txBody>
      </p:sp>
      <p:sp>
        <p:nvSpPr>
          <p:cNvPr id="20" name="PlaceHolder 2"/>
          <p:cNvSpPr>
            <a:spLocks noGrp="1"/>
          </p:cNvSpPr>
          <p:nvPr>
            <p:ph type="title"/>
          </p:nvPr>
        </p:nvSpPr>
        <p:spPr>
          <a:xfrm>
            <a:off x="720000" y="774000"/>
            <a:ext cx="7461000" cy="113580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cxnSp>
        <p:nvCxnSpPr>
          <p:cNvPr id="21" name="Google Shape;90;p16"/>
          <p:cNvCxnSpPr/>
          <p:nvPr/>
        </p:nvCxnSpPr>
        <p:spPr>
          <a:xfrm flipH="1">
            <a:off x="5344200" y="259920"/>
            <a:ext cx="3800160" cy="360"/>
          </a:xfrm>
          <a:prstGeom prst="straightConnector1">
            <a:avLst/>
          </a:prstGeom>
          <a:ln w="9525">
            <a:solidFill>
              <a:srgbClr val="294E4E"/>
            </a:solidFill>
            <a:round/>
          </a:ln>
        </p:spPr>
      </p:cxnSp>
      <p:cxnSp>
        <p:nvCxnSpPr>
          <p:cNvPr id="22" name="Google Shape;91;p16"/>
          <p:cNvCxnSpPr/>
          <p:nvPr/>
        </p:nvCxnSpPr>
        <p:spPr>
          <a:xfrm flipV="1">
            <a:off x="-475200" y="-1540080"/>
            <a:ext cx="1256040" cy="4686840"/>
          </a:xfrm>
          <a:prstGeom prst="straightConnector1">
            <a:avLst/>
          </a:prstGeom>
          <a:ln w="9525">
            <a:solidFill>
              <a:srgbClr val="294E4E"/>
            </a:solidFill>
            <a:round/>
          </a:ln>
        </p:spPr>
      </p:cxnSp>
      <p:cxnSp>
        <p:nvCxnSpPr>
          <p:cNvPr id="23" name="Google Shape;92;p16"/>
          <p:cNvCxnSpPr/>
          <p:nvPr/>
        </p:nvCxnSpPr>
        <p:spPr>
          <a:xfrm flipV="1">
            <a:off x="7965360" y="2616480"/>
            <a:ext cx="1256040" cy="4687560"/>
          </a:xfrm>
          <a:prstGeom prst="straightConnector1">
            <a:avLst/>
          </a:prstGeom>
          <a:ln w="9525">
            <a:solidFill>
              <a:srgbClr val="294E4E"/>
            </a:solidFill>
            <a:round/>
          </a:ln>
        </p:spPr>
      </p:cxn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4" name="PlaceHolder 1"/>
          <p:cNvSpPr>
            <a:spLocks noGrp="1"/>
          </p:cNvSpPr>
          <p:nvPr>
            <p:ph type="title"/>
          </p:nvPr>
        </p:nvSpPr>
        <p:spPr>
          <a:xfrm>
            <a:off x="720000" y="539280"/>
            <a:ext cx="7703640" cy="572400"/>
          </a:xfrm>
          <a:prstGeom prst="rect">
            <a:avLst/>
          </a:prstGeom>
          <a:noFill/>
          <a:ln w="0">
            <a:noFill/>
          </a:ln>
        </p:spPr>
        <p:txBody>
          <a:bodyPr lIns="91440" tIns="91440" rIns="91440" bIns="91440" anchor="t">
            <a:noAutofit/>
          </a:bodyPr>
          <a:lstStyle/>
          <a:p>
            <a:pPr indent="0">
              <a:buNone/>
            </a:pPr>
            <a:r>
              <a:rPr lang="fr-FR" sz="3200" b="0" strike="noStrike" spc="-1">
                <a:solidFill>
                  <a:schemeClr val="dk1"/>
                </a:solidFill>
                <a:latin typeface="Arial"/>
              </a:rPr>
              <a:t>Click to edit the title text format</a:t>
            </a:r>
          </a:p>
        </p:txBody>
      </p:sp>
      <p:grpSp>
        <p:nvGrpSpPr>
          <p:cNvPr id="25" name="Google Shape;99;p17"/>
          <p:cNvGrpSpPr/>
          <p:nvPr/>
        </p:nvGrpSpPr>
        <p:grpSpPr>
          <a:xfrm>
            <a:off x="-990360" y="-1919160"/>
            <a:ext cx="10580760" cy="7183800"/>
            <a:chOff x="-990360" y="-1919160"/>
            <a:chExt cx="10580760" cy="7183800"/>
          </a:xfrm>
        </p:grpSpPr>
        <p:cxnSp>
          <p:nvCxnSpPr>
            <p:cNvPr id="26" name="Google Shape;100;p17"/>
            <p:cNvCxnSpPr/>
            <p:nvPr/>
          </p:nvCxnSpPr>
          <p:spPr>
            <a:xfrm flipV="1">
              <a:off x="8334720" y="-1919160"/>
              <a:ext cx="1256040" cy="4686840"/>
            </a:xfrm>
            <a:prstGeom prst="straightConnector1">
              <a:avLst/>
            </a:prstGeom>
            <a:ln w="9525">
              <a:solidFill>
                <a:srgbClr val="294E4E"/>
              </a:solidFill>
              <a:round/>
            </a:ln>
          </p:spPr>
        </p:cxnSp>
        <p:sp>
          <p:nvSpPr>
            <p:cNvPr id="27" name="Google Shape;101;p17"/>
            <p:cNvSpPr/>
            <p:nvPr/>
          </p:nvSpPr>
          <p:spPr>
            <a:xfrm rot="19401600" flipH="1">
              <a:off x="-867240" y="3679200"/>
              <a:ext cx="2030400" cy="1086840"/>
            </a:xfrm>
            <a:prstGeom prst="ellipse">
              <a:avLst/>
            </a:prstGeom>
            <a:noFill/>
            <a:ln w="9525">
              <a:solidFill>
                <a:srgbClr val="294E4E"/>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8" name="PlaceHolder 1"/>
          <p:cNvSpPr>
            <a:spLocks noGrp="1"/>
          </p:cNvSpPr>
          <p:nvPr>
            <p:ph type="body"/>
          </p:nvPr>
        </p:nvSpPr>
        <p:spPr>
          <a:xfrm>
            <a:off x="5707080" y="539280"/>
            <a:ext cx="3436560" cy="4064400"/>
          </a:xfrm>
          <a:prstGeom prst="rect">
            <a:avLst/>
          </a:prstGeom>
          <a:noFill/>
          <a:ln w="0">
            <a:noFill/>
          </a:ln>
        </p:spPr>
        <p:txBody>
          <a:bodyPr lIns="90000" tIns="45000" rIns="90000" bIns="45000" anchor="t">
            <a:normAutofit fontScale="87222"/>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cxnSp>
        <p:nvCxnSpPr>
          <p:cNvPr id="29" name="Google Shape;106;p18"/>
          <p:cNvCxnSpPr/>
          <p:nvPr/>
        </p:nvCxnSpPr>
        <p:spPr>
          <a:xfrm flipV="1">
            <a:off x="-475200" y="-1540080"/>
            <a:ext cx="1256040" cy="4686840"/>
          </a:xfrm>
          <a:prstGeom prst="straightConnector1">
            <a:avLst/>
          </a:prstGeom>
          <a:ln w="9525">
            <a:solidFill>
              <a:srgbClr val="294E4E"/>
            </a:solidFill>
            <a:round/>
          </a:ln>
        </p:spPr>
      </p:cxnSp>
      <p:sp>
        <p:nvSpPr>
          <p:cNvPr id="30" name="PlaceHolder 2"/>
          <p:cNvSpPr>
            <a:spLocks noGrp="1"/>
          </p:cNvSpPr>
          <p:nvPr>
            <p:ph type="title"/>
          </p:nvPr>
        </p:nvSpPr>
        <p:spPr>
          <a:xfrm>
            <a:off x="720000" y="640080"/>
            <a:ext cx="4332960" cy="664920"/>
          </a:xfrm>
          <a:prstGeom prst="rect">
            <a:avLst/>
          </a:prstGeom>
          <a:noFill/>
          <a:ln w="0">
            <a:noFill/>
          </a:ln>
        </p:spPr>
        <p:txBody>
          <a:bodyPr lIns="91440" tIns="91440" rIns="91440" bIns="91440" anchor="b">
            <a:noAutofit/>
          </a:bodyPr>
          <a:lstStyle/>
          <a:p>
            <a:pPr indent="0">
              <a:buNone/>
            </a:pPr>
            <a:r>
              <a:rPr lang="fr-FR" sz="32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PlaceHolder 1"/>
          <p:cNvSpPr>
            <a:spLocks noGrp="1"/>
          </p:cNvSpPr>
          <p:nvPr>
            <p:ph type="title"/>
          </p:nvPr>
        </p:nvSpPr>
        <p:spPr>
          <a:xfrm>
            <a:off x="714240" y="2076480"/>
            <a:ext cx="3904920" cy="18093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800" b="0" strike="noStrike" spc="-1" dirty="0">
                <a:solidFill>
                  <a:schemeClr val="dk1"/>
                </a:solidFill>
                <a:latin typeface="EB Garamond"/>
                <a:ea typeface="EB Garamond"/>
              </a:rPr>
              <a:t>Dark Memory – </a:t>
            </a:r>
            <a:endParaRPr lang="fr-FR" sz="3800" b="0" strike="noStrike" spc="-1" dirty="0">
              <a:solidFill>
                <a:schemeClr val="dk1"/>
              </a:solidFill>
              <a:latin typeface="Arial"/>
            </a:endParaRPr>
          </a:p>
        </p:txBody>
      </p:sp>
      <p:sp>
        <p:nvSpPr>
          <p:cNvPr id="116" name="PlaceHolder 2"/>
          <p:cNvSpPr>
            <a:spLocks noGrp="1"/>
          </p:cNvSpPr>
          <p:nvPr>
            <p:ph type="subTitle"/>
          </p:nvPr>
        </p:nvSpPr>
        <p:spPr>
          <a:xfrm>
            <a:off x="714240" y="4124160"/>
            <a:ext cx="3628800" cy="475920"/>
          </a:xfrm>
          <a:prstGeom prst="rect">
            <a:avLst/>
          </a:prstGeom>
          <a:noFill/>
          <a:ln w="0">
            <a:noFill/>
          </a:ln>
        </p:spPr>
        <p:txBody>
          <a:bodyPr lIns="91440" tIns="91440" rIns="91440" bIns="91440" anchor="t">
            <a:normAutofit fontScale="85000" lnSpcReduction="10000"/>
          </a:bodyPr>
          <a:lstStyle/>
          <a:p>
            <a:pPr indent="0" algn="ctr">
              <a:buNone/>
            </a:pPr>
            <a:r>
              <a:rPr lang="en-US" sz="1600" spc="-1" dirty="0">
                <a:solidFill>
                  <a:schemeClr val="dk1"/>
                </a:solidFill>
                <a:latin typeface="Cabin"/>
                <a:ea typeface="Cabin"/>
              </a:rPr>
              <a:t>Un aperçu libre et creative sur </a:t>
            </a:r>
            <a:r>
              <a:rPr lang="en-US" sz="1600" spc="-1" dirty="0" err="1">
                <a:solidFill>
                  <a:schemeClr val="dk1"/>
                </a:solidFill>
                <a:latin typeface="Cabin"/>
                <a:ea typeface="Cabin"/>
              </a:rPr>
              <a:t>l’énergie</a:t>
            </a:r>
            <a:r>
              <a:rPr lang="en-US" sz="1600" spc="-1" dirty="0">
                <a:solidFill>
                  <a:schemeClr val="dk1"/>
                </a:solidFill>
                <a:latin typeface="Cabin"/>
                <a:ea typeface="Cabin"/>
              </a:rPr>
              <a:t> </a:t>
            </a:r>
            <a:r>
              <a:rPr lang="en-US" sz="1600" spc="-1" dirty="0" err="1">
                <a:solidFill>
                  <a:schemeClr val="dk1"/>
                </a:solidFill>
                <a:latin typeface="Cabin"/>
                <a:ea typeface="Cabin"/>
              </a:rPr>
              <a:t>en</a:t>
            </a:r>
            <a:r>
              <a:rPr lang="en-US" sz="1600" spc="-1" dirty="0">
                <a:solidFill>
                  <a:schemeClr val="dk1"/>
                </a:solidFill>
                <a:latin typeface="Cabin"/>
                <a:ea typeface="Cabin"/>
              </a:rPr>
              <a:t> RDC</a:t>
            </a:r>
            <a:endParaRPr lang="en-US" sz="1600" b="0" strike="noStrike" spc="-1" dirty="0">
              <a:solidFill>
                <a:schemeClr val="dk1"/>
              </a:solidFill>
              <a:latin typeface="Cabin"/>
              <a:ea typeface="Cabin"/>
            </a:endParaRPr>
          </a:p>
        </p:txBody>
      </p:sp>
      <p:pic>
        <p:nvPicPr>
          <p:cNvPr id="117" name="Google Shape;208;p34"/>
          <p:cNvPicPr/>
          <p:nvPr/>
        </p:nvPicPr>
        <p:blipFill>
          <a:blip r:embed="rId2">
            <a:extLst>
              <a:ext uri="{28A0092B-C50C-407E-A947-70E740481C1C}">
                <a14:useLocalDpi xmlns:a14="http://schemas.microsoft.com/office/drawing/2010/main" val="0"/>
              </a:ext>
            </a:extLst>
          </a:blip>
          <a:srcRect l="15989" r="15989"/>
          <a:stretch/>
        </p:blipFill>
        <p:spPr>
          <a:xfrm>
            <a:off x="5437800" y="446290"/>
            <a:ext cx="3705120" cy="4075920"/>
          </a:xfrm>
          <a:prstGeom prst="rect">
            <a:avLst/>
          </a:prstGeom>
          <a:ln w="0">
            <a:noFill/>
          </a:ln>
        </p:spPr>
      </p:pic>
      <p:cxnSp>
        <p:nvCxnSpPr>
          <p:cNvPr id="118" name="Google Shape;209;p34"/>
          <p:cNvCxnSpPr/>
          <p:nvPr/>
        </p:nvCxnSpPr>
        <p:spPr>
          <a:xfrm>
            <a:off x="789120" y="4055040"/>
            <a:ext cx="3389400" cy="360"/>
          </a:xfrm>
          <a:prstGeom prst="straightConnector1">
            <a:avLst/>
          </a:prstGeom>
          <a:ln w="9525">
            <a:solidFill>
              <a:srgbClr val="294E4E"/>
            </a:solidFill>
            <a:round/>
          </a:ln>
        </p:spPr>
      </p:cxnSp>
      <p:cxnSp>
        <p:nvCxnSpPr>
          <p:cNvPr id="119" name="Google Shape;210;p34"/>
          <p:cNvCxnSpPr/>
          <p:nvPr/>
        </p:nvCxnSpPr>
        <p:spPr>
          <a:xfrm flipH="1">
            <a:off x="4618800" y="539280"/>
            <a:ext cx="619560" cy="4076640"/>
          </a:xfrm>
          <a:prstGeom prst="straightConnector1">
            <a:avLst/>
          </a:prstGeom>
          <a:ln w="9525">
            <a:solidFill>
              <a:srgbClr val="294E4E"/>
            </a:solidFill>
            <a:roun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PlaceHolder 1"/>
          <p:cNvSpPr>
            <a:spLocks noGrp="1"/>
          </p:cNvSpPr>
          <p:nvPr>
            <p:ph/>
          </p:nvPr>
        </p:nvSpPr>
        <p:spPr>
          <a:xfrm>
            <a:off x="723960" y="2143080"/>
            <a:ext cx="7457760" cy="22950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400" b="0" strike="noStrike" spc="-1">
                <a:solidFill>
                  <a:schemeClr val="dk1"/>
                </a:solidFill>
                <a:latin typeface="Cabin"/>
                <a:ea typeface="Cabin"/>
              </a:rPr>
              <a:t>Un système de comptes utilisateurs est prévu dans les futures mises à jour, permettant aux visiteurs de créer des profils personnalisés. Cela facilitera l'accès à des fonctionnalités avancées et encouragera une interaction plus significative avec le contenu.</a:t>
            </a:r>
            <a:endParaRPr lang="fr-FR" sz="1400" b="0" strike="noStrike" spc="-1">
              <a:solidFill>
                <a:srgbClr val="000000"/>
              </a:solidFill>
              <a:latin typeface="Arial"/>
            </a:endParaRPr>
          </a:p>
        </p:txBody>
      </p:sp>
      <p:sp>
        <p:nvSpPr>
          <p:cNvPr id="150" name="PlaceHolder 2"/>
          <p:cNvSpPr>
            <a:spLocks noGrp="1"/>
          </p:cNvSpPr>
          <p:nvPr>
            <p:ph type="title"/>
          </p:nvPr>
        </p:nvSpPr>
        <p:spPr>
          <a:xfrm>
            <a:off x="723960" y="771480"/>
            <a:ext cx="7457760" cy="113328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0" strike="noStrike" spc="-1">
                <a:solidFill>
                  <a:schemeClr val="dk1"/>
                </a:solidFill>
                <a:latin typeface="EB Garamond"/>
                <a:ea typeface="EB Garamond"/>
              </a:rPr>
              <a:t>Système de comptes utilisateurs prévu</a:t>
            </a:r>
            <a:endParaRPr lang="fr-FR" sz="3000" b="0" strike="noStrike" spc="-1">
              <a:solidFill>
                <a:schemeClr val="dk1"/>
              </a:solidFill>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PlaceHolder 1"/>
          <p:cNvSpPr>
            <a:spLocks noGrp="1"/>
          </p:cNvSpPr>
          <p:nvPr>
            <p:ph/>
          </p:nvPr>
        </p:nvSpPr>
        <p:spPr>
          <a:xfrm>
            <a:off x="723960" y="1457280"/>
            <a:ext cx="4333680" cy="31525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400" b="0" strike="noStrike" spc="-1">
                <a:solidFill>
                  <a:schemeClr val="dk1"/>
                </a:solidFill>
                <a:latin typeface="Cabin"/>
                <a:ea typeface="Cabin"/>
              </a:rPr>
              <a:t>Le projet Dark Memory représente une plateforme essentielle pour sensibiliser le public aux enjeux énergétiques en RDC. En facilitant l'accès à l'information et en suscitant l'engagement, il ambitionne de jouer un rôle clé dans la transition énergétique du pays.</a:t>
            </a:r>
            <a:endParaRPr lang="fr-FR" sz="1400" b="0" strike="noStrike" spc="-1">
              <a:solidFill>
                <a:srgbClr val="000000"/>
              </a:solidFill>
              <a:latin typeface="Arial"/>
            </a:endParaRPr>
          </a:p>
        </p:txBody>
      </p:sp>
      <p:sp>
        <p:nvSpPr>
          <p:cNvPr id="152" name="PlaceHolder 2"/>
          <p:cNvSpPr>
            <a:spLocks noGrp="1"/>
          </p:cNvSpPr>
          <p:nvPr>
            <p:ph type="title"/>
          </p:nvPr>
        </p:nvSpPr>
        <p:spPr>
          <a:xfrm>
            <a:off x="723960" y="638280"/>
            <a:ext cx="4333680" cy="6663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0" strike="noStrike" spc="-1">
                <a:solidFill>
                  <a:schemeClr val="dk1"/>
                </a:solidFill>
                <a:latin typeface="EB Garamond"/>
                <a:ea typeface="EB Garamond"/>
              </a:rPr>
              <a:t>Conclusions</a:t>
            </a:r>
            <a:endParaRPr lang="fr-FR" sz="3000" b="0" strike="noStrike" spc="-1">
              <a:solidFill>
                <a:schemeClr val="dk1"/>
              </a:solidFill>
              <a:latin typeface="Arial"/>
            </a:endParaRPr>
          </a:p>
        </p:txBody>
      </p:sp>
      <p:cxnSp>
        <p:nvCxnSpPr>
          <p:cNvPr id="153" name="Google Shape;254;p38"/>
          <p:cNvCxnSpPr/>
          <p:nvPr/>
        </p:nvCxnSpPr>
        <p:spPr>
          <a:xfrm flipV="1">
            <a:off x="5371560" y="-197280"/>
            <a:ext cx="360" cy="4801680"/>
          </a:xfrm>
          <a:prstGeom prst="straightConnector1">
            <a:avLst/>
          </a:prstGeom>
          <a:ln w="9525">
            <a:solidFill>
              <a:srgbClr val="294E4E"/>
            </a:solidFill>
            <a:round/>
          </a:ln>
        </p:spPr>
      </p:cxnSp>
      <p:pic>
        <p:nvPicPr>
          <p:cNvPr id="154" name="Google Shape;255;p38"/>
          <p:cNvPicPr/>
          <p:nvPr/>
        </p:nvPicPr>
        <p:blipFill>
          <a:blip r:embed="rId2"/>
          <a:srcRect l="228" r="219"/>
          <a:stretch/>
        </p:blipFill>
        <p:spPr>
          <a:xfrm>
            <a:off x="5707080" y="539280"/>
            <a:ext cx="3436560" cy="4064400"/>
          </a:xfrm>
          <a:prstGeom prst="rect">
            <a:avLst/>
          </a:prstGeom>
          <a:ln w="0">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Google Shape;774;p63"/>
          <p:cNvSpPr/>
          <p:nvPr/>
        </p:nvSpPr>
        <p:spPr>
          <a:xfrm rot="2220000">
            <a:off x="3400200" y="2809800"/>
            <a:ext cx="885600" cy="475920"/>
          </a:xfrm>
          <a:prstGeom prst="rect">
            <a:avLst/>
          </a:prstGeom>
          <a:noFill/>
          <a:ln w="0">
            <a:noFill/>
          </a:ln>
        </p:spPr>
        <p:style>
          <a:lnRef idx="0">
            <a:scrgbClr r="0" g="0" b="0"/>
          </a:lnRef>
          <a:fillRef idx="0">
            <a:scrgbClr r="0" g="0" b="0"/>
          </a:fillRef>
          <a:effectRef idx="0">
            <a:scrgbClr r="0" g="0" b="0"/>
          </a:effectRef>
          <a:fontRef idx="minor"/>
        </p:style>
        <p:txBody>
          <a:bodyPr lIns="870823080" tIns="237960" rIns="870823080" bIns="237960" anchor="t">
            <a:normAutofit fontScale="25000" lnSpcReduction="20000"/>
          </a:bodyPr>
          <a:lstStyle/>
          <a:p>
            <a:pPr algn="ctr" defTabSz="914400">
              <a:lnSpc>
                <a:spcPct val="100000"/>
              </a:lnSpc>
              <a:tabLst>
                <a:tab pos="0" algn="l"/>
              </a:tabLst>
            </a:pPr>
            <a:endParaRPr lang="fr-FR" sz="1800" b="0" strike="noStrike" spc="-1">
              <a:solidFill>
                <a:schemeClr val="dk1"/>
              </a:solidFill>
              <a:latin typeface="Arial"/>
            </a:endParaRPr>
          </a:p>
        </p:txBody>
      </p:sp>
      <p:sp>
        <p:nvSpPr>
          <p:cNvPr id="156" name="Google Shape;775;p63"/>
          <p:cNvSpPr/>
          <p:nvPr/>
        </p:nvSpPr>
        <p:spPr>
          <a:xfrm rot="2220000">
            <a:off x="4133880" y="2809800"/>
            <a:ext cx="885600" cy="475920"/>
          </a:xfrm>
          <a:prstGeom prst="rect">
            <a:avLst/>
          </a:prstGeom>
          <a:noFill/>
          <a:ln w="0">
            <a:noFill/>
          </a:ln>
        </p:spPr>
        <p:style>
          <a:lnRef idx="0">
            <a:scrgbClr r="0" g="0" b="0"/>
          </a:lnRef>
          <a:fillRef idx="0">
            <a:scrgbClr r="0" g="0" b="0"/>
          </a:fillRef>
          <a:effectRef idx="0">
            <a:scrgbClr r="0" g="0" b="0"/>
          </a:effectRef>
          <a:fontRef idx="minor"/>
        </p:style>
        <p:txBody>
          <a:bodyPr lIns="870823080" tIns="237960" rIns="870823080" bIns="237960" anchor="t">
            <a:normAutofit fontScale="25000" lnSpcReduction="20000"/>
          </a:bodyPr>
          <a:lstStyle/>
          <a:p>
            <a:pPr algn="ctr" defTabSz="914400">
              <a:lnSpc>
                <a:spcPct val="100000"/>
              </a:lnSpc>
              <a:tabLst>
                <a:tab pos="0" algn="l"/>
              </a:tabLst>
            </a:pPr>
            <a:endParaRPr lang="fr-FR" sz="1800" b="0" strike="noStrike" spc="-1">
              <a:solidFill>
                <a:schemeClr val="dk1"/>
              </a:solidFill>
              <a:latin typeface="Arial"/>
            </a:endParaRPr>
          </a:p>
        </p:txBody>
      </p:sp>
      <p:sp>
        <p:nvSpPr>
          <p:cNvPr id="157" name="Google Shape;776;p63"/>
          <p:cNvSpPr/>
          <p:nvPr/>
        </p:nvSpPr>
        <p:spPr>
          <a:xfrm rot="2220000">
            <a:off x="4857840" y="2809800"/>
            <a:ext cx="885600" cy="475920"/>
          </a:xfrm>
          <a:prstGeom prst="rect">
            <a:avLst/>
          </a:prstGeom>
          <a:noFill/>
          <a:ln w="0">
            <a:noFill/>
          </a:ln>
        </p:spPr>
        <p:style>
          <a:lnRef idx="0">
            <a:scrgbClr r="0" g="0" b="0"/>
          </a:lnRef>
          <a:fillRef idx="0">
            <a:scrgbClr r="0" g="0" b="0"/>
          </a:fillRef>
          <a:effectRef idx="0">
            <a:scrgbClr r="0" g="0" b="0"/>
          </a:effectRef>
          <a:fontRef idx="minor"/>
        </p:style>
        <p:txBody>
          <a:bodyPr lIns="870823080" tIns="237960" rIns="870823080" bIns="237960" anchor="t">
            <a:normAutofit fontScale="25000" lnSpcReduction="20000"/>
          </a:bodyPr>
          <a:lstStyle/>
          <a:p>
            <a:pPr algn="ctr" defTabSz="914400">
              <a:lnSpc>
                <a:spcPct val="100000"/>
              </a:lnSpc>
              <a:tabLst>
                <a:tab pos="0" algn="l"/>
              </a:tabLst>
            </a:pPr>
            <a:endParaRPr lang="fr-FR" sz="1800" b="0" strike="noStrike" spc="-1">
              <a:solidFill>
                <a:schemeClr val="dk1"/>
              </a:solidFill>
              <a:latin typeface="Arial"/>
            </a:endParaRPr>
          </a:p>
        </p:txBody>
      </p:sp>
      <p:sp>
        <p:nvSpPr>
          <p:cNvPr id="158" name="PlaceHolder 1"/>
          <p:cNvSpPr>
            <a:spLocks noGrp="1"/>
          </p:cNvSpPr>
          <p:nvPr>
            <p:ph type="title"/>
          </p:nvPr>
        </p:nvSpPr>
        <p:spPr>
          <a:xfrm>
            <a:off x="2514600" y="542880"/>
            <a:ext cx="4114440" cy="875880"/>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sz="5000" spc="-1" dirty="0">
                <a:solidFill>
                  <a:schemeClr val="lt1"/>
                </a:solidFill>
                <a:latin typeface="EB Garamond"/>
                <a:ea typeface="EB Garamond"/>
              </a:rPr>
              <a:t>MERCI </a:t>
            </a:r>
            <a:r>
              <a:rPr lang="en" sz="5000" b="0" strike="noStrike" spc="-1" dirty="0">
                <a:solidFill>
                  <a:schemeClr val="lt1"/>
                </a:solidFill>
                <a:latin typeface="EB Garamond"/>
                <a:ea typeface="EB Garamond"/>
              </a:rPr>
              <a:t>!</a:t>
            </a:r>
            <a:endParaRPr lang="fr-FR" sz="5000" b="0" strike="noStrike" spc="-1" dirty="0">
              <a:solidFill>
                <a:schemeClr val="dk1"/>
              </a:solidFill>
              <a:latin typeface="Arial"/>
            </a:endParaRPr>
          </a:p>
        </p:txBody>
      </p:sp>
      <p:sp>
        <p:nvSpPr>
          <p:cNvPr id="159" name="PlaceHolder 2"/>
          <p:cNvSpPr>
            <a:spLocks noGrp="1"/>
          </p:cNvSpPr>
          <p:nvPr>
            <p:ph type="subTitle"/>
          </p:nvPr>
        </p:nvSpPr>
        <p:spPr>
          <a:xfrm>
            <a:off x="2514600" y="1257480"/>
            <a:ext cx="4114440" cy="1333080"/>
          </a:xfrm>
          <a:prstGeom prst="rect">
            <a:avLst/>
          </a:prstGeom>
          <a:noFill/>
          <a:ln w="0">
            <a:noFill/>
          </a:ln>
        </p:spPr>
        <p:txBody>
          <a:bodyPr lIns="91440" tIns="91440" rIns="91440" bIns="91440" anchor="t">
            <a:normAutofit/>
          </a:bodyPr>
          <a:lstStyle/>
          <a:p>
            <a:pPr indent="0" algn="ctr">
              <a:lnSpc>
                <a:spcPct val="100000"/>
              </a:lnSpc>
              <a:buNone/>
              <a:tabLst>
                <a:tab pos="0" algn="l"/>
              </a:tabLst>
            </a:pPr>
            <a:r>
              <a:rPr lang="en" sz="1400" b="1" spc="-1" dirty="0">
                <a:solidFill>
                  <a:schemeClr val="lt1"/>
                </a:solidFill>
                <a:latin typeface="Cabin"/>
                <a:ea typeface="Cabin"/>
              </a:rPr>
              <a:t>Avez-vous d’autres questions</a:t>
            </a:r>
            <a:r>
              <a:rPr lang="en" sz="1400" b="1" strike="noStrike" spc="-1" dirty="0">
                <a:solidFill>
                  <a:schemeClr val="lt1"/>
                </a:solidFill>
                <a:latin typeface="Cabin"/>
                <a:ea typeface="Cabin"/>
              </a:rPr>
              <a:t>?</a:t>
            </a:r>
            <a:endParaRPr lang="en-US" sz="1400" b="0" strike="noStrike" spc="-1" dirty="0">
              <a:solidFill>
                <a:srgbClr val="000000"/>
              </a:solidFill>
              <a:latin typeface="OpenSymbol"/>
            </a:endParaRPr>
          </a:p>
        </p:txBody>
      </p:sp>
      <p:sp>
        <p:nvSpPr>
          <p:cNvPr id="160" name="Google Shape;779;p63"/>
          <p:cNvSpPr/>
          <p:nvPr/>
        </p:nvSpPr>
        <p:spPr>
          <a:xfrm>
            <a:off x="3076560" y="4172040"/>
            <a:ext cx="2999880" cy="13324680"/>
          </a:xfrm>
          <a:prstGeom prst="rect">
            <a:avLst/>
          </a:prstGeom>
          <a:noFill/>
          <a:ln w="0">
            <a:noFill/>
          </a:ln>
        </p:spPr>
        <p:style>
          <a:lnRef idx="0">
            <a:scrgbClr r="0" g="0" b="0"/>
          </a:lnRef>
          <a:fillRef idx="0">
            <a:scrgbClr r="0" g="0" b="0"/>
          </a:fillRef>
          <a:effectRef idx="0">
            <a:scrgbClr r="0" g="0" b="0"/>
          </a:effectRef>
          <a:fontRef idx="minor"/>
        </p:style>
        <p:txBody>
          <a:bodyPr lIns="870823080" tIns="3331440" rIns="870823080" bIns="3331440" anchor="t">
            <a:spAutoFit/>
          </a:bodyPr>
          <a:lstStyle/>
          <a:p>
            <a:pPr algn="ctr" defTabSz="914400">
              <a:lnSpc>
                <a:spcPct val="115000"/>
              </a:lnSpc>
              <a:spcBef>
                <a:spcPts val="300"/>
              </a:spcBef>
              <a:tabLst>
                <a:tab pos="0" algn="l"/>
              </a:tabLst>
            </a:pPr>
            <a:r>
              <a:rPr lang="en" sz="1000" b="0" strike="noStrike" spc="-1">
                <a:solidFill>
                  <a:schemeClr val="dk1"/>
                </a:solidFill>
                <a:latin typeface="Arial"/>
              </a:rPr>
              <a:t>Please keep this slide for attribution</a:t>
            </a:r>
            <a:endParaRPr lang="en-US" sz="1000" b="0" strike="noStrike" spc="-1">
              <a:solidFill>
                <a:srgbClr val="000000"/>
              </a:solidFill>
              <a:latin typeface="OpenSymbol"/>
            </a:endParaRPr>
          </a:p>
        </p:txBody>
      </p:sp>
      <p:sp>
        <p:nvSpPr>
          <p:cNvPr id="161" name="Google Shape;780;p63"/>
          <p:cNvSpPr/>
          <p:nvPr/>
        </p:nvSpPr>
        <p:spPr>
          <a:xfrm>
            <a:off x="3649004" y="2871720"/>
            <a:ext cx="345240" cy="345600"/>
          </a:xfrm>
          <a:custGeom>
            <a:avLst/>
            <a:gdLst>
              <a:gd name="textAreaLeft" fmla="*/ 0 w 345240"/>
              <a:gd name="textAreaRight" fmla="*/ 345600 w 345240"/>
              <a:gd name="textAreaTop" fmla="*/ 0 h 345600"/>
              <a:gd name="textAreaBottom" fmla="*/ 345960 h 345600"/>
            </a:gdLst>
            <a:ahLst/>
            <a:cxnLst/>
            <a:rect l="textAreaLeft" t="textAreaTop" r="textAreaRight" b="textAreaBottom"/>
            <a:pathLst>
              <a:path w="10860" h="10872">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dirty="0">
              <a:solidFill>
                <a:srgbClr val="000000"/>
              </a:solidFill>
              <a:latin typeface="OpenSymbol"/>
            </a:endParaRPr>
          </a:p>
        </p:txBody>
      </p:sp>
      <p:grpSp>
        <p:nvGrpSpPr>
          <p:cNvPr id="162" name="Google Shape;781;p63"/>
          <p:cNvGrpSpPr/>
          <p:nvPr/>
        </p:nvGrpSpPr>
        <p:grpSpPr>
          <a:xfrm>
            <a:off x="4398840" y="2871720"/>
            <a:ext cx="345600" cy="345240"/>
            <a:chOff x="4398840" y="2871720"/>
            <a:chExt cx="345600" cy="345240"/>
          </a:xfrm>
        </p:grpSpPr>
        <p:sp>
          <p:nvSpPr>
            <p:cNvPr id="163" name="Google Shape;782;p63"/>
            <p:cNvSpPr/>
            <p:nvPr/>
          </p:nvSpPr>
          <p:spPr>
            <a:xfrm>
              <a:off x="4398840" y="2871720"/>
              <a:ext cx="345600" cy="345240"/>
            </a:xfrm>
            <a:custGeom>
              <a:avLst/>
              <a:gdLst>
                <a:gd name="textAreaLeft" fmla="*/ 0 w 345600"/>
                <a:gd name="textAreaRight" fmla="*/ 345960 w 345600"/>
                <a:gd name="textAreaTop" fmla="*/ 0 h 345240"/>
                <a:gd name="textAreaBottom" fmla="*/ 345600 h 345240"/>
              </a:gdLst>
              <a:ahLst/>
              <a:cxnLst/>
              <a:rect l="textAreaLeft" t="textAreaTop" r="textAreaRight" b="textAreaBottom"/>
              <a:pathLst>
                <a:path w="10872" h="1086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4" name="Google Shape;783;p63"/>
            <p:cNvSpPr/>
            <p:nvPr/>
          </p:nvSpPr>
          <p:spPr>
            <a:xfrm>
              <a:off x="4463640" y="2936880"/>
              <a:ext cx="214920" cy="214920"/>
            </a:xfrm>
            <a:custGeom>
              <a:avLst/>
              <a:gdLst>
                <a:gd name="textAreaLeft" fmla="*/ 0 w 214920"/>
                <a:gd name="textAreaRight" fmla="*/ 215280 w 214920"/>
                <a:gd name="textAreaTop" fmla="*/ 0 h 214920"/>
                <a:gd name="textAreaBottom" fmla="*/ 215280 h 214920"/>
              </a:gdLst>
              <a:ahLst/>
              <a:cxnLst/>
              <a:rect l="textAreaLeft" t="textAreaTop" r="textAreaRight" b="textAreaBottom"/>
              <a:pathLst>
                <a:path w="6764" h="6764">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5" name="Google Shape;784;p63"/>
            <p:cNvSpPr/>
            <p:nvPr/>
          </p:nvSpPr>
          <p:spPr>
            <a:xfrm>
              <a:off x="4513680" y="2988000"/>
              <a:ext cx="114480" cy="112320"/>
            </a:xfrm>
            <a:custGeom>
              <a:avLst/>
              <a:gdLst>
                <a:gd name="textAreaLeft" fmla="*/ 0 w 114480"/>
                <a:gd name="textAreaRight" fmla="*/ 114840 w 114480"/>
                <a:gd name="textAreaTop" fmla="*/ 0 h 112320"/>
                <a:gd name="textAreaBottom" fmla="*/ 112680 h 112320"/>
              </a:gdLst>
              <a:ahLst/>
              <a:cxnLst/>
              <a:rect l="textAreaLeft" t="textAreaTop" r="textAreaRight" b="textAreaBottom"/>
              <a:pathLst>
                <a:path w="3607" h="3542">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56160" bIns="561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6" name="Google Shape;785;p63"/>
            <p:cNvSpPr/>
            <p:nvPr/>
          </p:nvSpPr>
          <p:spPr>
            <a:xfrm>
              <a:off x="4614840" y="2964600"/>
              <a:ext cx="29160" cy="28800"/>
            </a:xfrm>
            <a:custGeom>
              <a:avLst/>
              <a:gdLst>
                <a:gd name="textAreaLeft" fmla="*/ 0 w 29160"/>
                <a:gd name="textAreaRight" fmla="*/ 29520 w 29160"/>
                <a:gd name="textAreaTop" fmla="*/ 0 h 28800"/>
                <a:gd name="textAreaBottom" fmla="*/ 29160 h 28800"/>
              </a:gdLst>
              <a:ahLst/>
              <a:cxnLst/>
              <a:rect l="textAreaLeft" t="textAreaTop" r="textAreaRight" b="textAreaBottom"/>
              <a:pathLst>
                <a:path w="929" h="918">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4400" bIns="14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67" name="Google Shape;786;p63"/>
          <p:cNvGrpSpPr/>
          <p:nvPr/>
        </p:nvGrpSpPr>
        <p:grpSpPr>
          <a:xfrm>
            <a:off x="5137200" y="2871720"/>
            <a:ext cx="345600" cy="345240"/>
            <a:chOff x="5137200" y="2871720"/>
            <a:chExt cx="345600" cy="345240"/>
          </a:xfrm>
        </p:grpSpPr>
        <p:sp>
          <p:nvSpPr>
            <p:cNvPr id="168" name="Google Shape;787;p63"/>
            <p:cNvSpPr/>
            <p:nvPr/>
          </p:nvSpPr>
          <p:spPr>
            <a:xfrm>
              <a:off x="5137200" y="2871720"/>
              <a:ext cx="345600" cy="345240"/>
            </a:xfrm>
            <a:custGeom>
              <a:avLst/>
              <a:gdLst>
                <a:gd name="textAreaLeft" fmla="*/ 0 w 345600"/>
                <a:gd name="textAreaRight" fmla="*/ 345960 w 345600"/>
                <a:gd name="textAreaTop" fmla="*/ 0 h 345240"/>
                <a:gd name="textAreaBottom" fmla="*/ 345600 h 345240"/>
              </a:gdLst>
              <a:ahLst/>
              <a:cxnLst/>
              <a:rect l="textAreaLeft" t="textAreaTop" r="textAreaRight" b="textAreaBottom"/>
              <a:pathLst>
                <a:path w="10872" h="1086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9" name="Google Shape;788;p63"/>
            <p:cNvSpPr/>
            <p:nvPr/>
          </p:nvSpPr>
          <p:spPr>
            <a:xfrm>
              <a:off x="5216760" y="3010320"/>
              <a:ext cx="47520" cy="120240"/>
            </a:xfrm>
            <a:custGeom>
              <a:avLst/>
              <a:gdLst>
                <a:gd name="textAreaLeft" fmla="*/ 0 w 47520"/>
                <a:gd name="textAreaRight" fmla="*/ 47880 w 47520"/>
                <a:gd name="textAreaTop" fmla="*/ 0 h 120240"/>
                <a:gd name="textAreaBottom" fmla="*/ 120600 h 120240"/>
              </a:gdLst>
              <a:ahLst/>
              <a:cxnLst/>
              <a:rect l="textAreaLeft" t="textAreaTop" r="textAreaRight" b="textAreaBottom"/>
              <a:pathLst>
                <a:path w="1502" h="3787">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60120" bIns="601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0" name="Google Shape;789;p63"/>
            <p:cNvSpPr/>
            <p:nvPr/>
          </p:nvSpPr>
          <p:spPr>
            <a:xfrm>
              <a:off x="5209560" y="2944440"/>
              <a:ext cx="54720" cy="54720"/>
            </a:xfrm>
            <a:custGeom>
              <a:avLst/>
              <a:gdLst>
                <a:gd name="textAreaLeft" fmla="*/ 0 w 54720"/>
                <a:gd name="textAreaRight" fmla="*/ 55080 w 54720"/>
                <a:gd name="textAreaTop" fmla="*/ 0 h 54720"/>
                <a:gd name="textAreaBottom" fmla="*/ 55080 h 54720"/>
              </a:gdLst>
              <a:ahLst/>
              <a:cxnLst/>
              <a:rect l="textAreaLeft" t="textAreaTop" r="textAreaRight" b="textAreaBottom"/>
              <a:pathLst>
                <a:path w="1728" h="1728">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27360" bIns="27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1" name="Google Shape;790;p63"/>
            <p:cNvSpPr/>
            <p:nvPr/>
          </p:nvSpPr>
          <p:spPr>
            <a:xfrm>
              <a:off x="5289480" y="3010320"/>
              <a:ext cx="127800" cy="120240"/>
            </a:xfrm>
            <a:custGeom>
              <a:avLst/>
              <a:gdLst>
                <a:gd name="textAreaLeft" fmla="*/ 0 w 127800"/>
                <a:gd name="textAreaRight" fmla="*/ 128160 w 127800"/>
                <a:gd name="textAreaTop" fmla="*/ 0 h 120240"/>
                <a:gd name="textAreaBottom" fmla="*/ 120600 h 120240"/>
              </a:gdLst>
              <a:ahLst/>
              <a:cxnLst/>
              <a:rect l="textAreaLeft" t="textAreaTop" r="textAreaRight" b="textAreaBottom"/>
              <a:pathLst>
                <a:path w="4026" h="3787">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60120" bIns="601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cxnSp>
        <p:nvCxnSpPr>
          <p:cNvPr id="172" name="Google Shape;791;p63"/>
          <p:cNvCxnSpPr/>
          <p:nvPr/>
        </p:nvCxnSpPr>
        <p:spPr>
          <a:xfrm flipH="1">
            <a:off x="-185400" y="-574200"/>
            <a:ext cx="726120" cy="4868280"/>
          </a:xfrm>
          <a:prstGeom prst="straightConnector1">
            <a:avLst/>
          </a:prstGeom>
          <a:ln w="9525">
            <a:solidFill>
              <a:srgbClr val="F0EBE1"/>
            </a:solidFill>
            <a:round/>
          </a:ln>
        </p:spPr>
      </p:cxnSp>
      <p:cxnSp>
        <p:nvCxnSpPr>
          <p:cNvPr id="173" name="Google Shape;792;p63"/>
          <p:cNvCxnSpPr/>
          <p:nvPr/>
        </p:nvCxnSpPr>
        <p:spPr>
          <a:xfrm flipH="1">
            <a:off x="8433360" y="275040"/>
            <a:ext cx="726480" cy="4868640"/>
          </a:xfrm>
          <a:prstGeom prst="straightConnector1">
            <a:avLst/>
          </a:prstGeom>
          <a:ln w="9525">
            <a:solidFill>
              <a:srgbClr val="F0EBE1"/>
            </a:solidFill>
            <a:roun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p:nvPr>
        </p:nvSpPr>
        <p:spPr>
          <a:xfrm>
            <a:off x="723960" y="2143080"/>
            <a:ext cx="7457760" cy="22950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400" b="0" strike="noStrike" spc="-1">
                <a:solidFill>
                  <a:schemeClr val="dk1"/>
                </a:solidFill>
                <a:latin typeface="Cabin"/>
                <a:ea typeface="Cabin"/>
              </a:rPr>
              <a:t>Le projet Dark Memory vise à sensibiliser et à engager le grand public sur les enjeux énergétiques en République Démocratique du Congo. À travers une plateforme numérique immersive, il met en lumière le potentiel du fleuve Congo et les initiatives d'électrification en cours.</a:t>
            </a:r>
            <a:endParaRPr lang="fr-FR" sz="1400" b="0" strike="noStrike" spc="-1">
              <a:solidFill>
                <a:srgbClr val="000000"/>
              </a:solidFill>
              <a:latin typeface="Arial"/>
            </a:endParaRPr>
          </a:p>
        </p:txBody>
      </p:sp>
      <p:sp>
        <p:nvSpPr>
          <p:cNvPr id="121" name="PlaceHolder 2"/>
          <p:cNvSpPr>
            <a:spLocks noGrp="1"/>
          </p:cNvSpPr>
          <p:nvPr>
            <p:ph type="title"/>
          </p:nvPr>
        </p:nvSpPr>
        <p:spPr>
          <a:xfrm>
            <a:off x="723960" y="771480"/>
            <a:ext cx="7457760" cy="113328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0" strike="noStrike" spc="-1">
                <a:solidFill>
                  <a:schemeClr val="dk1"/>
                </a:solidFill>
                <a:latin typeface="EB Garamond"/>
                <a:ea typeface="EB Garamond"/>
              </a:rPr>
              <a:t>Introduction</a:t>
            </a:r>
            <a:endParaRPr lang="fr-FR" sz="3000" b="0" strike="noStrike" spc="-1">
              <a:solidFill>
                <a:schemeClr val="dk1"/>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2" name="Google Shape;242;p37"/>
          <p:cNvCxnSpPr/>
          <p:nvPr/>
        </p:nvCxnSpPr>
        <p:spPr>
          <a:xfrm flipV="1">
            <a:off x="3396240" y="-228960"/>
            <a:ext cx="1463400" cy="5460840"/>
          </a:xfrm>
          <a:prstGeom prst="straightConnector1">
            <a:avLst/>
          </a:prstGeom>
          <a:ln w="9525">
            <a:solidFill>
              <a:srgbClr val="F0EBE1"/>
            </a:solidFill>
            <a:round/>
          </a:ln>
        </p:spPr>
      </p:cxnSp>
      <p:sp>
        <p:nvSpPr>
          <p:cNvPr id="123" name="PlaceHolder 1"/>
          <p:cNvSpPr>
            <a:spLocks noGrp="1"/>
          </p:cNvSpPr>
          <p:nvPr>
            <p:ph type="title"/>
          </p:nvPr>
        </p:nvSpPr>
        <p:spPr>
          <a:xfrm>
            <a:off x="4619520" y="2448000"/>
            <a:ext cx="3809520" cy="8377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4800" b="0" strike="noStrike" spc="-1">
                <a:solidFill>
                  <a:schemeClr val="lt1"/>
                </a:solidFill>
                <a:latin typeface="EB Garamond"/>
                <a:ea typeface="EB Garamond"/>
              </a:rPr>
              <a:t>Objectifs</a:t>
            </a:r>
            <a:endParaRPr lang="fr-FR" sz="4800" b="0" strike="noStrike" spc="-1">
              <a:solidFill>
                <a:schemeClr val="dk1"/>
              </a:solidFill>
              <a:latin typeface="Arial"/>
            </a:endParaRPr>
          </a:p>
        </p:txBody>
      </p:sp>
      <p:sp>
        <p:nvSpPr>
          <p:cNvPr id="124" name="PlaceHolder 2"/>
          <p:cNvSpPr>
            <a:spLocks noGrp="1"/>
          </p:cNvSpPr>
          <p:nvPr>
            <p:ph type="title"/>
          </p:nvPr>
        </p:nvSpPr>
        <p:spPr>
          <a:xfrm>
            <a:off x="4619520" y="1123920"/>
            <a:ext cx="1371240" cy="1171080"/>
          </a:xfrm>
          <a:prstGeom prst="rect">
            <a:avLst/>
          </a:prstGeom>
          <a:noFill/>
          <a:ln w="0">
            <a:noFill/>
          </a:ln>
        </p:spPr>
        <p:txBody>
          <a:bodyPr lIns="91440" tIns="91440" rIns="91440" bIns="91440" anchor="ctr">
            <a:normAutofit/>
          </a:bodyPr>
          <a:lstStyle/>
          <a:p>
            <a:pPr indent="0">
              <a:lnSpc>
                <a:spcPct val="100000"/>
              </a:lnSpc>
              <a:buNone/>
              <a:tabLst>
                <a:tab pos="0" algn="l"/>
              </a:tabLst>
            </a:pPr>
            <a:r>
              <a:rPr lang="en" sz="6000" b="0" strike="noStrike" spc="-1">
                <a:solidFill>
                  <a:schemeClr val="lt1"/>
                </a:solidFill>
                <a:latin typeface="EB Garamond"/>
                <a:ea typeface="EB Garamond"/>
              </a:rPr>
              <a:t>01</a:t>
            </a:r>
            <a:endParaRPr lang="fr-FR" sz="6000" b="0" strike="noStrike" spc="-1">
              <a:solidFill>
                <a:schemeClr val="dk1"/>
              </a:solidFill>
              <a:latin typeface="Arial"/>
            </a:endParaRPr>
          </a:p>
        </p:txBody>
      </p:sp>
      <p:sp>
        <p:nvSpPr>
          <p:cNvPr id="125" name="PlaceHolder 3"/>
          <p:cNvSpPr>
            <a:spLocks noGrp="1"/>
          </p:cNvSpPr>
          <p:nvPr>
            <p:ph type="subTitle"/>
          </p:nvPr>
        </p:nvSpPr>
        <p:spPr>
          <a:xfrm>
            <a:off x="4619520" y="3571920"/>
            <a:ext cx="3809520" cy="447480"/>
          </a:xfrm>
          <a:prstGeom prst="rect">
            <a:avLst/>
          </a:prstGeom>
          <a:noFill/>
          <a:ln w="0">
            <a:noFill/>
          </a:ln>
        </p:spPr>
        <p:txBody>
          <a:bodyPr lIns="91440" tIns="91440" rIns="91440" bIns="91440" anchor="t">
            <a:normAutofit/>
          </a:bodyPr>
          <a:lstStyle/>
          <a:p>
            <a:pPr indent="0" algn="ctr">
              <a:buNone/>
            </a:pPr>
            <a:endParaRPr lang="en-US" sz="1600" b="0" strike="noStrike" spc="-1">
              <a:solidFill>
                <a:schemeClr val="lt1"/>
              </a:solidFill>
              <a:latin typeface="Cabin"/>
              <a:ea typeface="Cabin"/>
            </a:endParaRPr>
          </a:p>
        </p:txBody>
      </p:sp>
      <p:pic>
        <p:nvPicPr>
          <p:cNvPr id="126" name="Google Shape;246;p37"/>
          <p:cNvPicPr/>
          <p:nvPr/>
        </p:nvPicPr>
        <p:blipFill>
          <a:blip r:embed="rId2">
            <a:extLst>
              <a:ext uri="{28A0092B-C50C-407E-A947-70E740481C1C}">
                <a14:useLocalDpi xmlns:a14="http://schemas.microsoft.com/office/drawing/2010/main" val="0"/>
              </a:ext>
            </a:extLst>
          </a:blip>
          <a:srcRect l="26091" r="26091"/>
          <a:stretch/>
        </p:blipFill>
        <p:spPr>
          <a:xfrm>
            <a:off x="0" y="539280"/>
            <a:ext cx="4231036" cy="4064400"/>
          </a:xfrm>
          <a:prstGeom prst="rect">
            <a:avLst/>
          </a:prstGeom>
          <a:ln w="0">
            <a:noFill/>
          </a:ln>
        </p:spPr>
      </p:pic>
      <p:cxnSp>
        <p:nvCxnSpPr>
          <p:cNvPr id="127" name="Google Shape;247;p37"/>
          <p:cNvCxnSpPr/>
          <p:nvPr/>
        </p:nvCxnSpPr>
        <p:spPr>
          <a:xfrm>
            <a:off x="4722840" y="3430080"/>
            <a:ext cx="3672360" cy="360"/>
          </a:xfrm>
          <a:prstGeom prst="straightConnector1">
            <a:avLst/>
          </a:prstGeom>
          <a:ln w="9525">
            <a:solidFill>
              <a:srgbClr val="F0EBE1"/>
            </a:solidFill>
            <a:roun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PlaceHolder 1"/>
          <p:cNvSpPr>
            <a:spLocks noGrp="1"/>
          </p:cNvSpPr>
          <p:nvPr>
            <p:ph/>
          </p:nvPr>
        </p:nvSpPr>
        <p:spPr>
          <a:xfrm>
            <a:off x="723960" y="2143080"/>
            <a:ext cx="7457760" cy="22950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400" b="0" strike="noStrike" spc="-1">
                <a:solidFill>
                  <a:schemeClr val="dk1"/>
                </a:solidFill>
                <a:latin typeface="Cabin"/>
                <a:ea typeface="Cabin"/>
              </a:rPr>
              <a:t>Ce projet a pour but de mettre en avant le potentiel énergétique inexploité du fleuve Congo, en illustrant les avantages d'une gestion durable de ses ressources. Cela inclut la promotion des énergies renouvelables et l'importance de l'hydraulique.</a:t>
            </a:r>
            <a:endParaRPr lang="fr-FR" sz="1400" b="0" strike="noStrike" spc="-1">
              <a:solidFill>
                <a:srgbClr val="000000"/>
              </a:solidFill>
              <a:latin typeface="Arial"/>
            </a:endParaRPr>
          </a:p>
        </p:txBody>
      </p:sp>
      <p:sp>
        <p:nvSpPr>
          <p:cNvPr id="129" name="PlaceHolder 2"/>
          <p:cNvSpPr>
            <a:spLocks noGrp="1"/>
          </p:cNvSpPr>
          <p:nvPr>
            <p:ph type="title"/>
          </p:nvPr>
        </p:nvSpPr>
        <p:spPr>
          <a:xfrm>
            <a:off x="723960" y="771480"/>
            <a:ext cx="7457760" cy="113328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0" strike="noStrike" spc="-1">
                <a:solidFill>
                  <a:schemeClr val="dk1"/>
                </a:solidFill>
                <a:latin typeface="EB Garamond"/>
                <a:ea typeface="EB Garamond"/>
              </a:rPr>
              <a:t>Mettre en valeur le potentiel énergétique du fleuve Congo</a:t>
            </a:r>
            <a:endParaRPr lang="fr-FR" sz="3000" b="0" strike="noStrike" spc="-1">
              <a:solidFill>
                <a:schemeClr val="dk1"/>
              </a:solidFill>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PlaceHolder 1"/>
          <p:cNvSpPr>
            <a:spLocks noGrp="1"/>
          </p:cNvSpPr>
          <p:nvPr>
            <p:ph/>
          </p:nvPr>
        </p:nvSpPr>
        <p:spPr>
          <a:xfrm>
            <a:off x="723960" y="2143080"/>
            <a:ext cx="7457760" cy="22950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400" b="0" strike="noStrike" spc="-1">
                <a:solidFill>
                  <a:schemeClr val="dk1"/>
                </a:solidFill>
                <a:latin typeface="Cabin"/>
                <a:ea typeface="Cabin"/>
              </a:rPr>
              <a:t>Nous visons à informer le public sur les projets d'électrification en cours en RDC, notamment les barrages comme Inga et Anser. Ces informations permettront une meilleure compréhension des efforts mis en place pour un avenir énergétique durable.</a:t>
            </a:r>
            <a:endParaRPr lang="fr-FR" sz="1400" b="0" strike="noStrike" spc="-1">
              <a:solidFill>
                <a:srgbClr val="000000"/>
              </a:solidFill>
              <a:latin typeface="Arial"/>
            </a:endParaRPr>
          </a:p>
        </p:txBody>
      </p:sp>
      <p:sp>
        <p:nvSpPr>
          <p:cNvPr id="131" name="PlaceHolder 2"/>
          <p:cNvSpPr>
            <a:spLocks noGrp="1"/>
          </p:cNvSpPr>
          <p:nvPr>
            <p:ph type="title"/>
          </p:nvPr>
        </p:nvSpPr>
        <p:spPr>
          <a:xfrm>
            <a:off x="723960" y="771480"/>
            <a:ext cx="7457760" cy="113328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0" strike="noStrike" spc="-1">
                <a:solidFill>
                  <a:schemeClr val="dk1"/>
                </a:solidFill>
                <a:latin typeface="EB Garamond"/>
                <a:ea typeface="EB Garamond"/>
              </a:rPr>
              <a:t>Informer sur les projets énergétiques en cours</a:t>
            </a:r>
            <a:endParaRPr lang="fr-FR" sz="3000" b="0" strike="noStrike" spc="-1">
              <a:solidFill>
                <a:schemeClr val="dk1"/>
              </a:solidFill>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PlaceHolder 1"/>
          <p:cNvSpPr>
            <a:spLocks noGrp="1"/>
          </p:cNvSpPr>
          <p:nvPr>
            <p:ph/>
          </p:nvPr>
        </p:nvSpPr>
        <p:spPr>
          <a:xfrm>
            <a:off x="723960" y="1457280"/>
            <a:ext cx="4333680" cy="31525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400" b="0" strike="noStrike" spc="-1">
                <a:solidFill>
                  <a:schemeClr val="dk1"/>
                </a:solidFill>
                <a:latin typeface="Cabin"/>
                <a:ea typeface="Cabin"/>
              </a:rPr>
              <a:t>Cette initiative vise à sensibiliser le grand public et plus particulièrement les jeunes étudiants sur les enjeux énergétiques. L'objectif est d'encourager l'engagement et l'implication des jeunes dans le développement durable en mettant en avant leur rôle dans le futur énergétique de la RDC.</a:t>
            </a:r>
            <a:endParaRPr lang="fr-FR" sz="1400" b="0" strike="noStrike" spc="-1">
              <a:solidFill>
                <a:srgbClr val="000000"/>
              </a:solidFill>
              <a:latin typeface="Arial"/>
            </a:endParaRPr>
          </a:p>
        </p:txBody>
      </p:sp>
      <p:sp>
        <p:nvSpPr>
          <p:cNvPr id="133" name="PlaceHolder 2"/>
          <p:cNvSpPr>
            <a:spLocks noGrp="1"/>
          </p:cNvSpPr>
          <p:nvPr>
            <p:ph type="title"/>
          </p:nvPr>
        </p:nvSpPr>
        <p:spPr>
          <a:xfrm>
            <a:off x="723960" y="638280"/>
            <a:ext cx="4333680" cy="66636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3000" b="0" strike="noStrike" spc="-1">
                <a:solidFill>
                  <a:schemeClr val="dk1"/>
                </a:solidFill>
                <a:latin typeface="EB Garamond"/>
                <a:ea typeface="EB Garamond"/>
              </a:rPr>
              <a:t>Sensibiliser le grand public et la jeunesse</a:t>
            </a:r>
            <a:endParaRPr lang="fr-FR" sz="3000" b="0" strike="noStrike" spc="-1">
              <a:solidFill>
                <a:schemeClr val="dk1"/>
              </a:solidFill>
              <a:latin typeface="Arial"/>
            </a:endParaRPr>
          </a:p>
        </p:txBody>
      </p:sp>
      <p:cxnSp>
        <p:nvCxnSpPr>
          <p:cNvPr id="134" name="Google Shape;254;p38"/>
          <p:cNvCxnSpPr/>
          <p:nvPr/>
        </p:nvCxnSpPr>
        <p:spPr>
          <a:xfrm flipV="1">
            <a:off x="5371560" y="-197280"/>
            <a:ext cx="360" cy="4801680"/>
          </a:xfrm>
          <a:prstGeom prst="straightConnector1">
            <a:avLst/>
          </a:prstGeom>
          <a:ln w="9525">
            <a:solidFill>
              <a:srgbClr val="294E4E"/>
            </a:solidFill>
            <a:round/>
          </a:ln>
        </p:spPr>
      </p:cxnSp>
      <p:pic>
        <p:nvPicPr>
          <p:cNvPr id="135" name="Google Shape;255;p38"/>
          <p:cNvPicPr/>
          <p:nvPr/>
        </p:nvPicPr>
        <p:blipFill>
          <a:blip r:embed="rId2">
            <a:extLst>
              <a:ext uri="{28A0092B-C50C-407E-A947-70E740481C1C}">
                <a14:useLocalDpi xmlns:a14="http://schemas.microsoft.com/office/drawing/2010/main" val="0"/>
              </a:ext>
            </a:extLst>
          </a:blip>
          <a:srcRect l="21577" r="21577"/>
          <a:stretch/>
        </p:blipFill>
        <p:spPr>
          <a:xfrm>
            <a:off x="5471622" y="539280"/>
            <a:ext cx="3672018" cy="4064400"/>
          </a:xfrm>
          <a:prstGeom prst="rect">
            <a:avLst/>
          </a:prstGeom>
          <a:ln w="0">
            <a:noFill/>
          </a:ln>
        </p:spPr>
      </p:pic>
      <p:pic>
        <p:nvPicPr>
          <p:cNvPr id="3" name="Image 2">
            <a:extLst>
              <a:ext uri="{FF2B5EF4-FFF2-40B4-BE49-F238E27FC236}">
                <a16:creationId xmlns:a16="http://schemas.microsoft.com/office/drawing/2014/main" id="{8300F5E9-47E2-336E-CC44-9AE22523BF66}"/>
              </a:ext>
            </a:extLst>
          </p:cNvPr>
          <p:cNvPicPr>
            <a:picLocks noChangeAspect="1"/>
          </p:cNvPicPr>
          <p:nvPr/>
        </p:nvPicPr>
        <p:blipFill>
          <a:blip r:embed="rId2"/>
          <a:stretch>
            <a:fillRect/>
          </a:stretch>
        </p:blipFill>
        <p:spPr>
          <a:xfrm>
            <a:off x="5154626" y="539100"/>
            <a:ext cx="3989374" cy="40644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6" name="Google Shape;242;p37"/>
          <p:cNvCxnSpPr/>
          <p:nvPr/>
        </p:nvCxnSpPr>
        <p:spPr>
          <a:xfrm flipV="1">
            <a:off x="3396240" y="-228960"/>
            <a:ext cx="1463400" cy="5460840"/>
          </a:xfrm>
          <a:prstGeom prst="straightConnector1">
            <a:avLst/>
          </a:prstGeom>
          <a:ln w="9525">
            <a:solidFill>
              <a:srgbClr val="F0EBE1"/>
            </a:solidFill>
            <a:round/>
          </a:ln>
        </p:spPr>
      </p:cxnSp>
      <p:sp>
        <p:nvSpPr>
          <p:cNvPr id="137" name="PlaceHolder 1"/>
          <p:cNvSpPr>
            <a:spLocks noGrp="1"/>
          </p:cNvSpPr>
          <p:nvPr>
            <p:ph type="title"/>
          </p:nvPr>
        </p:nvSpPr>
        <p:spPr>
          <a:xfrm>
            <a:off x="4619520" y="2448000"/>
            <a:ext cx="3809520" cy="8377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4800" b="0" strike="noStrike" spc="-1">
                <a:solidFill>
                  <a:schemeClr val="lt1"/>
                </a:solidFill>
                <a:latin typeface="EB Garamond"/>
                <a:ea typeface="EB Garamond"/>
              </a:rPr>
              <a:t>Fonctionnalités</a:t>
            </a:r>
            <a:endParaRPr lang="fr-FR" sz="4800" b="0" strike="noStrike" spc="-1">
              <a:solidFill>
                <a:schemeClr val="dk1"/>
              </a:solidFill>
              <a:latin typeface="Arial"/>
            </a:endParaRPr>
          </a:p>
        </p:txBody>
      </p:sp>
      <p:sp>
        <p:nvSpPr>
          <p:cNvPr id="138" name="PlaceHolder 2"/>
          <p:cNvSpPr>
            <a:spLocks noGrp="1"/>
          </p:cNvSpPr>
          <p:nvPr>
            <p:ph type="title"/>
          </p:nvPr>
        </p:nvSpPr>
        <p:spPr>
          <a:xfrm>
            <a:off x="4619520" y="1123920"/>
            <a:ext cx="1371240" cy="1171080"/>
          </a:xfrm>
          <a:prstGeom prst="rect">
            <a:avLst/>
          </a:prstGeom>
          <a:noFill/>
          <a:ln w="0">
            <a:noFill/>
          </a:ln>
        </p:spPr>
        <p:txBody>
          <a:bodyPr lIns="91440" tIns="91440" rIns="91440" bIns="91440" anchor="ctr">
            <a:normAutofit/>
          </a:bodyPr>
          <a:lstStyle/>
          <a:p>
            <a:pPr indent="0">
              <a:lnSpc>
                <a:spcPct val="100000"/>
              </a:lnSpc>
              <a:buNone/>
              <a:tabLst>
                <a:tab pos="0" algn="l"/>
              </a:tabLst>
            </a:pPr>
            <a:r>
              <a:rPr lang="en" sz="6000" b="0" strike="noStrike" spc="-1">
                <a:solidFill>
                  <a:schemeClr val="lt1"/>
                </a:solidFill>
                <a:latin typeface="EB Garamond"/>
                <a:ea typeface="EB Garamond"/>
              </a:rPr>
              <a:t>02</a:t>
            </a:r>
            <a:endParaRPr lang="fr-FR" sz="6000" b="0" strike="noStrike" spc="-1">
              <a:solidFill>
                <a:schemeClr val="dk1"/>
              </a:solidFill>
              <a:latin typeface="Arial"/>
            </a:endParaRPr>
          </a:p>
        </p:txBody>
      </p:sp>
      <p:sp>
        <p:nvSpPr>
          <p:cNvPr id="139" name="PlaceHolder 3"/>
          <p:cNvSpPr>
            <a:spLocks noGrp="1"/>
          </p:cNvSpPr>
          <p:nvPr>
            <p:ph type="subTitle"/>
          </p:nvPr>
        </p:nvSpPr>
        <p:spPr>
          <a:xfrm>
            <a:off x="4619520" y="3571920"/>
            <a:ext cx="3809520" cy="447480"/>
          </a:xfrm>
          <a:prstGeom prst="rect">
            <a:avLst/>
          </a:prstGeom>
          <a:noFill/>
          <a:ln w="0">
            <a:noFill/>
          </a:ln>
        </p:spPr>
        <p:txBody>
          <a:bodyPr lIns="91440" tIns="91440" rIns="91440" bIns="91440" anchor="t">
            <a:normAutofit/>
          </a:bodyPr>
          <a:lstStyle/>
          <a:p>
            <a:pPr indent="0" algn="ctr">
              <a:buNone/>
            </a:pPr>
            <a:endParaRPr lang="en-US" sz="1600" b="0" strike="noStrike" spc="-1">
              <a:solidFill>
                <a:schemeClr val="lt1"/>
              </a:solidFill>
              <a:latin typeface="Cabin"/>
              <a:ea typeface="Cabin"/>
            </a:endParaRPr>
          </a:p>
        </p:txBody>
      </p:sp>
      <p:pic>
        <p:nvPicPr>
          <p:cNvPr id="140" name="Google Shape;246;p37"/>
          <p:cNvPicPr/>
          <p:nvPr/>
        </p:nvPicPr>
        <p:blipFill>
          <a:blip r:embed="rId2">
            <a:extLst>
              <a:ext uri="{28A0092B-C50C-407E-A947-70E740481C1C}">
                <a14:useLocalDpi xmlns:a14="http://schemas.microsoft.com/office/drawing/2010/main" val="0"/>
              </a:ext>
            </a:extLst>
          </a:blip>
          <a:srcRect l="28369" r="28369"/>
          <a:stretch/>
        </p:blipFill>
        <p:spPr>
          <a:xfrm>
            <a:off x="0" y="539280"/>
            <a:ext cx="3807000" cy="4064400"/>
          </a:xfrm>
          <a:prstGeom prst="rect">
            <a:avLst/>
          </a:prstGeom>
          <a:ln w="0">
            <a:noFill/>
          </a:ln>
        </p:spPr>
      </p:pic>
      <p:cxnSp>
        <p:nvCxnSpPr>
          <p:cNvPr id="141" name="Google Shape;247;p37"/>
          <p:cNvCxnSpPr/>
          <p:nvPr/>
        </p:nvCxnSpPr>
        <p:spPr>
          <a:xfrm>
            <a:off x="4722840" y="3430080"/>
            <a:ext cx="3672360" cy="360"/>
          </a:xfrm>
          <a:prstGeom prst="straightConnector1">
            <a:avLst/>
          </a:prstGeom>
          <a:ln w="9525">
            <a:solidFill>
              <a:srgbClr val="F0EBE1"/>
            </a:solidFill>
            <a:roun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2" name="Google Shape;355;p45"/>
          <p:cNvCxnSpPr/>
          <p:nvPr/>
        </p:nvCxnSpPr>
        <p:spPr>
          <a:xfrm flipH="1">
            <a:off x="3746160" y="539280"/>
            <a:ext cx="619560" cy="4076640"/>
          </a:xfrm>
          <a:prstGeom prst="straightConnector1">
            <a:avLst/>
          </a:prstGeom>
          <a:ln w="9525">
            <a:solidFill>
              <a:srgbClr val="F0EBE1"/>
            </a:solidFill>
            <a:round/>
          </a:ln>
        </p:spPr>
      </p:cxnSp>
      <p:sp>
        <p:nvSpPr>
          <p:cNvPr id="143" name="PlaceHolder 1"/>
          <p:cNvSpPr>
            <a:spLocks noGrp="1"/>
          </p:cNvSpPr>
          <p:nvPr>
            <p:ph type="title"/>
          </p:nvPr>
        </p:nvSpPr>
        <p:spPr>
          <a:xfrm>
            <a:off x="4572000" y="2171880"/>
            <a:ext cx="3847680" cy="1199880"/>
          </a:xfrm>
          <a:prstGeom prst="rect">
            <a:avLst/>
          </a:prstGeom>
          <a:noFill/>
          <a:ln w="0">
            <a:noFill/>
          </a:ln>
        </p:spPr>
        <p:txBody>
          <a:bodyPr lIns="91440" tIns="91440" rIns="91440" bIns="91440" anchor="b">
            <a:normAutofit fontScale="96865"/>
          </a:bodyPr>
          <a:lstStyle/>
          <a:p>
            <a:pPr indent="0">
              <a:lnSpc>
                <a:spcPct val="100000"/>
              </a:lnSpc>
              <a:buNone/>
              <a:tabLst>
                <a:tab pos="0" algn="l"/>
              </a:tabLst>
            </a:pPr>
            <a:r>
              <a:rPr lang="en" sz="3200" b="0" strike="noStrike" spc="-1">
                <a:solidFill>
                  <a:schemeClr val="lt1"/>
                </a:solidFill>
                <a:latin typeface="EB Garamond"/>
                <a:ea typeface="EB Garamond"/>
              </a:rPr>
              <a:t>Navigation fluide entre les sections thématiques</a:t>
            </a:r>
            <a:endParaRPr lang="fr-FR" sz="3200" b="0" strike="noStrike" spc="-1">
              <a:solidFill>
                <a:schemeClr val="dk1"/>
              </a:solidFill>
              <a:latin typeface="Arial"/>
            </a:endParaRPr>
          </a:p>
        </p:txBody>
      </p:sp>
      <p:sp>
        <p:nvSpPr>
          <p:cNvPr id="144" name="PlaceHolder 2"/>
          <p:cNvSpPr>
            <a:spLocks noGrp="1"/>
          </p:cNvSpPr>
          <p:nvPr>
            <p:ph type="subTitle"/>
          </p:nvPr>
        </p:nvSpPr>
        <p:spPr>
          <a:xfrm>
            <a:off x="4572000" y="3676680"/>
            <a:ext cx="3847680" cy="923400"/>
          </a:xfrm>
          <a:prstGeom prst="rect">
            <a:avLst/>
          </a:prstGeom>
          <a:noFill/>
          <a:ln w="0">
            <a:noFill/>
          </a:ln>
        </p:spPr>
        <p:txBody>
          <a:bodyPr lIns="91440" tIns="91440" rIns="91440" bIns="91440" anchor="t">
            <a:normAutofit fontScale="87123" lnSpcReduction="20000"/>
          </a:bodyPr>
          <a:lstStyle/>
          <a:p>
            <a:pPr indent="0">
              <a:lnSpc>
                <a:spcPct val="100000"/>
              </a:lnSpc>
              <a:buNone/>
              <a:tabLst>
                <a:tab pos="0" algn="l"/>
              </a:tabLst>
            </a:pPr>
            <a:r>
              <a:rPr lang="en" sz="1400" b="0" strike="noStrike" spc="-1">
                <a:solidFill>
                  <a:schemeClr val="lt1"/>
                </a:solidFill>
                <a:latin typeface="Cabin"/>
                <a:ea typeface="Cabin"/>
              </a:rPr>
              <a:t>Le site est conçu pour offrir une navigation intuitive et fluide, permettant aux utilisateurs d'accéder facilement aux différentes sections. Cela inclut des interfaces claires et des menus bien structurés, facilitant ainsi la recherche d'informations spécifiques.</a:t>
            </a:r>
            <a:endParaRPr lang="en-US" sz="1400" b="0" strike="noStrike" spc="-1">
              <a:solidFill>
                <a:srgbClr val="000000"/>
              </a:solidFill>
              <a:latin typeface="OpenSymbol"/>
            </a:endParaRPr>
          </a:p>
        </p:txBody>
      </p:sp>
      <p:pic>
        <p:nvPicPr>
          <p:cNvPr id="145" name="Google Shape;358;p45"/>
          <p:cNvPicPr/>
          <p:nvPr/>
        </p:nvPicPr>
        <p:blipFill>
          <a:blip r:embed="rId2"/>
          <a:srcRect t="209" b="209"/>
          <a:stretch/>
        </p:blipFill>
        <p:spPr>
          <a:xfrm>
            <a:off x="0" y="0"/>
            <a:ext cx="4131720" cy="5143320"/>
          </a:xfrm>
          <a:prstGeom prst="rect">
            <a:avLst/>
          </a:prstGeom>
          <a:ln w="0">
            <a:noFill/>
          </a:ln>
        </p:spPr>
      </p:pic>
      <p:cxnSp>
        <p:nvCxnSpPr>
          <p:cNvPr id="146" name="Google Shape;359;p45"/>
          <p:cNvCxnSpPr/>
          <p:nvPr/>
        </p:nvCxnSpPr>
        <p:spPr>
          <a:xfrm>
            <a:off x="4647960" y="3471480"/>
            <a:ext cx="3705840" cy="360"/>
          </a:xfrm>
          <a:prstGeom prst="straightConnector1">
            <a:avLst/>
          </a:prstGeom>
          <a:ln w="9525">
            <a:solidFill>
              <a:srgbClr val="F0EBE1"/>
            </a:solidFill>
            <a:roun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PlaceHolder 1"/>
          <p:cNvSpPr>
            <a:spLocks noGrp="1"/>
          </p:cNvSpPr>
          <p:nvPr>
            <p:ph/>
          </p:nvPr>
        </p:nvSpPr>
        <p:spPr>
          <a:xfrm>
            <a:off x="723960" y="2143080"/>
            <a:ext cx="7457760" cy="22950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400" b="0" strike="noStrike" spc="-1">
                <a:solidFill>
                  <a:schemeClr val="dk1"/>
                </a:solidFill>
                <a:latin typeface="Cabin"/>
                <a:ea typeface="Cabin"/>
              </a:rPr>
              <a:t>Les utilisateurs pourront découvrir des projets d'électrification majeurs, tels que les barrages d'Inga et d'Anser. Chaque projet sera décrit en détails, mettant en évidence son impact potentiel sur le développement énergétique du pays.</a:t>
            </a:r>
            <a:endParaRPr lang="fr-FR" sz="1400" b="0" strike="noStrike" spc="-1">
              <a:solidFill>
                <a:srgbClr val="000000"/>
              </a:solidFill>
              <a:latin typeface="Arial"/>
            </a:endParaRPr>
          </a:p>
        </p:txBody>
      </p:sp>
      <p:sp>
        <p:nvSpPr>
          <p:cNvPr id="148" name="PlaceHolder 2"/>
          <p:cNvSpPr>
            <a:spLocks noGrp="1"/>
          </p:cNvSpPr>
          <p:nvPr>
            <p:ph type="title"/>
          </p:nvPr>
        </p:nvSpPr>
        <p:spPr>
          <a:xfrm>
            <a:off x="723960" y="771480"/>
            <a:ext cx="7457760" cy="113328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0" strike="noStrike" spc="-1">
                <a:solidFill>
                  <a:schemeClr val="dk1"/>
                </a:solidFill>
                <a:latin typeface="EB Garamond"/>
                <a:ea typeface="EB Garamond"/>
              </a:rPr>
              <a:t>Présentation de projets énergétiques clés</a:t>
            </a:r>
            <a:endParaRPr lang="fr-FR" sz="3000" b="0" strike="noStrike" spc="-1">
              <a:solidFill>
                <a:schemeClr val="dk1"/>
              </a:solidFill>
              <a:latin typeface="Arial"/>
            </a:endParaRPr>
          </a:p>
        </p:txBody>
      </p:sp>
    </p:spTree>
  </p:cSld>
  <p:clrMapOvr>
    <a:masterClrMapping/>
  </p:clrMapOvr>
</p:sld>
</file>

<file path=ppt/theme/theme1.xml><?xml version="1.0" encoding="utf-8"?>
<a:theme xmlns:a="http://schemas.openxmlformats.org/drawingml/2006/main" name="Communication and Announce Layoffs Workshop by Slidesgo">
  <a:themeElements>
    <a:clrScheme name="Simple Light">
      <a:dk1>
        <a:srgbClr val="232121"/>
      </a:dk1>
      <a:lt1>
        <a:srgbClr val="F0EBE1"/>
      </a:lt1>
      <a:dk2>
        <a:srgbClr val="919996"/>
      </a:dk2>
      <a:lt2>
        <a:srgbClr val="294E4E"/>
      </a:lt2>
      <a:accent1>
        <a:srgbClr val="578C8C"/>
      </a:accent1>
      <a:accent2>
        <a:srgbClr val="FFFFFF"/>
      </a:accent2>
      <a:accent3>
        <a:srgbClr val="FFFFFF"/>
      </a:accent3>
      <a:accent4>
        <a:srgbClr val="FFFFFF"/>
      </a:accent4>
      <a:accent5>
        <a:srgbClr val="FFFFFF"/>
      </a:accent5>
      <a:accent6>
        <a:srgbClr val="FFFFFF"/>
      </a:accent6>
      <a:hlink>
        <a:srgbClr val="F0EBE1"/>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Communication and Announce Layoffs Workshop by Slidesgo">
  <a:themeElements>
    <a:clrScheme name="Simple Light">
      <a:dk1>
        <a:srgbClr val="232121"/>
      </a:dk1>
      <a:lt1>
        <a:srgbClr val="F0EBE1"/>
      </a:lt1>
      <a:dk2>
        <a:srgbClr val="919996"/>
      </a:dk2>
      <a:lt2>
        <a:srgbClr val="294E4E"/>
      </a:lt2>
      <a:accent1>
        <a:srgbClr val="578C8C"/>
      </a:accent1>
      <a:accent2>
        <a:srgbClr val="FFFFFF"/>
      </a:accent2>
      <a:accent3>
        <a:srgbClr val="FFFFFF"/>
      </a:accent3>
      <a:accent4>
        <a:srgbClr val="FFFFFF"/>
      </a:accent4>
      <a:accent5>
        <a:srgbClr val="FFFFFF"/>
      </a:accent5>
      <a:accent6>
        <a:srgbClr val="FFFFFF"/>
      </a:accent6>
      <a:hlink>
        <a:srgbClr val="F0EBE1"/>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Communication and Announce Layoffs Workshop by Slidesgo">
  <a:themeElements>
    <a:clrScheme name="Simple Light">
      <a:dk1>
        <a:srgbClr val="232121"/>
      </a:dk1>
      <a:lt1>
        <a:srgbClr val="F0EBE1"/>
      </a:lt1>
      <a:dk2>
        <a:srgbClr val="919996"/>
      </a:dk2>
      <a:lt2>
        <a:srgbClr val="294E4E"/>
      </a:lt2>
      <a:accent1>
        <a:srgbClr val="578C8C"/>
      </a:accent1>
      <a:accent2>
        <a:srgbClr val="FFFFFF"/>
      </a:accent2>
      <a:accent3>
        <a:srgbClr val="FFFFFF"/>
      </a:accent3>
      <a:accent4>
        <a:srgbClr val="FFFFFF"/>
      </a:accent4>
      <a:accent5>
        <a:srgbClr val="FFFFFF"/>
      </a:accent5>
      <a:accent6>
        <a:srgbClr val="FFFFFF"/>
      </a:accent6>
      <a:hlink>
        <a:srgbClr val="F0EBE1"/>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Communication and Announce Layoffs Workshop by Slidesgo">
  <a:themeElements>
    <a:clrScheme name="Simple Light">
      <a:dk1>
        <a:srgbClr val="232121"/>
      </a:dk1>
      <a:lt1>
        <a:srgbClr val="F0EBE1"/>
      </a:lt1>
      <a:dk2>
        <a:srgbClr val="919996"/>
      </a:dk2>
      <a:lt2>
        <a:srgbClr val="294E4E"/>
      </a:lt2>
      <a:accent1>
        <a:srgbClr val="578C8C"/>
      </a:accent1>
      <a:accent2>
        <a:srgbClr val="FFFFFF"/>
      </a:accent2>
      <a:accent3>
        <a:srgbClr val="FFFFFF"/>
      </a:accent3>
      <a:accent4>
        <a:srgbClr val="FFFFFF"/>
      </a:accent4>
      <a:accent5>
        <a:srgbClr val="FFFFFF"/>
      </a:accent5>
      <a:accent6>
        <a:srgbClr val="FFFFFF"/>
      </a:accent6>
      <a:hlink>
        <a:srgbClr val="F0EBE1"/>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3.xml><?xml version="1.0" encoding="utf-8"?>
<a:theme xmlns:a="http://schemas.openxmlformats.org/drawingml/2006/main" name="Communication and Announce Layoffs Workshop by Slidesgo">
  <a:themeElements>
    <a:clrScheme name="Simple Light">
      <a:dk1>
        <a:srgbClr val="232121"/>
      </a:dk1>
      <a:lt1>
        <a:srgbClr val="F0EBE1"/>
      </a:lt1>
      <a:dk2>
        <a:srgbClr val="919996"/>
      </a:dk2>
      <a:lt2>
        <a:srgbClr val="294E4E"/>
      </a:lt2>
      <a:accent1>
        <a:srgbClr val="578C8C"/>
      </a:accent1>
      <a:accent2>
        <a:srgbClr val="FFFFFF"/>
      </a:accent2>
      <a:accent3>
        <a:srgbClr val="FFFFFF"/>
      </a:accent3>
      <a:accent4>
        <a:srgbClr val="FFFFFF"/>
      </a:accent4>
      <a:accent5>
        <a:srgbClr val="FFFFFF"/>
      </a:accent5>
      <a:accent6>
        <a:srgbClr val="FFFFFF"/>
      </a:accent6>
      <a:hlink>
        <a:srgbClr val="F0EBE1"/>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4.xml><?xml version="1.0" encoding="utf-8"?>
<a:theme xmlns:a="http://schemas.openxmlformats.org/drawingml/2006/main" name="Communication and Announce Layoffs Workshop by Slidesgo">
  <a:themeElements>
    <a:clrScheme name="Simple Light">
      <a:dk1>
        <a:srgbClr val="232121"/>
      </a:dk1>
      <a:lt1>
        <a:srgbClr val="F0EBE1"/>
      </a:lt1>
      <a:dk2>
        <a:srgbClr val="919996"/>
      </a:dk2>
      <a:lt2>
        <a:srgbClr val="294E4E"/>
      </a:lt2>
      <a:accent1>
        <a:srgbClr val="578C8C"/>
      </a:accent1>
      <a:accent2>
        <a:srgbClr val="FFFFFF"/>
      </a:accent2>
      <a:accent3>
        <a:srgbClr val="FFFFFF"/>
      </a:accent3>
      <a:accent4>
        <a:srgbClr val="FFFFFF"/>
      </a:accent4>
      <a:accent5>
        <a:srgbClr val="FFFFFF"/>
      </a:accent5>
      <a:accent6>
        <a:srgbClr val="FFFFFF"/>
      </a:accent6>
      <a:hlink>
        <a:srgbClr val="F0EBE1"/>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5.xml><?xml version="1.0" encoding="utf-8"?>
<a:theme xmlns:a="http://schemas.openxmlformats.org/drawingml/2006/main" name="Communication and Announce Layoffs Workshop by Slidesgo">
  <a:themeElements>
    <a:clrScheme name="Simple Light">
      <a:dk1>
        <a:srgbClr val="232121"/>
      </a:dk1>
      <a:lt1>
        <a:srgbClr val="F0EBE1"/>
      </a:lt1>
      <a:dk2>
        <a:srgbClr val="919996"/>
      </a:dk2>
      <a:lt2>
        <a:srgbClr val="294E4E"/>
      </a:lt2>
      <a:accent1>
        <a:srgbClr val="578C8C"/>
      </a:accent1>
      <a:accent2>
        <a:srgbClr val="FFFFFF"/>
      </a:accent2>
      <a:accent3>
        <a:srgbClr val="FFFFFF"/>
      </a:accent3>
      <a:accent4>
        <a:srgbClr val="FFFFFF"/>
      </a:accent4>
      <a:accent5>
        <a:srgbClr val="FFFFFF"/>
      </a:accent5>
      <a:accent6>
        <a:srgbClr val="FFFFFF"/>
      </a:accent6>
      <a:hlink>
        <a:srgbClr val="F0EBE1"/>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6.xml><?xml version="1.0" encoding="utf-8"?>
<a:theme xmlns:a="http://schemas.openxmlformats.org/drawingml/2006/main" name="Communication and Announce Layoffs Workshop by Slidesgo">
  <a:themeElements>
    <a:clrScheme name="Simple Light">
      <a:dk1>
        <a:srgbClr val="232121"/>
      </a:dk1>
      <a:lt1>
        <a:srgbClr val="F0EBE1"/>
      </a:lt1>
      <a:dk2>
        <a:srgbClr val="919996"/>
      </a:dk2>
      <a:lt2>
        <a:srgbClr val="294E4E"/>
      </a:lt2>
      <a:accent1>
        <a:srgbClr val="578C8C"/>
      </a:accent1>
      <a:accent2>
        <a:srgbClr val="FFFFFF"/>
      </a:accent2>
      <a:accent3>
        <a:srgbClr val="FFFFFF"/>
      </a:accent3>
      <a:accent4>
        <a:srgbClr val="FFFFFF"/>
      </a:accent4>
      <a:accent5>
        <a:srgbClr val="FFFFFF"/>
      </a:accent5>
      <a:accent6>
        <a:srgbClr val="FFFFFF"/>
      </a:accent6>
      <a:hlink>
        <a:srgbClr val="F0EBE1"/>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7.xml><?xml version="1.0" encoding="utf-8"?>
<a:theme xmlns:a="http://schemas.openxmlformats.org/drawingml/2006/main" name="Communication and Announce Layoffs Workshop by Slidesgo">
  <a:themeElements>
    <a:clrScheme name="Simple Light">
      <a:dk1>
        <a:srgbClr val="232121"/>
      </a:dk1>
      <a:lt1>
        <a:srgbClr val="F0EBE1"/>
      </a:lt1>
      <a:dk2>
        <a:srgbClr val="919996"/>
      </a:dk2>
      <a:lt2>
        <a:srgbClr val="294E4E"/>
      </a:lt2>
      <a:accent1>
        <a:srgbClr val="578C8C"/>
      </a:accent1>
      <a:accent2>
        <a:srgbClr val="FFFFFF"/>
      </a:accent2>
      <a:accent3>
        <a:srgbClr val="FFFFFF"/>
      </a:accent3>
      <a:accent4>
        <a:srgbClr val="FFFFFF"/>
      </a:accent4>
      <a:accent5>
        <a:srgbClr val="FFFFFF"/>
      </a:accent5>
      <a:accent6>
        <a:srgbClr val="FFFFFF"/>
      </a:accent6>
      <a:hlink>
        <a:srgbClr val="F0EBE1"/>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8.xml><?xml version="1.0" encoding="utf-8"?>
<a:theme xmlns:a="http://schemas.openxmlformats.org/drawingml/2006/main" name="Communication and Announce Layoffs Workshop by Slidesgo">
  <a:themeElements>
    <a:clrScheme name="Simple Light">
      <a:dk1>
        <a:srgbClr val="232121"/>
      </a:dk1>
      <a:lt1>
        <a:srgbClr val="F0EBE1"/>
      </a:lt1>
      <a:dk2>
        <a:srgbClr val="919996"/>
      </a:dk2>
      <a:lt2>
        <a:srgbClr val="294E4E"/>
      </a:lt2>
      <a:accent1>
        <a:srgbClr val="578C8C"/>
      </a:accent1>
      <a:accent2>
        <a:srgbClr val="FFFFFF"/>
      </a:accent2>
      <a:accent3>
        <a:srgbClr val="FFFFFF"/>
      </a:accent3>
      <a:accent4>
        <a:srgbClr val="FFFFFF"/>
      </a:accent4>
      <a:accent5>
        <a:srgbClr val="FFFFFF"/>
      </a:accent5>
      <a:accent6>
        <a:srgbClr val="FFFFFF"/>
      </a:accent6>
      <a:hlink>
        <a:srgbClr val="F0EBE1"/>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9.xml><?xml version="1.0" encoding="utf-8"?>
<a:theme xmlns:a="http://schemas.openxmlformats.org/drawingml/2006/main" name="Communication and Announce Layoffs Workshop by Slidesgo">
  <a:themeElements>
    <a:clrScheme name="Simple Light">
      <a:dk1>
        <a:srgbClr val="232121"/>
      </a:dk1>
      <a:lt1>
        <a:srgbClr val="F0EBE1"/>
      </a:lt1>
      <a:dk2>
        <a:srgbClr val="919996"/>
      </a:dk2>
      <a:lt2>
        <a:srgbClr val="294E4E"/>
      </a:lt2>
      <a:accent1>
        <a:srgbClr val="578C8C"/>
      </a:accent1>
      <a:accent2>
        <a:srgbClr val="FFFFFF"/>
      </a:accent2>
      <a:accent3>
        <a:srgbClr val="FFFFFF"/>
      </a:accent3>
      <a:accent4>
        <a:srgbClr val="FFFFFF"/>
      </a:accent4>
      <a:accent5>
        <a:srgbClr val="FFFFFF"/>
      </a:accent5>
      <a:accent6>
        <a:srgbClr val="FFFFFF"/>
      </a:accent6>
      <a:hlink>
        <a:srgbClr val="F0EBE1"/>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Communication and Announce Layoffs Workshop by Slidesgo">
  <a:themeElements>
    <a:clrScheme name="Simple Light">
      <a:dk1>
        <a:srgbClr val="232121"/>
      </a:dk1>
      <a:lt1>
        <a:srgbClr val="F0EBE1"/>
      </a:lt1>
      <a:dk2>
        <a:srgbClr val="919996"/>
      </a:dk2>
      <a:lt2>
        <a:srgbClr val="294E4E"/>
      </a:lt2>
      <a:accent1>
        <a:srgbClr val="578C8C"/>
      </a:accent1>
      <a:accent2>
        <a:srgbClr val="FFFFFF"/>
      </a:accent2>
      <a:accent3>
        <a:srgbClr val="FFFFFF"/>
      </a:accent3>
      <a:accent4>
        <a:srgbClr val="FFFFFF"/>
      </a:accent4>
      <a:accent5>
        <a:srgbClr val="FFFFFF"/>
      </a:accent5>
      <a:accent6>
        <a:srgbClr val="FFFFFF"/>
      </a:accent6>
      <a:hlink>
        <a:srgbClr val="F0EBE1"/>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0.xml><?xml version="1.0" encoding="utf-8"?>
<a:theme xmlns:a="http://schemas.openxmlformats.org/drawingml/2006/main" name="Communication and Announce Layoffs Workshop by Slidesgo">
  <a:themeElements>
    <a:clrScheme name="Simple Light">
      <a:dk1>
        <a:srgbClr val="232121"/>
      </a:dk1>
      <a:lt1>
        <a:srgbClr val="F0EBE1"/>
      </a:lt1>
      <a:dk2>
        <a:srgbClr val="919996"/>
      </a:dk2>
      <a:lt2>
        <a:srgbClr val="294E4E"/>
      </a:lt2>
      <a:accent1>
        <a:srgbClr val="578C8C"/>
      </a:accent1>
      <a:accent2>
        <a:srgbClr val="FFFFFF"/>
      </a:accent2>
      <a:accent3>
        <a:srgbClr val="FFFFFF"/>
      </a:accent3>
      <a:accent4>
        <a:srgbClr val="FFFFFF"/>
      </a:accent4>
      <a:accent5>
        <a:srgbClr val="FFFFFF"/>
      </a:accent5>
      <a:accent6>
        <a:srgbClr val="FFFFFF"/>
      </a:accent6>
      <a:hlink>
        <a:srgbClr val="F0EBE1"/>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1.xml><?xml version="1.0" encoding="utf-8"?>
<a:theme xmlns:a="http://schemas.openxmlformats.org/drawingml/2006/main" name="Communication and Announce Layoffs Workshop by Slidesgo">
  <a:themeElements>
    <a:clrScheme name="Simple Light">
      <a:dk1>
        <a:srgbClr val="232121"/>
      </a:dk1>
      <a:lt1>
        <a:srgbClr val="F0EBE1"/>
      </a:lt1>
      <a:dk2>
        <a:srgbClr val="919996"/>
      </a:dk2>
      <a:lt2>
        <a:srgbClr val="294E4E"/>
      </a:lt2>
      <a:accent1>
        <a:srgbClr val="578C8C"/>
      </a:accent1>
      <a:accent2>
        <a:srgbClr val="FFFFFF"/>
      </a:accent2>
      <a:accent3>
        <a:srgbClr val="FFFFFF"/>
      </a:accent3>
      <a:accent4>
        <a:srgbClr val="FFFFFF"/>
      </a:accent4>
      <a:accent5>
        <a:srgbClr val="FFFFFF"/>
      </a:accent5>
      <a:accent6>
        <a:srgbClr val="FFFFFF"/>
      </a:accent6>
      <a:hlink>
        <a:srgbClr val="F0EBE1"/>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2.xml><?xml version="1.0" encoding="utf-8"?>
<a:theme xmlns:a="http://schemas.openxmlformats.org/drawingml/2006/main" name="Communication and Announce Layoffs Workshop by Slidesgo">
  <a:themeElements>
    <a:clrScheme name="Simple Light">
      <a:dk1>
        <a:srgbClr val="232121"/>
      </a:dk1>
      <a:lt1>
        <a:srgbClr val="F0EBE1"/>
      </a:lt1>
      <a:dk2>
        <a:srgbClr val="919996"/>
      </a:dk2>
      <a:lt2>
        <a:srgbClr val="294E4E"/>
      </a:lt2>
      <a:accent1>
        <a:srgbClr val="578C8C"/>
      </a:accent1>
      <a:accent2>
        <a:srgbClr val="FFFFFF"/>
      </a:accent2>
      <a:accent3>
        <a:srgbClr val="FFFFFF"/>
      </a:accent3>
      <a:accent4>
        <a:srgbClr val="FFFFFF"/>
      </a:accent4>
      <a:accent5>
        <a:srgbClr val="FFFFFF"/>
      </a:accent5>
      <a:accent6>
        <a:srgbClr val="FFFFFF"/>
      </a:accent6>
      <a:hlink>
        <a:srgbClr val="F0EBE1"/>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3.xml><?xml version="1.0" encoding="utf-8"?>
<a:theme xmlns:a="http://schemas.openxmlformats.org/drawingml/2006/main" name="Communication and Announce Layoffs Workshop by Slidesgo">
  <a:themeElements>
    <a:clrScheme name="Simple Light">
      <a:dk1>
        <a:srgbClr val="232121"/>
      </a:dk1>
      <a:lt1>
        <a:srgbClr val="F0EBE1"/>
      </a:lt1>
      <a:dk2>
        <a:srgbClr val="919996"/>
      </a:dk2>
      <a:lt2>
        <a:srgbClr val="294E4E"/>
      </a:lt2>
      <a:accent1>
        <a:srgbClr val="578C8C"/>
      </a:accent1>
      <a:accent2>
        <a:srgbClr val="FFFFFF"/>
      </a:accent2>
      <a:accent3>
        <a:srgbClr val="FFFFFF"/>
      </a:accent3>
      <a:accent4>
        <a:srgbClr val="FFFFFF"/>
      </a:accent4>
      <a:accent5>
        <a:srgbClr val="FFFFFF"/>
      </a:accent5>
      <a:accent6>
        <a:srgbClr val="FFFFFF"/>
      </a:accent6>
      <a:hlink>
        <a:srgbClr val="F0EBE1"/>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4.xml><?xml version="1.0" encoding="utf-8"?>
<a:theme xmlns:a="http://schemas.openxmlformats.org/drawingml/2006/main" name="Communication and Announce Layoffs Workshop by Slidesgo">
  <a:themeElements>
    <a:clrScheme name="Simple Light">
      <a:dk1>
        <a:srgbClr val="232121"/>
      </a:dk1>
      <a:lt1>
        <a:srgbClr val="F0EBE1"/>
      </a:lt1>
      <a:dk2>
        <a:srgbClr val="919996"/>
      </a:dk2>
      <a:lt2>
        <a:srgbClr val="294E4E"/>
      </a:lt2>
      <a:accent1>
        <a:srgbClr val="578C8C"/>
      </a:accent1>
      <a:accent2>
        <a:srgbClr val="FFFFFF"/>
      </a:accent2>
      <a:accent3>
        <a:srgbClr val="FFFFFF"/>
      </a:accent3>
      <a:accent4>
        <a:srgbClr val="FFFFFF"/>
      </a:accent4>
      <a:accent5>
        <a:srgbClr val="FFFFFF"/>
      </a:accent5>
      <a:accent6>
        <a:srgbClr val="FFFFFF"/>
      </a:accent6>
      <a:hlink>
        <a:srgbClr val="F0EBE1"/>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5.xml><?xml version="1.0" encoding="utf-8"?>
<a:theme xmlns:a="http://schemas.openxmlformats.org/drawingml/2006/main" name="Communication and Announce Layoffs Workshop by Slidesgo">
  <a:themeElements>
    <a:clrScheme name="Simple Light">
      <a:dk1>
        <a:srgbClr val="232121"/>
      </a:dk1>
      <a:lt1>
        <a:srgbClr val="F0EBE1"/>
      </a:lt1>
      <a:dk2>
        <a:srgbClr val="919996"/>
      </a:dk2>
      <a:lt2>
        <a:srgbClr val="294E4E"/>
      </a:lt2>
      <a:accent1>
        <a:srgbClr val="578C8C"/>
      </a:accent1>
      <a:accent2>
        <a:srgbClr val="FFFFFF"/>
      </a:accent2>
      <a:accent3>
        <a:srgbClr val="FFFFFF"/>
      </a:accent3>
      <a:accent4>
        <a:srgbClr val="FFFFFF"/>
      </a:accent4>
      <a:accent5>
        <a:srgbClr val="FFFFFF"/>
      </a:accent5>
      <a:accent6>
        <a:srgbClr val="FFFFFF"/>
      </a:accent6>
      <a:hlink>
        <a:srgbClr val="F0EBE1"/>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6.xml><?xml version="1.0" encoding="utf-8"?>
<a:theme xmlns:a="http://schemas.openxmlformats.org/drawingml/2006/main" name="Communication and Announce Layoffs Workshop by Slidesgo">
  <a:themeElements>
    <a:clrScheme name="Simple Light">
      <a:dk1>
        <a:srgbClr val="232121"/>
      </a:dk1>
      <a:lt1>
        <a:srgbClr val="F0EBE1"/>
      </a:lt1>
      <a:dk2>
        <a:srgbClr val="919996"/>
      </a:dk2>
      <a:lt2>
        <a:srgbClr val="294E4E"/>
      </a:lt2>
      <a:accent1>
        <a:srgbClr val="578C8C"/>
      </a:accent1>
      <a:accent2>
        <a:srgbClr val="FFFFFF"/>
      </a:accent2>
      <a:accent3>
        <a:srgbClr val="FFFFFF"/>
      </a:accent3>
      <a:accent4>
        <a:srgbClr val="FFFFFF"/>
      </a:accent4>
      <a:accent5>
        <a:srgbClr val="FFFFFF"/>
      </a:accent5>
      <a:accent6>
        <a:srgbClr val="FFFFFF"/>
      </a:accent6>
      <a:hlink>
        <a:srgbClr val="F0EBE1"/>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7.xml><?xml version="1.0" encoding="utf-8"?>
<a:theme xmlns:a="http://schemas.openxmlformats.org/drawingml/2006/main" name="Communication and Announce Layoffs Workshop by Slidesgo">
  <a:themeElements>
    <a:clrScheme name="Simple Light">
      <a:dk1>
        <a:srgbClr val="232121"/>
      </a:dk1>
      <a:lt1>
        <a:srgbClr val="F0EBE1"/>
      </a:lt1>
      <a:dk2>
        <a:srgbClr val="919996"/>
      </a:dk2>
      <a:lt2>
        <a:srgbClr val="294E4E"/>
      </a:lt2>
      <a:accent1>
        <a:srgbClr val="578C8C"/>
      </a:accent1>
      <a:accent2>
        <a:srgbClr val="FFFFFF"/>
      </a:accent2>
      <a:accent3>
        <a:srgbClr val="FFFFFF"/>
      </a:accent3>
      <a:accent4>
        <a:srgbClr val="FFFFFF"/>
      </a:accent4>
      <a:accent5>
        <a:srgbClr val="FFFFFF"/>
      </a:accent5>
      <a:accent6>
        <a:srgbClr val="FFFFFF"/>
      </a:accent6>
      <a:hlink>
        <a:srgbClr val="F0EBE1"/>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8.xml><?xml version="1.0" encoding="utf-8"?>
<a:theme xmlns:a="http://schemas.openxmlformats.org/drawingml/2006/main" name="Communication and Announce Layoffs Workshop by Slidesgo">
  <a:themeElements>
    <a:clrScheme name="Simple Light">
      <a:dk1>
        <a:srgbClr val="232121"/>
      </a:dk1>
      <a:lt1>
        <a:srgbClr val="F0EBE1"/>
      </a:lt1>
      <a:dk2>
        <a:srgbClr val="919996"/>
      </a:dk2>
      <a:lt2>
        <a:srgbClr val="294E4E"/>
      </a:lt2>
      <a:accent1>
        <a:srgbClr val="578C8C"/>
      </a:accent1>
      <a:accent2>
        <a:srgbClr val="FFFFFF"/>
      </a:accent2>
      <a:accent3>
        <a:srgbClr val="FFFFFF"/>
      </a:accent3>
      <a:accent4>
        <a:srgbClr val="FFFFFF"/>
      </a:accent4>
      <a:accent5>
        <a:srgbClr val="FFFFFF"/>
      </a:accent5>
      <a:accent6>
        <a:srgbClr val="FFFFFF"/>
      </a:accent6>
      <a:hlink>
        <a:srgbClr val="F0EBE1"/>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9.xml><?xml version="1.0" encoding="utf-8"?>
<a:theme xmlns:a="http://schemas.openxmlformats.org/drawingml/2006/main" name="Communication and Announce Layoffs Workshop by Slidesgo">
  <a:themeElements>
    <a:clrScheme name="Simple Light">
      <a:dk1>
        <a:srgbClr val="232121"/>
      </a:dk1>
      <a:lt1>
        <a:srgbClr val="F0EBE1"/>
      </a:lt1>
      <a:dk2>
        <a:srgbClr val="919996"/>
      </a:dk2>
      <a:lt2>
        <a:srgbClr val="294E4E"/>
      </a:lt2>
      <a:accent1>
        <a:srgbClr val="578C8C"/>
      </a:accent1>
      <a:accent2>
        <a:srgbClr val="FFFFFF"/>
      </a:accent2>
      <a:accent3>
        <a:srgbClr val="FFFFFF"/>
      </a:accent3>
      <a:accent4>
        <a:srgbClr val="FFFFFF"/>
      </a:accent4>
      <a:accent5>
        <a:srgbClr val="FFFFFF"/>
      </a:accent5>
      <a:accent6>
        <a:srgbClr val="FFFFFF"/>
      </a:accent6>
      <a:hlink>
        <a:srgbClr val="F0EBE1"/>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Communication and Announce Layoffs Workshop by Slidesgo">
  <a:themeElements>
    <a:clrScheme name="Simple Light">
      <a:dk1>
        <a:srgbClr val="232121"/>
      </a:dk1>
      <a:lt1>
        <a:srgbClr val="F0EBE1"/>
      </a:lt1>
      <a:dk2>
        <a:srgbClr val="919996"/>
      </a:dk2>
      <a:lt2>
        <a:srgbClr val="294E4E"/>
      </a:lt2>
      <a:accent1>
        <a:srgbClr val="578C8C"/>
      </a:accent1>
      <a:accent2>
        <a:srgbClr val="FFFFFF"/>
      </a:accent2>
      <a:accent3>
        <a:srgbClr val="FFFFFF"/>
      </a:accent3>
      <a:accent4>
        <a:srgbClr val="FFFFFF"/>
      </a:accent4>
      <a:accent5>
        <a:srgbClr val="FFFFFF"/>
      </a:accent5>
      <a:accent6>
        <a:srgbClr val="FFFFFF"/>
      </a:accent6>
      <a:hlink>
        <a:srgbClr val="F0EBE1"/>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0.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1.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Communication and Announce Layoffs Workshop by Slidesgo">
  <a:themeElements>
    <a:clrScheme name="Simple Light">
      <a:dk1>
        <a:srgbClr val="232121"/>
      </a:dk1>
      <a:lt1>
        <a:srgbClr val="F0EBE1"/>
      </a:lt1>
      <a:dk2>
        <a:srgbClr val="919996"/>
      </a:dk2>
      <a:lt2>
        <a:srgbClr val="294E4E"/>
      </a:lt2>
      <a:accent1>
        <a:srgbClr val="578C8C"/>
      </a:accent1>
      <a:accent2>
        <a:srgbClr val="FFFFFF"/>
      </a:accent2>
      <a:accent3>
        <a:srgbClr val="FFFFFF"/>
      </a:accent3>
      <a:accent4>
        <a:srgbClr val="FFFFFF"/>
      </a:accent4>
      <a:accent5>
        <a:srgbClr val="FFFFFF"/>
      </a:accent5>
      <a:accent6>
        <a:srgbClr val="FFFFFF"/>
      </a:accent6>
      <a:hlink>
        <a:srgbClr val="F0EBE1"/>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Communication and Announce Layoffs Workshop by Slidesgo">
  <a:themeElements>
    <a:clrScheme name="Simple Light">
      <a:dk1>
        <a:srgbClr val="232121"/>
      </a:dk1>
      <a:lt1>
        <a:srgbClr val="F0EBE1"/>
      </a:lt1>
      <a:dk2>
        <a:srgbClr val="919996"/>
      </a:dk2>
      <a:lt2>
        <a:srgbClr val="294E4E"/>
      </a:lt2>
      <a:accent1>
        <a:srgbClr val="578C8C"/>
      </a:accent1>
      <a:accent2>
        <a:srgbClr val="FFFFFF"/>
      </a:accent2>
      <a:accent3>
        <a:srgbClr val="FFFFFF"/>
      </a:accent3>
      <a:accent4>
        <a:srgbClr val="FFFFFF"/>
      </a:accent4>
      <a:accent5>
        <a:srgbClr val="FFFFFF"/>
      </a:accent5>
      <a:accent6>
        <a:srgbClr val="FFFFFF"/>
      </a:accent6>
      <a:hlink>
        <a:srgbClr val="F0EBE1"/>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Communication and Announce Layoffs Workshop by Slidesgo">
  <a:themeElements>
    <a:clrScheme name="Simple Light">
      <a:dk1>
        <a:srgbClr val="232121"/>
      </a:dk1>
      <a:lt1>
        <a:srgbClr val="F0EBE1"/>
      </a:lt1>
      <a:dk2>
        <a:srgbClr val="919996"/>
      </a:dk2>
      <a:lt2>
        <a:srgbClr val="294E4E"/>
      </a:lt2>
      <a:accent1>
        <a:srgbClr val="578C8C"/>
      </a:accent1>
      <a:accent2>
        <a:srgbClr val="FFFFFF"/>
      </a:accent2>
      <a:accent3>
        <a:srgbClr val="FFFFFF"/>
      </a:accent3>
      <a:accent4>
        <a:srgbClr val="FFFFFF"/>
      </a:accent4>
      <a:accent5>
        <a:srgbClr val="FFFFFF"/>
      </a:accent5>
      <a:accent6>
        <a:srgbClr val="FFFFFF"/>
      </a:accent6>
      <a:hlink>
        <a:srgbClr val="F0EBE1"/>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Communication and Announce Layoffs Workshop by Slidesgo">
  <a:themeElements>
    <a:clrScheme name="Simple Light">
      <a:dk1>
        <a:srgbClr val="232121"/>
      </a:dk1>
      <a:lt1>
        <a:srgbClr val="F0EBE1"/>
      </a:lt1>
      <a:dk2>
        <a:srgbClr val="919996"/>
      </a:dk2>
      <a:lt2>
        <a:srgbClr val="294E4E"/>
      </a:lt2>
      <a:accent1>
        <a:srgbClr val="578C8C"/>
      </a:accent1>
      <a:accent2>
        <a:srgbClr val="FFFFFF"/>
      </a:accent2>
      <a:accent3>
        <a:srgbClr val="FFFFFF"/>
      </a:accent3>
      <a:accent4>
        <a:srgbClr val="FFFFFF"/>
      </a:accent4>
      <a:accent5>
        <a:srgbClr val="FFFFFF"/>
      </a:accent5>
      <a:accent6>
        <a:srgbClr val="FFFFFF"/>
      </a:accent6>
      <a:hlink>
        <a:srgbClr val="F0EBE1"/>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Communication and Announce Layoffs Workshop by Slidesgo">
  <a:themeElements>
    <a:clrScheme name="Simple Light">
      <a:dk1>
        <a:srgbClr val="232121"/>
      </a:dk1>
      <a:lt1>
        <a:srgbClr val="F0EBE1"/>
      </a:lt1>
      <a:dk2>
        <a:srgbClr val="919996"/>
      </a:dk2>
      <a:lt2>
        <a:srgbClr val="294E4E"/>
      </a:lt2>
      <a:accent1>
        <a:srgbClr val="578C8C"/>
      </a:accent1>
      <a:accent2>
        <a:srgbClr val="FFFFFF"/>
      </a:accent2>
      <a:accent3>
        <a:srgbClr val="FFFFFF"/>
      </a:accent3>
      <a:accent4>
        <a:srgbClr val="FFFFFF"/>
      </a:accent4>
      <a:accent5>
        <a:srgbClr val="FFFFFF"/>
      </a:accent5>
      <a:accent6>
        <a:srgbClr val="FFFFFF"/>
      </a:accent6>
      <a:hlink>
        <a:srgbClr val="F0EBE1"/>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Communication and Announce Layoffs Workshop by Slidesgo">
  <a:themeElements>
    <a:clrScheme name="Simple Light">
      <a:dk1>
        <a:srgbClr val="232121"/>
      </a:dk1>
      <a:lt1>
        <a:srgbClr val="F0EBE1"/>
      </a:lt1>
      <a:dk2>
        <a:srgbClr val="919996"/>
      </a:dk2>
      <a:lt2>
        <a:srgbClr val="294E4E"/>
      </a:lt2>
      <a:accent1>
        <a:srgbClr val="578C8C"/>
      </a:accent1>
      <a:accent2>
        <a:srgbClr val="FFFFFF"/>
      </a:accent2>
      <a:accent3>
        <a:srgbClr val="FFFFFF"/>
      </a:accent3>
      <a:accent4>
        <a:srgbClr val="FFFFFF"/>
      </a:accent4>
      <a:accent5>
        <a:srgbClr val="FFFFFF"/>
      </a:accent5>
      <a:accent6>
        <a:srgbClr val="FFFFFF"/>
      </a:accent6>
      <a:hlink>
        <a:srgbClr val="F0EBE1"/>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TotalTime>
  <Words>398</Words>
  <Application>Microsoft Office PowerPoint</Application>
  <PresentationFormat>Affichage à l'écran (16:9)</PresentationFormat>
  <Paragraphs>25</Paragraphs>
  <Slides>12</Slides>
  <Notes>0</Notes>
  <HiddenSlides>0</HiddenSlides>
  <MMClips>0</MMClips>
  <ScaleCrop>false</ScaleCrop>
  <HeadingPairs>
    <vt:vector size="6" baseType="variant">
      <vt:variant>
        <vt:lpstr>Polices utilisées</vt:lpstr>
      </vt:variant>
      <vt:variant>
        <vt:i4>6</vt:i4>
      </vt:variant>
      <vt:variant>
        <vt:lpstr>Thème</vt:lpstr>
      </vt:variant>
      <vt:variant>
        <vt:i4>31</vt:i4>
      </vt:variant>
      <vt:variant>
        <vt:lpstr>Titres des diapositives</vt:lpstr>
      </vt:variant>
      <vt:variant>
        <vt:i4>12</vt:i4>
      </vt:variant>
    </vt:vector>
  </HeadingPairs>
  <TitlesOfParts>
    <vt:vector size="49" baseType="lpstr">
      <vt:lpstr>Arial</vt:lpstr>
      <vt:lpstr>Cabin</vt:lpstr>
      <vt:lpstr>EB Garamond</vt:lpstr>
      <vt:lpstr>OpenSymbol</vt:lpstr>
      <vt:lpstr>Symbol</vt:lpstr>
      <vt:lpstr>Wingdings</vt:lpstr>
      <vt:lpstr>Communication and Announce Layoffs Workshop by Slidesgo</vt:lpstr>
      <vt:lpstr>Communication and Announce Layoffs Workshop by Slidesgo</vt:lpstr>
      <vt:lpstr>Communication and Announce Layoffs Workshop by Slidesgo</vt:lpstr>
      <vt:lpstr>Communication and Announce Layoffs Workshop by Slidesgo</vt:lpstr>
      <vt:lpstr>Communication and Announce Layoffs Workshop by Slidesgo</vt:lpstr>
      <vt:lpstr>Communication and Announce Layoffs Workshop by Slidesgo</vt:lpstr>
      <vt:lpstr>Communication and Announce Layoffs Workshop by Slidesgo</vt:lpstr>
      <vt:lpstr>Communication and Announce Layoffs Workshop by Slidesgo</vt:lpstr>
      <vt:lpstr>Communication and Announce Layoffs Workshop by Slidesgo</vt:lpstr>
      <vt:lpstr>Communication and Announce Layoffs Workshop by Slidesgo</vt:lpstr>
      <vt:lpstr>Communication and Announce Layoffs Workshop by Slidesgo</vt:lpstr>
      <vt:lpstr>Communication and Announce Layoffs Workshop by Slidesgo</vt:lpstr>
      <vt:lpstr>Communication and Announce Layoffs Workshop by Slidesgo</vt:lpstr>
      <vt:lpstr>Communication and Announce Layoffs Workshop by Slidesgo</vt:lpstr>
      <vt:lpstr>Communication and Announce Layoffs Workshop by Slidesgo</vt:lpstr>
      <vt:lpstr>Communication and Announce Layoffs Workshop by Slidesgo</vt:lpstr>
      <vt:lpstr>Communication and Announce Layoffs Workshop by Slidesgo</vt:lpstr>
      <vt:lpstr>Communication and Announce Layoffs Workshop by Slidesgo</vt:lpstr>
      <vt:lpstr>Communication and Announce Layoffs Workshop by Slidesgo</vt:lpstr>
      <vt:lpstr>Communication and Announce Layoffs Workshop by Slidesgo</vt:lpstr>
      <vt:lpstr>Communication and Announce Layoffs Workshop by Slidesgo</vt:lpstr>
      <vt:lpstr>Communication and Announce Layoffs Workshop by Slidesgo</vt:lpstr>
      <vt:lpstr>Communication and Announce Layoffs Workshop by Slidesgo</vt:lpstr>
      <vt:lpstr>Communication and Announce Layoffs Workshop by Slidesgo</vt:lpstr>
      <vt:lpstr>Communication and Announce Layoffs Workshop by Slidesgo</vt:lpstr>
      <vt:lpstr>Communication and Announce Layoffs Workshop by Slidesgo</vt:lpstr>
      <vt:lpstr>Communication and Announce Layoffs Workshop by Slidesgo</vt:lpstr>
      <vt:lpstr>Communication and Announce Layoffs Workshop by Slidesgo</vt:lpstr>
      <vt:lpstr>Communication and Announce Layoffs Workshop by Slidesgo</vt:lpstr>
      <vt:lpstr>Slidesgo Final Pages</vt:lpstr>
      <vt:lpstr>Slidesgo Final Pages</vt:lpstr>
      <vt:lpstr>Dark Memory – </vt:lpstr>
      <vt:lpstr>Introduction</vt:lpstr>
      <vt:lpstr>Objectifs</vt:lpstr>
      <vt:lpstr>Mettre en valeur le potentiel énergétique du fleuve Congo</vt:lpstr>
      <vt:lpstr>Informer sur les projets énergétiques en cours</vt:lpstr>
      <vt:lpstr>Sensibiliser le grand public et la jeunesse</vt:lpstr>
      <vt:lpstr>Fonctionnalités</vt:lpstr>
      <vt:lpstr>Navigation fluide entre les sections thématiques</vt:lpstr>
      <vt:lpstr>Présentation de projets énergétiques clés</vt:lpstr>
      <vt:lpstr>Système de comptes utilisateurs prévu</vt:lpstr>
      <vt:lpstr>Conclusions</vt:lpstr>
      <vt:lpstr>MERCI !</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Clarice Masika</cp:lastModifiedBy>
  <cp:revision>2</cp:revision>
  <dcterms:modified xsi:type="dcterms:W3CDTF">2025-06-27T18:46:20Z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2025-06-27T18:07:20Z</dcterms:created>
  <dc:creator>Unknown Creator</dc:creator>
  <dc:description/>
  <dc:language>en-US</dc:language>
  <cp:lastModifiedBy>Unknown Creator</cp:lastModifiedBy>
  <dcterms:modified xsi:type="dcterms:W3CDTF">2025-06-27T18:07:20Z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