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6" r:id="rId7"/>
    <p:sldId id="265" r:id="rId8"/>
    <p:sldId id="264" r:id="rId9"/>
    <p:sldId id="267" r:id="rId10"/>
    <p:sldId id="272" r:id="rId11"/>
    <p:sldId id="268" r:id="rId12"/>
    <p:sldId id="273" r:id="rId13"/>
    <p:sldId id="274" r:id="rId14"/>
    <p:sldId id="261" r:id="rId15"/>
    <p:sldId id="270" r:id="rId16"/>
    <p:sldId id="277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65"/>
            <p14:sldId id="264"/>
            <p14:sldId id="267"/>
            <p14:sldId id="272"/>
            <p14:sldId id="268"/>
            <p14:sldId id="273"/>
            <p14:sldId id="274"/>
            <p14:sldId id="261"/>
            <p14:sldId id="270"/>
            <p14:sldId id="277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114" d="100"/>
          <a:sy n="11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.dot.net/" TargetMode="External"/><Relationship Id="rId3" Type="http://schemas.openxmlformats.org/officeDocument/2006/relationships/hyperlink" Target="https://docs.microsoft.com/en-us/aspnet/core/tutorials/razor-pages-vsc/razor-pages-start" TargetMode="External"/><Relationship Id="rId7" Type="http://schemas.openxmlformats.org/officeDocument/2006/relationships/hyperlink" Target="https://www.dotnetfoundation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learn/dotnet" TargetMode="External"/><Relationship Id="rId5" Type="http://schemas.openxmlformats.org/officeDocument/2006/relationships/hyperlink" Target="https://www.microsoft.com/net" TargetMode="External"/><Relationship Id="rId4" Type="http://schemas.openxmlformats.org/officeDocument/2006/relationships/hyperlink" Target="https://docs.microsoft.com/en-us/dotnet/csharp/quick-star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36DD1-F7F5-4288-8701-192222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41744"/>
              </p:ext>
            </p:extLst>
          </p:nvPr>
        </p:nvGraphicFramePr>
        <p:xfrm>
          <a:off x="457199" y="1383983"/>
          <a:ext cx="11022228" cy="337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Files or Folders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Contains all the static files. For example CSS, images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folder contains the pages for our application.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 our ASP.NET Core application.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host is responsible for app startup and lifetime management, configure services,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9FA8-7CB6-4E92-B9C3-297EB25DE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2" y="1611740"/>
            <a:ext cx="11653523" cy="49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Show them where to get the tools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to dot.net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learn in the browser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the dotnet CLI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new Razor page application using the dotnet CLI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new razor -o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cd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run</a:t>
            </a:r>
            <a:r>
              <a:rPr lang="en-US" altLang="en-US" sz="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 Open the code in VS Code.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Walk the audience through the project structure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72E2F-FE97-4D1B-BDBC-59524404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164820"/>
            <a:ext cx="11655840" cy="899665"/>
          </a:xfrm>
        </p:spPr>
        <p:txBody>
          <a:bodyPr/>
          <a:lstStyle/>
          <a:p>
            <a:r>
              <a:rPr lang="en-US" dirty="0"/>
              <a:t>Hidden Slide</a:t>
            </a:r>
            <a:br>
              <a:rPr lang="en-US" dirty="0"/>
            </a:br>
            <a:r>
              <a:rPr lang="en-US" sz="2800" dirty="0"/>
              <a:t>Demo instructions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4330B-A10D-49FA-905D-DA01AEF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0914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4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8846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Workshop Material </a:t>
            </a:r>
          </a:p>
          <a:p>
            <a:r>
              <a:rPr lang="en-US" sz="2800" dirty="0"/>
              <a:t>Workshop Material - aka.ms/beginners-workshop</a:t>
            </a:r>
          </a:p>
          <a:p>
            <a:r>
              <a:rPr lang="en-US" sz="2800" dirty="0"/>
              <a:t>Something extra - aka.ms/extra-workshop</a:t>
            </a:r>
          </a:p>
          <a:p>
            <a:r>
              <a:rPr lang="en-US" sz="2800" dirty="0">
                <a:hlinkClick r:id="rId3"/>
              </a:rPr>
              <a:t>Getting started with </a:t>
            </a:r>
            <a:r>
              <a:rPr lang="en-US" sz="2800" dirty="0" err="1">
                <a:hlinkClick r:id="rId3"/>
              </a:rPr>
              <a:t>Razorpages</a:t>
            </a:r>
            <a:r>
              <a:rPr lang="en-US" sz="2800" dirty="0">
                <a:hlinkClick r:id="rId3"/>
              </a:rPr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Learn and tools</a:t>
            </a:r>
          </a:p>
          <a:p>
            <a:r>
              <a:rPr lang="en-US" sz="2800" dirty="0"/>
              <a:t>Documentation – </a:t>
            </a:r>
            <a:r>
              <a:rPr lang="en-US" sz="2800" dirty="0">
                <a:hlinkClick r:id="rId4"/>
              </a:rPr>
              <a:t>docs.microsoft.com</a:t>
            </a:r>
            <a:endParaRPr lang="en-US" sz="2800" dirty="0"/>
          </a:p>
          <a:p>
            <a:r>
              <a:rPr lang="en-US" sz="2800" dirty="0">
                <a:hlinkClick r:id="rId5"/>
              </a:rPr>
              <a:t>dot.net </a:t>
            </a:r>
            <a:r>
              <a:rPr lang="en-US" sz="2800" dirty="0"/>
              <a:t>-  Get all the tools you need in one place.</a:t>
            </a:r>
          </a:p>
          <a:p>
            <a:r>
              <a:rPr lang="en-US" sz="2800" dirty="0">
                <a:hlinkClick r:id="rId6"/>
              </a:rPr>
              <a:t>Microsoft Learn for .NET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Get involved</a:t>
            </a:r>
          </a:p>
          <a:p>
            <a:r>
              <a:rPr lang="en-US" sz="2800" dirty="0">
                <a:hlinkClick r:id="rId7"/>
              </a:rPr>
              <a:t>.NET Foundation </a:t>
            </a:r>
            <a:endParaRPr lang="en-US" sz="2800" dirty="0"/>
          </a:p>
          <a:p>
            <a:r>
              <a:rPr lang="en-US" sz="2800" dirty="0">
                <a:hlinkClick r:id="rId8"/>
              </a:rPr>
              <a:t>.NET Live TV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CECC5-CE4D-4471-AF1D-819ACEC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7" y="1453805"/>
            <a:ext cx="9860610" cy="1793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Core </a:t>
            </a:r>
            <a:br>
              <a:rPr lang="en-US" dirty="0"/>
            </a:br>
            <a:r>
              <a:rPr lang="en-US" sz="4400" dirty="0"/>
              <a:t>Welcome to ASP.NET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823936" y="5609402"/>
            <a:ext cx="4387803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 .NET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2104C72-2422-40E4-BFA2-17231430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26" y="1408985"/>
            <a:ext cx="2066720" cy="206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3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642764" y="5635562"/>
            <a:ext cx="4387804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 .NET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7C0BA5-11F4-45D7-BD4D-20149041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26" y="1408985"/>
            <a:ext cx="2066720" cy="206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9A8C76-E25F-4407-875B-92FE07A89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2283" y="2843946"/>
            <a:ext cx="912867" cy="9116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937965-05F1-4EEB-8A87-78BA006CE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0360" y="1317695"/>
            <a:ext cx="876713" cy="876713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7C192C2-F471-4FE4-AC06-B157A5C5A6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7186" y="4259631"/>
            <a:ext cx="883061" cy="8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209207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067302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Runtime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1245976-3b4d-4794-a754-317688483df2"/>
    <ds:schemaRef ds:uri="569b343d-e775-480b-9b2b-6a6986deb9b0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7344</TotalTime>
  <Words>429</Words>
  <Application>Microsoft Office PowerPoint</Application>
  <PresentationFormat>Widescreen</PresentationFormat>
  <Paragraphs>108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SFMono-Regular</vt:lpstr>
      <vt:lpstr>Wingdings</vt:lpstr>
      <vt:lpstr>Dotnet_Template</vt:lpstr>
      <vt:lpstr>PowerPoint Presentation</vt:lpstr>
      <vt:lpstr>ASP.NET Core  Welcome to ASP.NET Core</vt:lpstr>
      <vt:lpstr>ASP.NET Core Toolkit </vt:lpstr>
      <vt:lpstr>ASP.NET Core Toolkit 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Project structure Demo   </vt:lpstr>
      <vt:lpstr>Project Structure </vt:lpstr>
      <vt:lpstr>Hidden Slide Demo instructions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James Montemagno</cp:lastModifiedBy>
  <cp:revision>32</cp:revision>
  <dcterms:created xsi:type="dcterms:W3CDTF">2018-03-29T16:06:36Z</dcterms:created>
  <dcterms:modified xsi:type="dcterms:W3CDTF">2022-02-04T23:13:45Z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