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41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0F24D-8629-4178-A7AF-C32F796212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509257-D3D0-4210-B0AF-1F1C0DB2D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49C6F-FF2F-4EFA-86BF-0F8FCC253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54CA4-2AAA-4F7E-9634-6831611F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E7B7E-BA1C-4ECF-ABA2-FB4052C5D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29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D6176D-44F3-467D-824A-F6DE823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912111-AB15-4B19-9D06-B33B04145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98F972-7503-4944-9774-048E5809E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94109A-70F6-4D67-8DB3-A1B38263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1D380C-2AFA-4564-BD44-D1E16D3E9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04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47047A-511F-466A-B8E8-034143989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D6583-CC53-4BF3-B66D-1BA69EFC8D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92C210-E568-4F13-856D-50DF9453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1094EB-AE8C-48C9-84C3-F375B607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B2F2F7-84B7-4574-9F53-535CF61D8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195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12D128-9265-4E94-ABA6-86DFBAA9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AE8A6-A9E9-48A9-9DD0-4A3D2946A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C92CF-8451-47F0-AD05-62F34ABA2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9571AA-E288-40EB-BE35-AE7C8393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B2F8B-42A3-4033-9DA5-909B38C5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20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3ECDA-F84D-4C21-BC9F-D75115C3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F23DFA-CE97-4324-A4A6-E3536A8FB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27F948-F226-4827-A9C0-EF07349B1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30C367-F9B2-41CD-8A96-7BC31156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96A1D-47FA-4688-9C2C-F40E8B83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30DBC-710B-43B1-B7E3-5352C33B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1D115-F5E5-4420-A927-35EB69EF70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9EFDC4-A096-465B-A4A3-2176AC717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89FA9C-E14D-4AF0-9939-39830BB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C30CEA-5C6C-4FE8-A29B-17B835A60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E0486F-FFAB-4255-A3C2-E0A24C7F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33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06FFF-1F60-4459-8496-715737D5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B794C2-9B42-451A-B566-FA1BB68A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7CB08D-0608-4BA8-AD64-63D06F15D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78F4C2-4680-44DE-8D1C-6197C11CA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8CF51-3E63-4B82-A9CD-D38BE4A568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3E1773-BB91-4B1C-9F99-FF72B32B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B24E47-704B-476C-AAE2-77F1F6D3C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635CE3-55B2-4B15-88E8-7243668D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61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5A464-0F12-420A-99FC-12BBB889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392E93-445E-42B3-9B1B-1C9621BD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213E19-D2CE-43DC-8AA4-84A2BC2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BD1015-CEBD-4E8B-8E85-D56D2BB14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D39883-7B0C-4DC4-B692-0ED46D82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985273-6410-4D2D-A7A9-AEA1C48E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EFF404-DEE9-4AA8-854E-E008BF58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1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2DD6D4-BA22-47BE-A526-57EC226BD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A2248-E8E2-4D38-83B9-4D39DD344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E460D5-C2FC-41B9-B20E-6D22A13D8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2F226-CE5A-4846-A155-6B252D90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F248D7-83BA-4D38-9307-DE9AF9B9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D6339-7BDD-419D-B5F7-7E702029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24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88FAB-1771-40C7-AEDF-3AD77EBE7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72A8F0E-82AD-4A90-8900-44A413703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9359EC-57BD-42C8-B6DC-704290B89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F92EE5-F25B-427B-AE79-CEF2FDE5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4304B-32CF-4BA9-81AC-6089C374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7BFA8-4044-4DBC-AD34-42E39EC3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905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23E814-FBB4-4F84-B51B-76A747C44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BD592-8973-4CE3-8D77-0837895A5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C88A8-4FB3-4889-86F5-EA28E8A940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45CB7-8ADB-4012-8567-42D24EE73A54}" type="datetimeFigureOut">
              <a:rPr lang="zh-CN" altLang="en-US" smtClean="0"/>
              <a:t>2021/7/6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3F1B9-6EF2-4A6E-99CE-CD4820634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D7892-21ED-44E6-92E3-24CAD3BBC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FB601-6301-4EF1-80D4-BCCBA4AECB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18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8916F43-ECC0-498E-8A56-44A41689EA9B}"/>
              </a:ext>
            </a:extLst>
          </p:cNvPr>
          <p:cNvCxnSpPr>
            <a:cxnSpLocks/>
          </p:cNvCxnSpPr>
          <p:nvPr/>
        </p:nvCxnSpPr>
        <p:spPr>
          <a:xfrm flipV="1">
            <a:off x="1376039" y="3428998"/>
            <a:ext cx="8185211" cy="2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691E575-59AF-473B-8DED-F000D5B057F9}"/>
              </a:ext>
            </a:extLst>
          </p:cNvPr>
          <p:cNvCxnSpPr>
            <a:cxnSpLocks/>
          </p:cNvCxnSpPr>
          <p:nvPr/>
        </p:nvCxnSpPr>
        <p:spPr>
          <a:xfrm flipV="1">
            <a:off x="1846555" y="2032986"/>
            <a:ext cx="1083076" cy="13960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8C6822C-75A4-481D-BF99-FDB96D0D41DF}"/>
              </a:ext>
            </a:extLst>
          </p:cNvPr>
          <p:cNvCxnSpPr>
            <a:cxnSpLocks/>
          </p:cNvCxnSpPr>
          <p:nvPr/>
        </p:nvCxnSpPr>
        <p:spPr>
          <a:xfrm flipV="1">
            <a:off x="4532641" y="2032986"/>
            <a:ext cx="1083076" cy="13960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A7D45FE-3BC5-4E5E-9017-49DF8BACF9AB}"/>
              </a:ext>
            </a:extLst>
          </p:cNvPr>
          <p:cNvCxnSpPr>
            <a:cxnSpLocks/>
          </p:cNvCxnSpPr>
          <p:nvPr/>
        </p:nvCxnSpPr>
        <p:spPr>
          <a:xfrm>
            <a:off x="3025322" y="3442750"/>
            <a:ext cx="1433025" cy="109685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76EB0D0-21B6-4158-B48B-C46ADB0F6C0D}"/>
              </a:ext>
            </a:extLst>
          </p:cNvPr>
          <p:cNvCxnSpPr>
            <a:cxnSpLocks/>
          </p:cNvCxnSpPr>
          <p:nvPr/>
        </p:nvCxnSpPr>
        <p:spPr>
          <a:xfrm rot="5400000" flipV="1">
            <a:off x="6252469" y="3272529"/>
            <a:ext cx="1083076" cy="13960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C3E3B61-04B3-414D-8CEF-2314B556585B}"/>
              </a:ext>
            </a:extLst>
          </p:cNvPr>
          <p:cNvCxnSpPr>
            <a:cxnSpLocks/>
          </p:cNvCxnSpPr>
          <p:nvPr/>
        </p:nvCxnSpPr>
        <p:spPr>
          <a:xfrm flipV="1">
            <a:off x="7218727" y="2032984"/>
            <a:ext cx="1083076" cy="139601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ACFCDCF9-8E67-4409-BDC5-9150FF2452FC}"/>
              </a:ext>
            </a:extLst>
          </p:cNvPr>
          <p:cNvSpPr txBox="1"/>
          <p:nvPr/>
        </p:nvSpPr>
        <p:spPr>
          <a:xfrm>
            <a:off x="1883755" y="145410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项目立项以及确认需求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F83C7E-F78B-41F7-BDEF-28C46F32F1C1}"/>
              </a:ext>
            </a:extLst>
          </p:cNvPr>
          <p:cNvSpPr txBox="1"/>
          <p:nvPr/>
        </p:nvSpPr>
        <p:spPr>
          <a:xfrm>
            <a:off x="3632394" y="47017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确立基本技术栈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C81181F-4D29-49FB-B314-754A46B50B04}"/>
              </a:ext>
            </a:extLst>
          </p:cNvPr>
          <p:cNvSpPr txBox="1"/>
          <p:nvPr/>
        </p:nvSpPr>
        <p:spPr>
          <a:xfrm>
            <a:off x="5314573" y="14294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确立原型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C7F8AF-C1C8-4D30-A4CF-0A0621822BB4}"/>
              </a:ext>
            </a:extLst>
          </p:cNvPr>
          <p:cNvSpPr txBox="1"/>
          <p:nvPr/>
        </p:nvSpPr>
        <p:spPr>
          <a:xfrm>
            <a:off x="6951662" y="46980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项目测试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8F983B6-235C-4B82-87F3-4AF724C59ED7}"/>
              </a:ext>
            </a:extLst>
          </p:cNvPr>
          <p:cNvSpPr txBox="1"/>
          <p:nvPr/>
        </p:nvSpPr>
        <p:spPr>
          <a:xfrm>
            <a:off x="7954166" y="14671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项目验收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139AB00-75A8-4D36-B098-6125109957BA}"/>
              </a:ext>
            </a:extLst>
          </p:cNvPr>
          <p:cNvCxnSpPr/>
          <p:nvPr/>
        </p:nvCxnSpPr>
        <p:spPr>
          <a:xfrm>
            <a:off x="2672080" y="2397760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D55F71B-BC64-4519-B75F-AE03B356ED05}"/>
              </a:ext>
            </a:extLst>
          </p:cNvPr>
          <p:cNvSpPr txBox="1"/>
          <p:nvPr/>
        </p:nvSpPr>
        <p:spPr>
          <a:xfrm>
            <a:off x="3008500" y="223953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产品调研以及竞品分析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33FB0FA-8D52-4530-B6FB-8BE29BF8659C}"/>
              </a:ext>
            </a:extLst>
          </p:cNvPr>
          <p:cNvCxnSpPr/>
          <p:nvPr/>
        </p:nvCxnSpPr>
        <p:spPr>
          <a:xfrm>
            <a:off x="2428188" y="2684713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1F510BE3-86F6-4B54-BB06-E87D713C9C9B}"/>
              </a:ext>
            </a:extLst>
          </p:cNvPr>
          <p:cNvSpPr txBox="1"/>
          <p:nvPr/>
        </p:nvSpPr>
        <p:spPr>
          <a:xfrm>
            <a:off x="2764608" y="25264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需求分析</a:t>
            </a: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3EFFB82D-0FCD-4E7A-8A93-CD2437F5FD1C}"/>
              </a:ext>
            </a:extLst>
          </p:cNvPr>
          <p:cNvCxnSpPr/>
          <p:nvPr/>
        </p:nvCxnSpPr>
        <p:spPr>
          <a:xfrm>
            <a:off x="2234155" y="2966826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50AFD125-4F1B-4A91-B78F-1809F96CCE16}"/>
              </a:ext>
            </a:extLst>
          </p:cNvPr>
          <p:cNvSpPr txBox="1"/>
          <p:nvPr/>
        </p:nvSpPr>
        <p:spPr>
          <a:xfrm>
            <a:off x="2570575" y="2808603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模块划分、组员分工</a:t>
            </a: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3775E6F-7BCF-4FA5-99C2-921F7DDE49F6}"/>
              </a:ext>
            </a:extLst>
          </p:cNvPr>
          <p:cNvCxnSpPr/>
          <p:nvPr/>
        </p:nvCxnSpPr>
        <p:spPr>
          <a:xfrm>
            <a:off x="3423920" y="3720287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E1A6EB5B-BF61-469C-8D4C-CE8A0A55DA47}"/>
              </a:ext>
            </a:extLst>
          </p:cNvPr>
          <p:cNvSpPr txBox="1"/>
          <p:nvPr/>
        </p:nvSpPr>
        <p:spPr>
          <a:xfrm>
            <a:off x="3760340" y="3562064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确立前后端以及安卓技术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630F982-18EB-4BB7-8020-EA118D3B0343}"/>
              </a:ext>
            </a:extLst>
          </p:cNvPr>
          <p:cNvCxnSpPr/>
          <p:nvPr/>
        </p:nvCxnSpPr>
        <p:spPr>
          <a:xfrm>
            <a:off x="3817411" y="4032905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530B94E8-9375-4470-A53E-3CB573BD35D1}"/>
              </a:ext>
            </a:extLst>
          </p:cNvPr>
          <p:cNvSpPr txBox="1"/>
          <p:nvPr/>
        </p:nvSpPr>
        <p:spPr>
          <a:xfrm>
            <a:off x="4153831" y="3874682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建立数据库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71EEF92A-5681-4004-94A4-1A7A005F83B7}"/>
              </a:ext>
            </a:extLst>
          </p:cNvPr>
          <p:cNvCxnSpPr/>
          <p:nvPr/>
        </p:nvCxnSpPr>
        <p:spPr>
          <a:xfrm>
            <a:off x="4196221" y="4340682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1E17A6FA-CF3A-4DBF-A394-6FAA1CACC5D2}"/>
              </a:ext>
            </a:extLst>
          </p:cNvPr>
          <p:cNvSpPr txBox="1"/>
          <p:nvPr/>
        </p:nvSpPr>
        <p:spPr>
          <a:xfrm>
            <a:off x="4532641" y="4182459"/>
            <a:ext cx="2159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部署环境以及配置服务器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2EA38E8-059E-49AC-9422-85462CB7D864}"/>
              </a:ext>
            </a:extLst>
          </p:cNvPr>
          <p:cNvSpPr txBox="1"/>
          <p:nvPr/>
        </p:nvSpPr>
        <p:spPr>
          <a:xfrm>
            <a:off x="2475407" y="173896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2021-6-16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E2F71B70-7EF5-4198-B7D6-0AF440D21C6D}"/>
              </a:ext>
            </a:extLst>
          </p:cNvPr>
          <p:cNvCxnSpPr/>
          <p:nvPr/>
        </p:nvCxnSpPr>
        <p:spPr>
          <a:xfrm>
            <a:off x="6487892" y="3718008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DCB88F3-3EE2-43EF-9203-D20D8F25CCEE}"/>
              </a:ext>
            </a:extLst>
          </p:cNvPr>
          <p:cNvSpPr txBox="1"/>
          <p:nvPr/>
        </p:nvSpPr>
        <p:spPr>
          <a:xfrm>
            <a:off x="6824312" y="3559785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前后端接口测试</a:t>
            </a:r>
          </a:p>
        </p:txBody>
      </p: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307536AC-1934-4D85-8A84-CC0FAF7D64C1}"/>
              </a:ext>
            </a:extLst>
          </p:cNvPr>
          <p:cNvCxnSpPr/>
          <p:nvPr/>
        </p:nvCxnSpPr>
        <p:spPr>
          <a:xfrm>
            <a:off x="6821374" y="3991923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7789276B-4249-445D-93D2-9DC76A9D5498}"/>
              </a:ext>
            </a:extLst>
          </p:cNvPr>
          <p:cNvSpPr txBox="1"/>
          <p:nvPr/>
        </p:nvSpPr>
        <p:spPr>
          <a:xfrm>
            <a:off x="7157794" y="383370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黑盒、白盒测试</a:t>
            </a:r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FC4E9D5-AAEB-43D0-97CC-8B4DCA31E769}"/>
              </a:ext>
            </a:extLst>
          </p:cNvPr>
          <p:cNvCxnSpPr/>
          <p:nvPr/>
        </p:nvCxnSpPr>
        <p:spPr>
          <a:xfrm>
            <a:off x="7173807" y="4259178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5ED5F34-86A1-4F37-A33E-E2BECB560F61}"/>
              </a:ext>
            </a:extLst>
          </p:cNvPr>
          <p:cNvSpPr txBox="1"/>
          <p:nvPr/>
        </p:nvSpPr>
        <p:spPr>
          <a:xfrm>
            <a:off x="7510227" y="4100955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Alpha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Beta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测试</a:t>
            </a: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6E47CC0-C2BE-41C8-B4AC-10ADA47888D0}"/>
              </a:ext>
            </a:extLst>
          </p:cNvPr>
          <p:cNvCxnSpPr/>
          <p:nvPr/>
        </p:nvCxnSpPr>
        <p:spPr>
          <a:xfrm>
            <a:off x="5355194" y="2402094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792BE8DF-954D-4FA0-910A-98414D8813E7}"/>
              </a:ext>
            </a:extLst>
          </p:cNvPr>
          <p:cNvSpPr txBox="1"/>
          <p:nvPr/>
        </p:nvSpPr>
        <p:spPr>
          <a:xfrm>
            <a:off x="5691614" y="224387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低保真原型</a:t>
            </a:r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0BFECB94-60DA-4A9E-BA62-2F972855227F}"/>
              </a:ext>
            </a:extLst>
          </p:cNvPr>
          <p:cNvCxnSpPr/>
          <p:nvPr/>
        </p:nvCxnSpPr>
        <p:spPr>
          <a:xfrm>
            <a:off x="5134049" y="2680516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65444FEF-FB54-4C6B-BCFC-181D14C9F49A}"/>
              </a:ext>
            </a:extLst>
          </p:cNvPr>
          <p:cNvSpPr txBox="1"/>
          <p:nvPr/>
        </p:nvSpPr>
        <p:spPr>
          <a:xfrm>
            <a:off x="5470469" y="252229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高保真原型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7BFB717-37C0-4127-93DC-68E2B46EAE2D}"/>
              </a:ext>
            </a:extLst>
          </p:cNvPr>
          <p:cNvSpPr txBox="1"/>
          <p:nvPr/>
        </p:nvSpPr>
        <p:spPr>
          <a:xfrm>
            <a:off x="5343581" y="1729825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2021-6-17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C97285B-6E67-4ACF-A1B5-FEE8C878F2A1}"/>
              </a:ext>
            </a:extLst>
          </p:cNvPr>
          <p:cNvSpPr txBox="1"/>
          <p:nvPr/>
        </p:nvSpPr>
        <p:spPr>
          <a:xfrm>
            <a:off x="3932522" y="4478587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2021-6-18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845BBEF-B0EC-41CF-B29C-0E2B2C3CE67E}"/>
              </a:ext>
            </a:extLst>
          </p:cNvPr>
          <p:cNvSpPr txBox="1"/>
          <p:nvPr/>
        </p:nvSpPr>
        <p:spPr>
          <a:xfrm>
            <a:off x="7009371" y="449181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2021-7-1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4829443-ED1D-42CE-B3B2-D6831F145FCF}"/>
              </a:ext>
            </a:extLst>
          </p:cNvPr>
          <p:cNvSpPr txBox="1"/>
          <p:nvPr/>
        </p:nvSpPr>
        <p:spPr>
          <a:xfrm>
            <a:off x="8056759" y="174477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2021-7-7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D57C5453-8003-4244-8B96-FDDCC04CB237}"/>
              </a:ext>
            </a:extLst>
          </p:cNvPr>
          <p:cNvCxnSpPr/>
          <p:nvPr/>
        </p:nvCxnSpPr>
        <p:spPr>
          <a:xfrm>
            <a:off x="8000351" y="2444163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4413AAC-22B7-45B3-BB8A-351F8C18243B}"/>
              </a:ext>
            </a:extLst>
          </p:cNvPr>
          <p:cNvSpPr txBox="1"/>
          <p:nvPr/>
        </p:nvSpPr>
        <p:spPr>
          <a:xfrm>
            <a:off x="8336771" y="2285940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产品经理检验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F21DDB0-5488-47CE-85C2-E6A78D7FD685}"/>
              </a:ext>
            </a:extLst>
          </p:cNvPr>
          <p:cNvCxnSpPr/>
          <p:nvPr/>
        </p:nvCxnSpPr>
        <p:spPr>
          <a:xfrm>
            <a:off x="7764046" y="2722413"/>
            <a:ext cx="361049" cy="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E547852-0248-4CD9-860D-9D4A205D9895}"/>
              </a:ext>
            </a:extLst>
          </p:cNvPr>
          <p:cNvSpPr txBox="1"/>
          <p:nvPr/>
        </p:nvSpPr>
        <p:spPr>
          <a:xfrm>
            <a:off x="8100466" y="2564190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上级、用户验收</a:t>
            </a:r>
          </a:p>
        </p:txBody>
      </p:sp>
    </p:spTree>
    <p:extLst>
      <p:ext uri="{BB962C8B-B14F-4D97-AF65-F5344CB8AC3E}">
        <p14:creationId xmlns:p14="http://schemas.microsoft.com/office/powerpoint/2010/main" val="3612085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</Words>
  <Application>Microsoft Office PowerPoint</Application>
  <PresentationFormat>宽屏</PresentationFormat>
  <Paragraphs>23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仿宋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2281680146@qq.com</dc:creator>
  <cp:lastModifiedBy>2281680146@qq.com</cp:lastModifiedBy>
  <cp:revision>14</cp:revision>
  <dcterms:created xsi:type="dcterms:W3CDTF">2021-06-18T13:25:03Z</dcterms:created>
  <dcterms:modified xsi:type="dcterms:W3CDTF">2021-07-06T03:17:01Z</dcterms:modified>
</cp:coreProperties>
</file>