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</p:sldIdLst>
  <p:sldSz cx="12192000" cy="18018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>
        <p:scale>
          <a:sx n="66" d="100"/>
          <a:sy n="66" d="100"/>
        </p:scale>
        <p:origin x="4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3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5B7BD-DF27-4569-B230-65B07D33701E}" type="datetimeFigureOut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09/10/2019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CE1CC-E58D-4193-9D00-A5619956FECE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7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0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4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92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5B7BD-DF27-4569-B230-65B07D33701E}" type="datetimeFigureOut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09/10/2019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CE1CC-E58D-4193-9D00-A5619956FECE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1664" y="579629"/>
            <a:ext cx="504254" cy="602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5918" y="654494"/>
            <a:ext cx="1743456" cy="34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LOGO &amp;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1665" y="1256731"/>
            <a:ext cx="1036262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NAVIGATION </a:t>
            </a:r>
            <a:r>
              <a:rPr lang="en-GB" dirty="0" smtClean="0"/>
              <a:t>BAR    </a:t>
            </a:r>
            <a:r>
              <a:rPr lang="en-GB" dirty="0" smtClean="0">
                <a:solidFill>
                  <a:srgbClr val="0000CC"/>
                </a:solidFill>
              </a:rPr>
              <a:t>click/hover any item to reveal drop-down menu and choose next webpage to visit</a:t>
            </a:r>
            <a:r>
              <a:rPr lang="en-GB" dirty="0"/>
              <a:t>	</a:t>
            </a:r>
            <a:r>
              <a:rPr lang="en-GB" b="1" dirty="0"/>
              <a:t>≡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911059" y="17218342"/>
            <a:ext cx="2418080" cy="3962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powered by A3B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79" y="16608742"/>
            <a:ext cx="39624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99456" y="1917642"/>
            <a:ext cx="23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0000CC"/>
                </a:solidFill>
              </a:rPr>
              <a:t>collapsed menu option</a:t>
            </a:r>
          </a:p>
          <a:p>
            <a:pPr algn="r"/>
            <a:r>
              <a:rPr lang="en-GB" dirty="0" smtClean="0">
                <a:solidFill>
                  <a:srgbClr val="0000CC"/>
                </a:solidFill>
              </a:rPr>
              <a:t>“hamburger menu”</a:t>
            </a:r>
            <a:endParaRPr lang="en-GB" dirty="0">
              <a:solidFill>
                <a:srgbClr val="0000CC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0862712" y="1554480"/>
            <a:ext cx="303128" cy="363162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9395" y="25585"/>
            <a:ext cx="603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Colour scheme essentially dark with illuminati green highlights</a:t>
            </a:r>
            <a:endParaRPr lang="en-GB" dirty="0">
              <a:solidFill>
                <a:srgbClr val="0000CC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456" y="670504"/>
            <a:ext cx="1762125" cy="32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1081" y="2803227"/>
            <a:ext cx="61861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Something written here to extol the benefits and virtues of joining the Thought Criminals</a:t>
            </a:r>
          </a:p>
          <a:p>
            <a:endParaRPr lang="en-GB" dirty="0" smtClean="0">
              <a:solidFill>
                <a:srgbClr val="0000CC"/>
              </a:solidFill>
            </a:endParaRPr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ipsum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 smtClean="0"/>
              <a:t>feugiat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Nunc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gravida.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.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 smtClean="0"/>
              <a:t>eleifend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0000CC"/>
                </a:solidFill>
              </a:rPr>
              <a:t>Something written here to illustrate that becoming a member will include access to members only page, see Current Members Area.</a:t>
            </a:r>
            <a:endParaRPr lang="en-GB" dirty="0">
              <a:solidFill>
                <a:srgbClr val="0000C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21664" y="2808508"/>
            <a:ext cx="3571178" cy="4617720"/>
            <a:chOff x="1121664" y="2182175"/>
            <a:chExt cx="3571178" cy="4617720"/>
          </a:xfrm>
        </p:grpSpPr>
        <p:sp>
          <p:nvSpPr>
            <p:cNvPr id="11" name="Rectangle 10"/>
            <p:cNvSpPr/>
            <p:nvPr/>
          </p:nvSpPr>
          <p:spPr>
            <a:xfrm>
              <a:off x="1121664" y="2182175"/>
              <a:ext cx="3569939" cy="4617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21664" y="2182175"/>
              <a:ext cx="3569939" cy="4617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122903" y="2182175"/>
              <a:ext cx="3569939" cy="4617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369374" y="8250872"/>
            <a:ext cx="518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Breadcrumbs trail</a:t>
            </a:r>
          </a:p>
          <a:p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3520" y="1917642"/>
            <a:ext cx="77825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WEBPAGE TITLE: </a:t>
            </a:r>
            <a:r>
              <a:rPr lang="en-GB" dirty="0" smtClean="0"/>
              <a:t>MEMBERS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3520" y="6868765"/>
            <a:ext cx="2936240" cy="37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Either a slideshow or graphic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4842" y="9566038"/>
            <a:ext cx="69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664842" y="9950830"/>
            <a:ext cx="19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Student Number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664842" y="10320162"/>
            <a:ext cx="69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664842" y="10687913"/>
            <a:ext cx="69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Phone Number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664842" y="11054525"/>
            <a:ext cx="69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Email Address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814296" y="9893647"/>
            <a:ext cx="19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Date of Birth</a:t>
            </a:r>
            <a:endParaRPr lang="en-GB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054" y="8674379"/>
            <a:ext cx="7181850" cy="4667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639" y="13459166"/>
            <a:ext cx="3326679" cy="27829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89798" y="11526724"/>
            <a:ext cx="69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The email address will serve as a member’s login ID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5910" y="11998923"/>
            <a:ext cx="69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Choose a password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712054" y="12471122"/>
            <a:ext cx="69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Retype password</a:t>
            </a:r>
            <a:endParaRPr lang="en-GB" dirty="0"/>
          </a:p>
        </p:txBody>
      </p:sp>
      <p:sp>
        <p:nvSpPr>
          <p:cNvPr id="35" name="5-Point Star 34"/>
          <p:cNvSpPr/>
          <p:nvPr/>
        </p:nvSpPr>
        <p:spPr>
          <a:xfrm>
            <a:off x="5191081" y="472521"/>
            <a:ext cx="277792" cy="29623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8132" y="505003"/>
            <a:ext cx="38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refer to page 3 for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GB" noProof="0" dirty="0" smtClean="0">
                <a:solidFill>
                  <a:srgbClr val="0000CC"/>
                </a:solidFill>
                <a:latin typeface="Calibri" panose="020F0502020204030204"/>
              </a:rPr>
              <a:t>note on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extra menu option for MEMBERS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5-Point Star 37"/>
          <p:cNvSpPr/>
          <p:nvPr/>
        </p:nvSpPr>
        <p:spPr>
          <a:xfrm>
            <a:off x="11504625" y="1308640"/>
            <a:ext cx="277792" cy="29623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2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1664" y="579629"/>
            <a:ext cx="504254" cy="602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5918" y="654494"/>
            <a:ext cx="1743456" cy="34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 &amp;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1665" y="1256731"/>
            <a:ext cx="1036262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[ THOUGHT CRIMINALS ]     [ CONTENT ]      [ EVENTS ]      [ NEWSLETTER ]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≡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1059" y="17218342"/>
            <a:ext cx="2418080" cy="3962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 by A3B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79" y="16608742"/>
            <a:ext cx="39624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395" y="25585"/>
            <a:ext cx="603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Colour scheme essentially dark with illuminati green highlights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456" y="670504"/>
            <a:ext cx="1762125" cy="3238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93520" y="1917642"/>
            <a:ext cx="77825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WEBPAGE TITLE: MEMBERS AREA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8176" y="4217486"/>
            <a:ext cx="10403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successful login, there will appear a members only video and a live forum for members to share opinions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32" y="5525756"/>
            <a:ext cx="5263333" cy="338485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082784" y="1731646"/>
            <a:ext cx="1670304" cy="112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MEMBERS 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NEWSLETTER 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SUPPORT 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1223117" y="1591757"/>
            <a:ext cx="201168" cy="1954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5918" y="3414190"/>
            <a:ext cx="4419600" cy="284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 ID (email address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74379" y="3410925"/>
            <a:ext cx="4419600" cy="284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754" y="9849550"/>
            <a:ext cx="4362450" cy="5079655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11614192" y="1774805"/>
            <a:ext cx="277792" cy="29623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7575308" y="4692401"/>
            <a:ext cx="277792" cy="29623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2359" y="4724883"/>
            <a:ext cx="38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refer to page 3 for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GB" noProof="0" dirty="0" smtClean="0">
                <a:solidFill>
                  <a:srgbClr val="0000CC"/>
                </a:solidFill>
                <a:latin typeface="Calibri" panose="020F0502020204030204"/>
              </a:rPr>
              <a:t>note on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extra menu option for MEMBERS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1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288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15</cp:revision>
  <dcterms:created xsi:type="dcterms:W3CDTF">2019-10-09T14:21:02Z</dcterms:created>
  <dcterms:modified xsi:type="dcterms:W3CDTF">2019-10-09T17:02:49Z</dcterms:modified>
</cp:coreProperties>
</file>