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5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9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2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5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4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6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7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5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4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09AB-AAD1-446E-8862-35666A643E11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D86F-8694-4555-B3DA-F7A7E61C71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29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1665" y="1256731"/>
            <a:ext cx="10362629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/>
              <a:t>   [ THOUGHT CRIMINALS ]     [ CONTENT ]      [ EVENTS ]      [ NEWSLETTER ]			</a:t>
            </a:r>
            <a:r>
              <a:rPr lang="en-GB" dirty="0"/>
              <a:t>	</a:t>
            </a:r>
            <a:r>
              <a:rPr lang="en-GB" b="1" dirty="0"/>
              <a:t>≡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082784" y="1731646"/>
            <a:ext cx="1670304" cy="112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 MEMBERS ]</a:t>
            </a:r>
          </a:p>
          <a:p>
            <a:pPr algn="ctr"/>
            <a:r>
              <a:rPr lang="en-GB" dirty="0" smtClean="0"/>
              <a:t>[ NEWSLETTER ]</a:t>
            </a:r>
          </a:p>
          <a:p>
            <a:pPr algn="ctr"/>
            <a:r>
              <a:rPr lang="en-GB" dirty="0" smtClean="0"/>
              <a:t>[ SUPPORT ]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>
            <a:off x="11223117" y="1591757"/>
            <a:ext cx="201168" cy="1954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162746" y="3641409"/>
            <a:ext cx="1670304" cy="1124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 MEMBERS ]</a:t>
            </a:r>
          </a:p>
          <a:p>
            <a:pPr algn="ctr"/>
            <a:r>
              <a:rPr lang="en-GB" dirty="0" smtClean="0"/>
              <a:t>[ NEWSLETTER ]</a:t>
            </a:r>
          </a:p>
          <a:p>
            <a:pPr algn="ctr"/>
            <a:r>
              <a:rPr lang="en-GB" dirty="0" smtClean="0"/>
              <a:t>[ SUPPORT ]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6200000">
            <a:off x="3830193" y="3812987"/>
            <a:ext cx="201168" cy="19545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4185921" y="3726048"/>
            <a:ext cx="69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CC"/>
                </a:solidFill>
              </a:rPr>
              <a:t>From [ MEMBERS ] there is an option to select [ MEMBERS AREA ]</a:t>
            </a:r>
            <a:endParaRPr lang="en-GB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7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1</cp:revision>
  <dcterms:created xsi:type="dcterms:W3CDTF">2019-10-09T16:46:26Z</dcterms:created>
  <dcterms:modified xsi:type="dcterms:W3CDTF">2019-10-09T16:54:39Z</dcterms:modified>
</cp:coreProperties>
</file>