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018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6" autoAdjust="0"/>
    <p:restoredTop sz="94660"/>
  </p:normalViewPr>
  <p:slideViewPr>
    <p:cSldViewPr snapToGrid="0">
      <p:cViewPr>
        <p:scale>
          <a:sx n="100" d="100"/>
          <a:sy n="100" d="100"/>
        </p:scale>
        <p:origin x="-153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3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7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0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4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92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B7BD-DF27-4569-B230-65B07D33701E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1CC-E58D-4193-9D00-A5619956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1664" y="579629"/>
            <a:ext cx="504254" cy="602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5918" y="654494"/>
            <a:ext cx="1743456" cy="34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LOGO &amp;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1665" y="1256731"/>
            <a:ext cx="1036262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NAVIGATION </a:t>
            </a:r>
            <a:r>
              <a:rPr lang="en-GB" dirty="0" smtClean="0"/>
              <a:t>BAR    </a:t>
            </a:r>
            <a:r>
              <a:rPr lang="en-GB" dirty="0" smtClean="0">
                <a:solidFill>
                  <a:srgbClr val="0000CC"/>
                </a:solidFill>
              </a:rPr>
              <a:t>click/hover any item to reveal drop-down menu and choose next webpage to visit</a:t>
            </a:r>
            <a:r>
              <a:rPr lang="en-GB" dirty="0"/>
              <a:t>	</a:t>
            </a:r>
            <a:r>
              <a:rPr lang="en-GB" b="1" dirty="0"/>
              <a:t>≡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911059" y="17218342"/>
            <a:ext cx="2418080" cy="3962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powered by A3B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79" y="16608742"/>
            <a:ext cx="39624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1916" y="2094808"/>
            <a:ext cx="23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0000CC"/>
                </a:solidFill>
              </a:rPr>
              <a:t>collapsed menu option</a:t>
            </a:r>
          </a:p>
          <a:p>
            <a:pPr algn="r"/>
            <a:r>
              <a:rPr lang="en-GB" dirty="0" smtClean="0">
                <a:solidFill>
                  <a:srgbClr val="0000CC"/>
                </a:solidFill>
              </a:rPr>
              <a:t>“hamburger menu”</a:t>
            </a:r>
            <a:endParaRPr lang="en-GB" dirty="0">
              <a:solidFill>
                <a:srgbClr val="0000CC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685172" y="1512633"/>
            <a:ext cx="3477936" cy="582175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9395" y="25585"/>
            <a:ext cx="603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Colour scheme essentially dark with illuminati green highlights</a:t>
            </a:r>
            <a:endParaRPr lang="en-GB" dirty="0">
              <a:solidFill>
                <a:srgbClr val="0000CC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456" y="670504"/>
            <a:ext cx="1762125" cy="323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82784" y="1731646"/>
            <a:ext cx="1670304" cy="112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 MEMBERS ]</a:t>
            </a:r>
          </a:p>
          <a:p>
            <a:pPr algn="ctr"/>
            <a:r>
              <a:rPr lang="en-GB" dirty="0" smtClean="0"/>
              <a:t>[ NEWSLETTER ]</a:t>
            </a:r>
          </a:p>
          <a:p>
            <a:pPr algn="ctr"/>
            <a:r>
              <a:rPr lang="en-GB" dirty="0" smtClean="0"/>
              <a:t>[ SUPPORT ]</a:t>
            </a:r>
            <a:endParaRPr lang="en-GB" dirty="0"/>
          </a:p>
        </p:txBody>
      </p:sp>
      <p:sp>
        <p:nvSpPr>
          <p:cNvPr id="14" name="Down Arrow 13"/>
          <p:cNvSpPr/>
          <p:nvPr/>
        </p:nvSpPr>
        <p:spPr>
          <a:xfrm>
            <a:off x="11223117" y="1591757"/>
            <a:ext cx="201168" cy="1954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10</cp:revision>
  <dcterms:created xsi:type="dcterms:W3CDTF">2019-10-09T14:21:02Z</dcterms:created>
  <dcterms:modified xsi:type="dcterms:W3CDTF">2019-10-09T16:30:17Z</dcterms:modified>
</cp:coreProperties>
</file>