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90" r:id="rId6"/>
    <p:sldId id="261" r:id="rId7"/>
    <p:sldId id="292" r:id="rId8"/>
    <p:sldId id="298" r:id="rId9"/>
    <p:sldId id="304" r:id="rId11"/>
    <p:sldId id="305" r:id="rId12"/>
  </p:sldIdLst>
  <p:sldSz cx="9144000" cy="5143500"/>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1pPr>
    <a:lvl2pPr marL="457200" lvl="1"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2pPr>
    <a:lvl3pPr marL="914400" lvl="2"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3pPr>
    <a:lvl4pPr marL="1371600" lvl="3"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4pPr>
    <a:lvl5pPr marL="1828800" lvl="4"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5pPr>
    <a:lvl6pPr marL="2286000" lvl="5"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6pPr>
    <a:lvl7pPr marL="2743200" lvl="6"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7pPr>
    <a:lvl8pPr marL="3200400" lvl="7"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8pPr>
    <a:lvl9pPr marL="3657600" lvl="8" indent="0" algn="l" defTabSz="457200" rtl="0" eaLnBrk="1" fontAlgn="base" latinLnBrk="0" hangingPunct="1">
      <a:lnSpc>
        <a:spcPct val="100000"/>
      </a:lnSpc>
      <a:spcBef>
        <a:spcPct val="0"/>
      </a:spcBef>
      <a:spcAft>
        <a:spcPct val="0"/>
      </a:spcAft>
      <a:buNone/>
      <a:defRPr kern="1200">
        <a:solidFill>
          <a:schemeClr val="tx1"/>
        </a:solidFill>
        <a:latin typeface="Calibri Light" panose="020F0302020204030204" charset="0"/>
        <a:ea typeface="微软雅黑 Light" panose="020B0502040204020203"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958"/>
    <a:srgbClr val="0E738D"/>
    <a:srgbClr val="1153A1"/>
    <a:srgbClr val="35A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760"/>
    <p:restoredTop sz="94660"/>
  </p:normalViewPr>
  <p:slideViewPr>
    <p:cSldViewPr snapToGrid="0" showGuides="1">
      <p:cViewPr>
        <p:scale>
          <a:sx n="75" d="100"/>
          <a:sy n="75" d="100"/>
        </p:scale>
        <p:origin x="1680" y="557"/>
      </p:cViewPr>
      <p:guideLst>
        <p:guide orient="horz" pos="1512"/>
        <p:guide pos="2867"/>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Light" panose="020F0302020204030204" charset="0"/>
                <a:ea typeface="微软雅黑 Light" panose="020B0502040204020203" charset="-122"/>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Light" panose="020F0302020204030204" charset="0"/>
                <a:ea typeface="微软雅黑 Light" panose="020B0502040204020203"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p:cNvSpPr>
          <p:nvPr>
            <p:ph type="sldImg"/>
          </p:nvPr>
        </p:nvSpPr>
        <p:spPr>
          <a:ln/>
        </p:spPr>
      </p:sp>
      <p:sp>
        <p:nvSpPr>
          <p:cNvPr id="10242" name="文本占位符 2"/>
          <p:cNvSpPr>
            <a:spLocks noGrp="1"/>
          </p:cNvSpPr>
          <p:nvPr>
            <p:ph type="body"/>
          </p:nvPr>
        </p:nvSpPr>
        <p:spPr>
          <a:ln/>
        </p:spPr>
        <p:txBody>
          <a:bodyPr lIns="91440" tIns="45720" rIns="91440" bIns="45720" anchor="t"/>
          <a:p>
            <a:pPr lvl="0"/>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pPr fontAlgn="auto"/>
            <a:r>
              <a:rPr lang="zh-CN" altLang="en-US" strike="noStrike" noProof="1"/>
              <a:t>单击此处编辑母版标题样式</a:t>
            </a:r>
            <a:endParaRPr lang="en-US" strike="noStrike" noProof="1"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endParaRPr lang="en-US" strike="noStrike" noProof="1" dirty="0"/>
          </a:p>
        </p:txBody>
      </p:sp>
      <p:sp>
        <p:nvSpPr>
          <p:cNvPr id="4" name="日期占位符 3"/>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a:t>单击此处编辑母版标题样式</a:t>
            </a:r>
            <a:endParaRPr lang="en-US" strike="noStrike" noProof="1"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629842" y="1878806"/>
            <a:ext cx="3868340"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4629150" y="1878806"/>
            <a:ext cx="3887391" cy="2763441"/>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7" name="日期占位符 6"/>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a:t>单击此处编辑母版标题样式</a:t>
            </a:r>
            <a:endParaRPr lang="en-US" strike="noStrike" noProof="1"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a:t>单击图标添加图片</a:t>
            </a:r>
            <a:endParaRPr lang="en-US" strike="noStrike" noProof="1"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pPr fontAlgn="auto"/>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日期占位符 3"/>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860284" y="1294606"/>
            <a:ext cx="2152184" cy="2554288"/>
          </a:xfrm>
        </p:spPr>
        <p:txBody>
          <a:bodyPr>
            <a:normAutofit/>
          </a:bodyPr>
          <a:lstStyle>
            <a:lvl1pPr marL="0" indent="0" algn="ctr">
              <a:buFontTx/>
              <a:buNone/>
              <a:defRPr sz="1400"/>
            </a:lvl1pPr>
          </a:lstStyle>
          <a:p>
            <a:pPr fontAlgn="auto"/>
            <a:endParaRPr lang="zh-CN" altLang="en-US" strike="noStrike" noProof="1"/>
          </a:p>
        </p:txBody>
      </p:sp>
      <p:sp>
        <p:nvSpPr>
          <p:cNvPr id="9" name="图片占位符 7"/>
          <p:cNvSpPr>
            <a:spLocks noGrp="1"/>
          </p:cNvSpPr>
          <p:nvPr>
            <p:ph type="pic" sz="quarter" idx="11"/>
          </p:nvPr>
        </p:nvSpPr>
        <p:spPr>
          <a:xfrm>
            <a:off x="3495908" y="1294606"/>
            <a:ext cx="2152184" cy="2554288"/>
          </a:xfrm>
        </p:spPr>
        <p:txBody>
          <a:bodyPr>
            <a:normAutofit/>
          </a:bodyPr>
          <a:lstStyle>
            <a:lvl1pPr marL="0" indent="0" algn="ctr">
              <a:buFontTx/>
              <a:buNone/>
              <a:defRPr sz="1400"/>
            </a:lvl1pPr>
          </a:lstStyle>
          <a:p>
            <a:pPr fontAlgn="auto"/>
            <a:endParaRPr lang="zh-CN" altLang="en-US" strike="noStrike" noProof="1"/>
          </a:p>
        </p:txBody>
      </p:sp>
      <p:sp>
        <p:nvSpPr>
          <p:cNvPr id="10" name="图片占位符 7"/>
          <p:cNvSpPr>
            <a:spLocks noGrp="1"/>
          </p:cNvSpPr>
          <p:nvPr>
            <p:ph type="pic" sz="quarter" idx="12"/>
          </p:nvPr>
        </p:nvSpPr>
        <p:spPr>
          <a:xfrm>
            <a:off x="6131532" y="1294606"/>
            <a:ext cx="2152184" cy="2554288"/>
          </a:xfrm>
        </p:spPr>
        <p:txBody>
          <a:bodyPr>
            <a:normAutofit/>
          </a:bodyPr>
          <a:lstStyle>
            <a:lvl1pPr marL="0" indent="0" algn="ctr">
              <a:buFontTx/>
              <a:buNone/>
              <a:defRPr sz="1400"/>
            </a:lvl1pPr>
          </a:lstStyle>
          <a:p>
            <a:pPr fontAlgn="auto"/>
            <a:endParaRPr lang="zh-CN" altLang="en-US" strike="noStrike" noProof="1"/>
          </a:p>
        </p:txBody>
      </p:sp>
      <p:sp>
        <p:nvSpPr>
          <p:cNvPr id="2" name="日期占位符 1"/>
          <p:cNvSpPr>
            <a:spLocks noGrp="1"/>
          </p:cNvSpPr>
          <p:nvPr>
            <p:ph type="dt" sz="half" idx="13"/>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4"/>
          </p:nvPr>
        </p:nvSpPr>
        <p:spPr/>
        <p:txBody>
          <a:bodyPr/>
          <a:p>
            <a:pPr fontAlgn="auto"/>
            <a:endParaRPr lang="zh-CN" altLang="en-US" strike="noStrike" noProof="1"/>
          </a:p>
        </p:txBody>
      </p:sp>
      <p:sp>
        <p:nvSpPr>
          <p:cNvPr id="4" name="灯片编号占位符 3"/>
          <p:cNvSpPr>
            <a:spLocks noGrp="1"/>
          </p:cNvSpPr>
          <p:nvPr>
            <p:ph type="sldNum" sz="quarter" idx="15"/>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1192" y="374528"/>
            <a:ext cx="2152184" cy="3114398"/>
          </a:xfrm>
        </p:spPr>
        <p:txBody>
          <a:bodyPr>
            <a:normAutofit/>
          </a:bodyPr>
          <a:lstStyle>
            <a:lvl1pPr marL="0" indent="0" algn="ctr">
              <a:buFontTx/>
              <a:buNone/>
              <a:defRPr sz="1400"/>
            </a:lvl1pPr>
          </a:lstStyle>
          <a:p>
            <a:pPr fontAlgn="auto"/>
            <a:endParaRPr lang="zh-CN" altLang="en-US" strike="noStrike" noProof="1"/>
          </a:p>
        </p:txBody>
      </p:sp>
      <p:sp>
        <p:nvSpPr>
          <p:cNvPr id="9" name="图片占位符 7"/>
          <p:cNvSpPr>
            <a:spLocks noGrp="1"/>
          </p:cNvSpPr>
          <p:nvPr>
            <p:ph type="pic" sz="quarter" idx="11"/>
          </p:nvPr>
        </p:nvSpPr>
        <p:spPr>
          <a:xfrm>
            <a:off x="2383587" y="374528"/>
            <a:ext cx="2152184" cy="3114398"/>
          </a:xfrm>
        </p:spPr>
        <p:txBody>
          <a:bodyPr>
            <a:normAutofit/>
          </a:bodyPr>
          <a:lstStyle>
            <a:lvl1pPr marL="0" indent="0" algn="ctr">
              <a:buFontTx/>
              <a:buNone/>
              <a:defRPr sz="1400"/>
            </a:lvl1pPr>
          </a:lstStyle>
          <a:p>
            <a:pPr fontAlgn="auto"/>
            <a:endParaRPr lang="zh-CN" altLang="en-US" strike="noStrike" noProof="1"/>
          </a:p>
        </p:txBody>
      </p:sp>
      <p:sp>
        <p:nvSpPr>
          <p:cNvPr id="5" name="图片占位符 7"/>
          <p:cNvSpPr>
            <a:spLocks noGrp="1"/>
          </p:cNvSpPr>
          <p:nvPr>
            <p:ph type="pic" sz="quarter" idx="12"/>
          </p:nvPr>
        </p:nvSpPr>
        <p:spPr>
          <a:xfrm>
            <a:off x="4625982" y="374528"/>
            <a:ext cx="2152184" cy="3114398"/>
          </a:xfrm>
        </p:spPr>
        <p:txBody>
          <a:bodyPr>
            <a:normAutofit/>
          </a:bodyPr>
          <a:lstStyle>
            <a:lvl1pPr marL="0" indent="0" algn="ctr">
              <a:buFontTx/>
              <a:buNone/>
              <a:defRPr sz="1400"/>
            </a:lvl1pPr>
          </a:lstStyle>
          <a:p>
            <a:pPr fontAlgn="auto"/>
            <a:endParaRPr lang="zh-CN" altLang="en-US" strike="noStrike" noProof="1"/>
          </a:p>
        </p:txBody>
      </p:sp>
      <p:sp>
        <p:nvSpPr>
          <p:cNvPr id="6" name="图片占位符 7"/>
          <p:cNvSpPr>
            <a:spLocks noGrp="1"/>
          </p:cNvSpPr>
          <p:nvPr>
            <p:ph type="pic" sz="quarter" idx="13"/>
          </p:nvPr>
        </p:nvSpPr>
        <p:spPr>
          <a:xfrm>
            <a:off x="6868376" y="374528"/>
            <a:ext cx="2152184" cy="3114398"/>
          </a:xfrm>
        </p:spPr>
        <p:txBody>
          <a:bodyPr>
            <a:normAutofit/>
          </a:bodyPr>
          <a:lstStyle>
            <a:lvl1pPr marL="0" indent="0" algn="ctr">
              <a:buFontTx/>
              <a:buNone/>
              <a:defRPr sz="1400"/>
            </a:lvl1pPr>
          </a:lstStyle>
          <a:p>
            <a:pPr fontAlgn="auto"/>
            <a:endParaRPr lang="zh-CN" altLang="en-US" strike="noStrike" noProof="1"/>
          </a:p>
        </p:txBody>
      </p:sp>
      <p:sp>
        <p:nvSpPr>
          <p:cNvPr id="2" name="日期占位符 1"/>
          <p:cNvSpPr>
            <a:spLocks noGrp="1"/>
          </p:cNvSpPr>
          <p:nvPr>
            <p:ph type="dt" sz="half" idx="14"/>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5"/>
          </p:nvPr>
        </p:nvSpPr>
        <p:spPr/>
        <p:txBody>
          <a:bodyPr/>
          <a:p>
            <a:pPr fontAlgn="auto"/>
            <a:endParaRPr lang="zh-CN" altLang="en-US" strike="noStrike" noProof="1"/>
          </a:p>
        </p:txBody>
      </p:sp>
      <p:sp>
        <p:nvSpPr>
          <p:cNvPr id="4" name="灯片编号占位符 3"/>
          <p:cNvSpPr>
            <a:spLocks noGrp="1"/>
          </p:cNvSpPr>
          <p:nvPr>
            <p:ph type="sldNum" sz="quarter" idx="16"/>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0"/>
            <a:ext cx="2258864" cy="2571750"/>
          </a:xfrm>
        </p:spPr>
        <p:txBody>
          <a:bodyPr>
            <a:normAutofit/>
          </a:bodyPr>
          <a:lstStyle>
            <a:lvl1pPr marL="0" indent="0" algn="ctr">
              <a:buFontTx/>
              <a:buNone/>
              <a:defRPr sz="1400"/>
            </a:lvl1pPr>
          </a:lstStyle>
          <a:p>
            <a:pPr fontAlgn="auto"/>
            <a:endParaRPr lang="zh-CN" altLang="en-US" strike="noStrike" noProof="1"/>
          </a:p>
        </p:txBody>
      </p:sp>
      <p:sp>
        <p:nvSpPr>
          <p:cNvPr id="10" name="图片占位符 7"/>
          <p:cNvSpPr>
            <a:spLocks noGrp="1"/>
          </p:cNvSpPr>
          <p:nvPr>
            <p:ph type="pic" sz="quarter" idx="11"/>
          </p:nvPr>
        </p:nvSpPr>
        <p:spPr>
          <a:xfrm>
            <a:off x="2285498" y="2571750"/>
            <a:ext cx="2258864" cy="2568421"/>
          </a:xfrm>
        </p:spPr>
        <p:txBody>
          <a:bodyPr>
            <a:normAutofit/>
          </a:bodyPr>
          <a:lstStyle>
            <a:lvl1pPr marL="0" indent="0" algn="ctr">
              <a:buFontTx/>
              <a:buNone/>
              <a:defRPr sz="1400"/>
            </a:lvl1pPr>
          </a:lstStyle>
          <a:p>
            <a:pPr fontAlgn="auto"/>
            <a:endParaRPr lang="zh-CN" altLang="en-US" strike="noStrike" noProof="1"/>
          </a:p>
        </p:txBody>
      </p:sp>
      <p:sp>
        <p:nvSpPr>
          <p:cNvPr id="2" name="日期占位符 1"/>
          <p:cNvSpPr>
            <a:spLocks noGrp="1"/>
          </p:cNvSpPr>
          <p:nvPr>
            <p:ph type="dt" sz="half" idx="12"/>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3"/>
          </p:nvPr>
        </p:nvSpPr>
        <p:spPr/>
        <p:txBody>
          <a:bodyPr/>
          <a:p>
            <a:pPr fontAlgn="auto"/>
            <a:endParaRPr lang="zh-CN" altLang="en-US" strike="noStrike" noProof="1"/>
          </a:p>
        </p:txBody>
      </p:sp>
      <p:sp>
        <p:nvSpPr>
          <p:cNvPr id="4" name="灯片编号占位符 3"/>
          <p:cNvSpPr>
            <a:spLocks noGrp="1"/>
          </p:cNvSpPr>
          <p:nvPr>
            <p:ph type="sldNum" sz="quarter" idx="14"/>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75207" y="571908"/>
            <a:ext cx="2258864" cy="3995393"/>
          </a:xfrm>
        </p:spPr>
        <p:txBody>
          <a:bodyPr>
            <a:normAutofit/>
          </a:bodyPr>
          <a:lstStyle>
            <a:lvl1pPr marL="0" indent="0" algn="ctr">
              <a:buFontTx/>
              <a:buNone/>
              <a:defRPr sz="1400"/>
            </a:lvl1pPr>
          </a:lstStyle>
          <a:p>
            <a:pPr fontAlgn="auto"/>
            <a:endParaRPr lang="zh-CN" altLang="en-US" strike="noStrike" noProof="1"/>
          </a:p>
        </p:txBody>
      </p:sp>
      <p:sp>
        <p:nvSpPr>
          <p:cNvPr id="10" name="图片占位符 7"/>
          <p:cNvSpPr>
            <a:spLocks noGrp="1"/>
          </p:cNvSpPr>
          <p:nvPr>
            <p:ph type="pic" sz="quarter" idx="11"/>
          </p:nvPr>
        </p:nvSpPr>
        <p:spPr>
          <a:xfrm>
            <a:off x="2684992" y="576639"/>
            <a:ext cx="2258864" cy="3990221"/>
          </a:xfrm>
        </p:spPr>
        <p:txBody>
          <a:bodyPr>
            <a:normAutofit/>
          </a:bodyPr>
          <a:lstStyle>
            <a:lvl1pPr marL="0" indent="0" algn="ctr">
              <a:buFontTx/>
              <a:buNone/>
              <a:defRPr sz="1400"/>
            </a:lvl1pPr>
          </a:lstStyle>
          <a:p>
            <a:pPr fontAlgn="auto"/>
            <a:endParaRPr lang="zh-CN" altLang="en-US" strike="noStrike" noProof="1"/>
          </a:p>
        </p:txBody>
      </p:sp>
      <p:sp>
        <p:nvSpPr>
          <p:cNvPr id="2" name="日期占位符 1"/>
          <p:cNvSpPr>
            <a:spLocks noGrp="1"/>
          </p:cNvSpPr>
          <p:nvPr>
            <p:ph type="dt" sz="half" idx="12"/>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3"/>
          </p:nvPr>
        </p:nvSpPr>
        <p:spPr/>
        <p:txBody>
          <a:bodyPr/>
          <a:p>
            <a:pPr fontAlgn="auto"/>
            <a:endParaRPr lang="zh-CN" altLang="en-US" strike="noStrike" noProof="1"/>
          </a:p>
        </p:txBody>
      </p:sp>
      <p:sp>
        <p:nvSpPr>
          <p:cNvPr id="4" name="灯片编号占位符 3"/>
          <p:cNvSpPr>
            <a:spLocks noGrp="1"/>
          </p:cNvSpPr>
          <p:nvPr>
            <p:ph type="sldNum" sz="quarter" idx="14"/>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73422" y="1371601"/>
            <a:ext cx="2788023" cy="3122760"/>
          </a:xfrm>
        </p:spPr>
        <p:txBody>
          <a:bodyPr>
            <a:normAutofit/>
          </a:bodyPr>
          <a:lstStyle>
            <a:lvl1pPr marL="0" indent="0" algn="ctr">
              <a:buFontTx/>
              <a:buNone/>
              <a:defRPr sz="1400"/>
            </a:lvl1pPr>
          </a:lstStyle>
          <a:p>
            <a:pPr fontAlgn="auto"/>
            <a:endParaRPr lang="zh-CN" altLang="en-US" strike="noStrike" noProof="1"/>
          </a:p>
        </p:txBody>
      </p:sp>
      <p:sp>
        <p:nvSpPr>
          <p:cNvPr id="10" name="图片占位符 7"/>
          <p:cNvSpPr>
            <a:spLocks noGrp="1"/>
          </p:cNvSpPr>
          <p:nvPr>
            <p:ph type="pic" sz="quarter" idx="11"/>
          </p:nvPr>
        </p:nvSpPr>
        <p:spPr>
          <a:xfrm>
            <a:off x="3177988" y="1371600"/>
            <a:ext cx="2788023" cy="3122761"/>
          </a:xfrm>
        </p:spPr>
        <p:txBody>
          <a:bodyPr>
            <a:normAutofit/>
          </a:bodyPr>
          <a:lstStyle>
            <a:lvl1pPr marL="0" indent="0" algn="ctr">
              <a:buFontTx/>
              <a:buNone/>
              <a:defRPr sz="1400"/>
            </a:lvl1pPr>
          </a:lstStyle>
          <a:p>
            <a:pPr fontAlgn="auto"/>
            <a:endParaRPr lang="zh-CN" altLang="en-US" strike="noStrike" noProof="1"/>
          </a:p>
        </p:txBody>
      </p:sp>
      <p:sp>
        <p:nvSpPr>
          <p:cNvPr id="4" name="图片占位符 7"/>
          <p:cNvSpPr>
            <a:spLocks noGrp="1"/>
          </p:cNvSpPr>
          <p:nvPr>
            <p:ph type="pic" sz="quarter" idx="12"/>
          </p:nvPr>
        </p:nvSpPr>
        <p:spPr>
          <a:xfrm>
            <a:off x="6082554" y="1371600"/>
            <a:ext cx="2788023" cy="3122761"/>
          </a:xfrm>
        </p:spPr>
        <p:txBody>
          <a:bodyPr>
            <a:normAutofit/>
          </a:bodyPr>
          <a:lstStyle>
            <a:lvl1pPr marL="0" indent="0" algn="ctr">
              <a:buFontTx/>
              <a:buNone/>
              <a:defRPr sz="1400"/>
            </a:lvl1pPr>
          </a:lstStyle>
          <a:p>
            <a:pPr fontAlgn="auto"/>
            <a:endParaRPr lang="zh-CN" altLang="en-US" strike="noStrike" noProof="1"/>
          </a:p>
        </p:txBody>
      </p:sp>
      <p:sp>
        <p:nvSpPr>
          <p:cNvPr id="2" name="日期占位符 1"/>
          <p:cNvSpPr>
            <a:spLocks noGrp="1"/>
          </p:cNvSpPr>
          <p:nvPr>
            <p:ph type="dt" sz="half" idx="13"/>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4"/>
          </p:nvPr>
        </p:nvSpPr>
        <p:spPr/>
        <p:txBody>
          <a:bodyPr/>
          <a:p>
            <a:pPr fontAlgn="auto"/>
            <a:endParaRPr lang="zh-CN" altLang="en-US" strike="noStrike" noProof="1"/>
          </a:p>
        </p:txBody>
      </p:sp>
      <p:sp>
        <p:nvSpPr>
          <p:cNvPr id="5" name="灯片编号占位符 4"/>
          <p:cNvSpPr>
            <a:spLocks noGrp="1"/>
          </p:cNvSpPr>
          <p:nvPr>
            <p:ph type="sldNum" sz="quarter" idx="15"/>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dirty="0"/>
          </a:p>
        </p:txBody>
      </p:sp>
      <p:sp>
        <p:nvSpPr>
          <p:cNvPr id="3" name="Content Placeholder 2"/>
          <p:cNvSpPr>
            <a:spLocks noGrp="1"/>
          </p:cNvSpPr>
          <p:nvPr>
            <p:ph sz="half" idx="1" hasCustomPrompt="1"/>
          </p:nvPr>
        </p:nvSpPr>
        <p:spPr>
          <a:xfrm>
            <a:off x="6286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Content Placeholder 3"/>
          <p:cNvSpPr>
            <a:spLocks noGrp="1"/>
          </p:cNvSpPr>
          <p:nvPr>
            <p:ph sz="half" idx="2" hasCustomPrompt="1"/>
          </p:nvPr>
        </p:nvSpPr>
        <p:spPr>
          <a:xfrm>
            <a:off x="4629150" y="1369219"/>
            <a:ext cx="3886200" cy="3263504"/>
          </a:xfrm>
        </p:spPr>
        <p:txBody>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5" name="日期占位符 4"/>
          <p:cNvSpPr>
            <a:spLocks noGrp="1"/>
          </p:cNvSpPr>
          <p:nvPr>
            <p:ph type="dt" sz="half" idx="10"/>
          </p:nvPr>
        </p:nvSpPr>
        <p:spPr/>
        <p:txBody>
          <a:bodyPr/>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628650" y="274638"/>
            <a:ext cx="7886700" cy="993775"/>
          </a:xfrm>
          <a:prstGeom prst="rect">
            <a:avLst/>
          </a:prstGeom>
          <a:noFill/>
          <a:ln w="9525">
            <a:noFill/>
          </a:ln>
        </p:spPr>
        <p:txBody>
          <a:bodyPr vert="horz" lIns="91440" tIns="45720" rIns="91440" bIns="45720" anchor="ctr"/>
          <a:p>
            <a:pPr lvl="0"/>
            <a:r>
              <a:rPr lang="zh-CN" altLang="en-US"/>
              <a:t>单击此处编辑母版标题样式</a:t>
            </a:r>
            <a:endParaRPr lang="en-US" altLang="zh-CN"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a:t>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fld id="{544EAD30-84BB-4877-8BE3-0101B2150A35}"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3EE282B9-37D3-4BD3-8940-695248C144C3}"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random/>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3" name="图片 1" descr="mmexport1594823205773"/>
          <p:cNvPicPr>
            <a:picLocks noChangeAspect="1"/>
          </p:cNvPicPr>
          <p:nvPr/>
        </p:nvPicPr>
        <p:blipFill>
          <a:blip r:embed="rId1"/>
          <a:stretch>
            <a:fillRect/>
          </a:stretch>
        </p:blipFill>
        <p:spPr>
          <a:xfrm>
            <a:off x="6350" y="4763"/>
            <a:ext cx="10058400" cy="6708775"/>
          </a:xfrm>
          <a:prstGeom prst="rect">
            <a:avLst/>
          </a:prstGeom>
          <a:noFill/>
          <a:ln w="9525">
            <a:noFill/>
          </a:ln>
        </p:spPr>
      </p:pic>
      <p:sp>
        <p:nvSpPr>
          <p:cNvPr id="6" name="矩形 5"/>
          <p:cNvSpPr/>
          <p:nvPr/>
        </p:nvSpPr>
        <p:spPr>
          <a:xfrm>
            <a:off x="403225" y="346075"/>
            <a:ext cx="8399463" cy="445135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auto"/>
            <a:endParaRPr lang="zh-CN" altLang="en-US" sz="1015" strike="noStrike" noProof="1">
              <a:solidFill>
                <a:schemeClr val="tx1">
                  <a:lumMod val="85000"/>
                  <a:lumOff val="15000"/>
                </a:schemeClr>
              </a:solidFill>
            </a:endParaRPr>
          </a:p>
        </p:txBody>
      </p:sp>
      <p:sp>
        <p:nvSpPr>
          <p:cNvPr id="3075" name="矩形 20"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938338" y="1581150"/>
            <a:ext cx="5327650" cy="584200"/>
          </a:xfrm>
          <a:prstGeom prst="rect">
            <a:avLst/>
          </a:prstGeom>
          <a:noFill/>
          <a:ln w="9525">
            <a:noFill/>
          </a:ln>
        </p:spPr>
        <p:txBody>
          <a:bodyPr wrap="square" anchor="t">
            <a:spAutoFit/>
          </a:bodyPr>
          <a:p>
            <a:pPr algn="ctr"/>
            <a:r>
              <a:rPr lang="zh-CN" altLang="en-US" sz="3200">
                <a:solidFill>
                  <a:srgbClr val="262626"/>
                </a:solidFill>
                <a:latin typeface="方正粗黑宋简体" panose="02000000000000000000" charset="-122"/>
                <a:ea typeface="方正粗黑宋简体" panose="02000000000000000000" charset="-122"/>
              </a:rPr>
              <a:t>重师专属模板</a:t>
            </a:r>
            <a:r>
              <a:rPr lang="en-US" altLang="zh-CN" sz="3200">
                <a:solidFill>
                  <a:srgbClr val="262626"/>
                </a:solidFill>
                <a:latin typeface="华文细黑" charset="0"/>
                <a:ea typeface="方正书宋简体" pitchFamily="65" charset="-122"/>
              </a:rPr>
              <a:t> </a:t>
            </a:r>
            <a:endParaRPr lang="en-US" altLang="zh-CN" sz="3200">
              <a:solidFill>
                <a:srgbClr val="262626"/>
              </a:solidFill>
              <a:latin typeface="华文细黑" charset="0"/>
              <a:ea typeface="方正书宋简体" pitchFamily="65" charset="-122"/>
            </a:endParaRPr>
          </a:p>
        </p:txBody>
      </p:sp>
      <p:sp>
        <p:nvSpPr>
          <p:cNvPr id="3076" name="矩形 2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006600" y="2249488"/>
            <a:ext cx="5130800" cy="485775"/>
          </a:xfrm>
          <a:prstGeom prst="rect">
            <a:avLst/>
          </a:prstGeom>
          <a:noFill/>
          <a:ln w="9525">
            <a:noFill/>
          </a:ln>
        </p:spPr>
        <p:txBody>
          <a:bodyPr wrap="square" anchor="t">
            <a:spAutoFit/>
          </a:bodyPr>
          <a:p>
            <a:pPr algn="ctr">
              <a:lnSpc>
                <a:spcPct val="150000"/>
              </a:lnSpc>
            </a:pPr>
            <a:r>
              <a:rPr lang="en-US" altLang="zh-CN" sz="900">
                <a:solidFill>
                  <a:srgbClr val="262626"/>
                </a:solidFill>
                <a:latin typeface="Calibri Light" panose="020F0302020204030204" charset="0"/>
                <a:ea typeface="微软雅黑" panose="020B0503020204020204" pitchFamily="34" charset="-122"/>
                <a:sym typeface="Calibri" panose="020F0502020204030204" pitchFamily="34" charset="0"/>
              </a:rPr>
              <a:t>Lorem ipsum dolor sit amet, consectetuer adipiscing elit. Aenean commodo ligula eget dolor. Lorem ipsum dolor sit amet, consectetuer adipiscing elit. Aenean commodo ligula eget dolor. </a:t>
            </a:r>
            <a:endParaRPr lang="en-US" altLang="zh-CN" sz="900">
              <a:solidFill>
                <a:srgbClr val="262626"/>
              </a:solidFill>
              <a:latin typeface="Calibri Light" panose="020F0302020204030204" charset="0"/>
              <a:ea typeface="微软雅黑" panose="020B0503020204020204" pitchFamily="34" charset="-122"/>
              <a:sym typeface="Calibri" panose="020F0502020204030204" pitchFamily="34" charset="0"/>
            </a:endParaRPr>
          </a:p>
        </p:txBody>
      </p:sp>
      <p:sp>
        <p:nvSpPr>
          <p:cNvPr id="3077" name="文本框 23"/>
          <p:cNvSpPr txBox="1"/>
          <p:nvPr/>
        </p:nvSpPr>
        <p:spPr>
          <a:xfrm>
            <a:off x="4459288" y="3338513"/>
            <a:ext cx="184150" cy="276225"/>
          </a:xfrm>
          <a:prstGeom prst="rect">
            <a:avLst/>
          </a:prstGeom>
          <a:noFill/>
          <a:ln w="9525">
            <a:noFill/>
          </a:ln>
        </p:spPr>
        <p:txBody>
          <a:bodyPr wrap="none" anchor="t">
            <a:spAutoFit/>
          </a:bodyPr>
          <a:p>
            <a:pPr algn="ctr"/>
            <a:endParaRPr lang="zh-CN" altLang="en-US" sz="1200">
              <a:solidFill>
                <a:srgbClr val="262626"/>
              </a:solidFill>
              <a:latin typeface="华文细黑" charset="0"/>
              <a:ea typeface="华文细黑" charset="0"/>
            </a:endParaRPr>
          </a:p>
        </p:txBody>
      </p:sp>
      <p:cxnSp>
        <p:nvCxnSpPr>
          <p:cNvPr id="25" name="直接连接符 24"/>
          <p:cNvCxnSpPr/>
          <p:nvPr/>
        </p:nvCxnSpPr>
        <p:spPr>
          <a:xfrm>
            <a:off x="4424363" y="3232150"/>
            <a:ext cx="25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矩形: 圆角 26"/>
          <p:cNvSpPr/>
          <p:nvPr/>
        </p:nvSpPr>
        <p:spPr>
          <a:xfrm>
            <a:off x="3397250" y="2898775"/>
            <a:ext cx="2309813" cy="2778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r>
              <a:rPr lang="zh-CN" altLang="en-US" sz="1050" strike="noStrike" noProof="1">
                <a:solidFill>
                  <a:schemeClr val="bg1"/>
                </a:solidFill>
                <a:latin typeface="微软雅黑" panose="020B0503020204020204" pitchFamily="34" charset="-122"/>
                <a:ea typeface="微软雅黑" panose="020B0503020204020204" pitchFamily="34" charset="-122"/>
              </a:rPr>
              <a:t>输入文字</a:t>
            </a:r>
            <a:endParaRPr lang="zh-CN" altLang="en-US" sz="1050" strike="noStrike" noProof="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31226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8910638" y="0"/>
            <a:ext cx="23336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9" name="矩形 6"/>
          <p:cNvSpPr/>
          <p:nvPr/>
        </p:nvSpPr>
        <p:spPr>
          <a:xfrm>
            <a:off x="4870450" y="709613"/>
            <a:ext cx="1706563" cy="398462"/>
          </a:xfrm>
          <a:prstGeom prst="rect">
            <a:avLst/>
          </a:prstGeom>
          <a:noFill/>
          <a:ln w="9525">
            <a:noFill/>
          </a:ln>
        </p:spPr>
        <p:txBody>
          <a:bodyPr wrap="none" anchor="t">
            <a:spAutoFit/>
          </a:bodyPr>
          <a:p>
            <a:r>
              <a:rPr lang="zh-CN" altLang="en-US" sz="2000">
                <a:solidFill>
                  <a:srgbClr val="262626"/>
                </a:solidFill>
                <a:latin typeface="华文细黑" charset="0"/>
                <a:sym typeface="Calibri Light" panose="020F0302020204030204" charset="0"/>
              </a:rPr>
              <a:t>在此输入标题</a:t>
            </a:r>
            <a:endParaRPr lang="zh-CN" altLang="en-US" sz="2000">
              <a:solidFill>
                <a:srgbClr val="262626"/>
              </a:solidFill>
              <a:latin typeface="华文细黑" charset="0"/>
              <a:ea typeface="华文细黑" charset="0"/>
              <a:sym typeface="Calibri Light" panose="020F0302020204030204" charset="0"/>
            </a:endParaRPr>
          </a:p>
        </p:txBody>
      </p:sp>
      <p:sp>
        <p:nvSpPr>
          <p:cNvPr id="4100" name="矩形 7"/>
          <p:cNvSpPr/>
          <p:nvPr/>
        </p:nvSpPr>
        <p:spPr>
          <a:xfrm>
            <a:off x="4870450" y="1841500"/>
            <a:ext cx="1706563" cy="398463"/>
          </a:xfrm>
          <a:prstGeom prst="rect">
            <a:avLst/>
          </a:prstGeom>
          <a:noFill/>
          <a:ln w="9525">
            <a:noFill/>
          </a:ln>
        </p:spPr>
        <p:txBody>
          <a:bodyPr wrap="none" anchor="t">
            <a:spAutoFit/>
          </a:bodyPr>
          <a:p>
            <a:r>
              <a:rPr lang="zh-CN" altLang="en-US" sz="2000">
                <a:solidFill>
                  <a:srgbClr val="262626"/>
                </a:solidFill>
                <a:latin typeface="华文细黑" charset="0"/>
                <a:sym typeface="Calibri Light" panose="020F0302020204030204" charset="0"/>
              </a:rPr>
              <a:t>在此输入标题</a:t>
            </a:r>
            <a:endParaRPr lang="zh-CN" altLang="en-US" sz="2000">
              <a:solidFill>
                <a:srgbClr val="262626"/>
              </a:solidFill>
              <a:latin typeface="华文细黑" charset="0"/>
              <a:ea typeface="华文细黑" charset="0"/>
              <a:sym typeface="Calibri Light" panose="020F0302020204030204" charset="0"/>
            </a:endParaRPr>
          </a:p>
        </p:txBody>
      </p:sp>
      <p:sp>
        <p:nvSpPr>
          <p:cNvPr id="4101" name="矩形 8"/>
          <p:cNvSpPr/>
          <p:nvPr/>
        </p:nvSpPr>
        <p:spPr>
          <a:xfrm>
            <a:off x="4870450" y="2879725"/>
            <a:ext cx="1706563" cy="398463"/>
          </a:xfrm>
          <a:prstGeom prst="rect">
            <a:avLst/>
          </a:prstGeom>
          <a:noFill/>
          <a:ln w="9525">
            <a:noFill/>
          </a:ln>
        </p:spPr>
        <p:txBody>
          <a:bodyPr wrap="none" anchor="t">
            <a:spAutoFit/>
          </a:bodyPr>
          <a:p>
            <a:r>
              <a:rPr lang="zh-CN" altLang="en-US" sz="2000">
                <a:solidFill>
                  <a:srgbClr val="262626"/>
                </a:solidFill>
                <a:latin typeface="华文细黑" charset="0"/>
                <a:sym typeface="Calibri Light" panose="020F0302020204030204" charset="0"/>
              </a:rPr>
              <a:t>在此输入标题</a:t>
            </a:r>
            <a:endParaRPr lang="zh-CN" altLang="en-US" sz="2000">
              <a:solidFill>
                <a:srgbClr val="262626"/>
              </a:solidFill>
              <a:latin typeface="华文细黑" charset="0"/>
              <a:ea typeface="华文细黑" charset="0"/>
              <a:sym typeface="Calibri Light" panose="020F0302020204030204" charset="0"/>
            </a:endParaRPr>
          </a:p>
        </p:txBody>
      </p:sp>
      <p:sp>
        <p:nvSpPr>
          <p:cNvPr id="4102" name="矩形 9"/>
          <p:cNvSpPr/>
          <p:nvPr/>
        </p:nvSpPr>
        <p:spPr>
          <a:xfrm>
            <a:off x="4870450" y="3989388"/>
            <a:ext cx="1706563" cy="398462"/>
          </a:xfrm>
          <a:prstGeom prst="rect">
            <a:avLst/>
          </a:prstGeom>
          <a:noFill/>
          <a:ln w="9525">
            <a:noFill/>
          </a:ln>
        </p:spPr>
        <p:txBody>
          <a:bodyPr wrap="none" anchor="t">
            <a:spAutoFit/>
          </a:bodyPr>
          <a:p>
            <a:r>
              <a:rPr lang="zh-CN" altLang="en-US" sz="2000">
                <a:solidFill>
                  <a:srgbClr val="262626"/>
                </a:solidFill>
                <a:latin typeface="华文细黑" charset="0"/>
                <a:sym typeface="Calibri Light" panose="020F0302020204030204" charset="0"/>
              </a:rPr>
              <a:t>在此输入标题</a:t>
            </a:r>
            <a:endParaRPr lang="zh-CN" altLang="en-US" sz="2000">
              <a:solidFill>
                <a:srgbClr val="262626"/>
              </a:solidFill>
              <a:latin typeface="华文细黑" charset="0"/>
              <a:ea typeface="华文细黑" charset="0"/>
              <a:sym typeface="Calibri Light" panose="020F0302020204030204" charset="0"/>
            </a:endParaRPr>
          </a:p>
        </p:txBody>
      </p:sp>
      <p:sp>
        <p:nvSpPr>
          <p:cNvPr id="4103" name="Rectangle 120"/>
          <p:cNvSpPr/>
          <p:nvPr/>
        </p:nvSpPr>
        <p:spPr>
          <a:xfrm>
            <a:off x="4870450" y="1062038"/>
            <a:ext cx="3124200" cy="485775"/>
          </a:xfrm>
          <a:prstGeom prst="rect">
            <a:avLst/>
          </a:prstGeom>
          <a:noFill/>
          <a:ln w="9525">
            <a:noFill/>
          </a:ln>
        </p:spPr>
        <p:txBody>
          <a:bodyPr wrap="square" anchor="t">
            <a:spAutoFit/>
          </a:bodyPr>
          <a:p>
            <a:pPr defTabSz="685800">
              <a:lnSpc>
                <a:spcPct val="150000"/>
              </a:lnSpc>
            </a:pPr>
            <a:r>
              <a:rPr lang="id-ID" altLang="zh-CN" sz="900">
                <a:solidFill>
                  <a:srgbClr val="595959"/>
                </a:solidFill>
                <a:latin typeface="Calibri Light" panose="020F0302020204030204" charset="0"/>
                <a:sym typeface="Calibri Light" panose="020F0302020204030204" charset="0"/>
              </a:rPr>
              <a:t>Geplis dipsam volorib vendian debist lignist quantium temab ium exper</a:t>
            </a:r>
            <a:endParaRPr lang="id-ID" altLang="zh-CN" sz="900">
              <a:solidFill>
                <a:srgbClr val="595959"/>
              </a:solidFill>
              <a:latin typeface="Calibri Light" panose="020F0302020204030204" charset="0"/>
              <a:sym typeface="Calibri Light" panose="020F0302020204030204" charset="0"/>
            </a:endParaRPr>
          </a:p>
        </p:txBody>
      </p:sp>
      <p:sp>
        <p:nvSpPr>
          <p:cNvPr id="4104" name="Rectangle 120"/>
          <p:cNvSpPr/>
          <p:nvPr/>
        </p:nvSpPr>
        <p:spPr>
          <a:xfrm>
            <a:off x="4870450" y="2203450"/>
            <a:ext cx="3124200" cy="485775"/>
          </a:xfrm>
          <a:prstGeom prst="rect">
            <a:avLst/>
          </a:prstGeom>
          <a:noFill/>
          <a:ln w="9525">
            <a:noFill/>
          </a:ln>
        </p:spPr>
        <p:txBody>
          <a:bodyPr wrap="square" anchor="t">
            <a:spAutoFit/>
          </a:bodyPr>
          <a:p>
            <a:pPr defTabSz="685800">
              <a:lnSpc>
                <a:spcPct val="150000"/>
              </a:lnSpc>
            </a:pPr>
            <a:r>
              <a:rPr lang="id-ID" altLang="zh-CN" sz="900">
                <a:solidFill>
                  <a:srgbClr val="595959"/>
                </a:solidFill>
                <a:latin typeface="Calibri Light" panose="020F0302020204030204" charset="0"/>
                <a:sym typeface="Calibri Light" panose="020F0302020204030204" charset="0"/>
              </a:rPr>
              <a:t>Geplis dipsam volorib vendian debist lignist quantium temab ium exper</a:t>
            </a:r>
            <a:endParaRPr lang="id-ID" altLang="zh-CN" sz="900">
              <a:solidFill>
                <a:srgbClr val="595959"/>
              </a:solidFill>
              <a:latin typeface="Calibri Light" panose="020F0302020204030204" charset="0"/>
              <a:sym typeface="Calibri Light" panose="020F0302020204030204" charset="0"/>
            </a:endParaRPr>
          </a:p>
        </p:txBody>
      </p:sp>
      <p:sp>
        <p:nvSpPr>
          <p:cNvPr id="4105" name="Rectangle 120"/>
          <p:cNvSpPr/>
          <p:nvPr/>
        </p:nvSpPr>
        <p:spPr>
          <a:xfrm>
            <a:off x="4870450" y="3186113"/>
            <a:ext cx="3124200" cy="485775"/>
          </a:xfrm>
          <a:prstGeom prst="rect">
            <a:avLst/>
          </a:prstGeom>
          <a:noFill/>
          <a:ln w="9525">
            <a:noFill/>
          </a:ln>
        </p:spPr>
        <p:txBody>
          <a:bodyPr wrap="square" anchor="t">
            <a:spAutoFit/>
          </a:bodyPr>
          <a:p>
            <a:pPr defTabSz="685800">
              <a:lnSpc>
                <a:spcPct val="150000"/>
              </a:lnSpc>
            </a:pPr>
            <a:r>
              <a:rPr lang="id-ID" altLang="zh-CN" sz="900">
                <a:solidFill>
                  <a:srgbClr val="595959"/>
                </a:solidFill>
                <a:latin typeface="Calibri Light" panose="020F0302020204030204" charset="0"/>
                <a:sym typeface="Calibri Light" panose="020F0302020204030204" charset="0"/>
              </a:rPr>
              <a:t>Geplis dipsam volorib vendian debist lignist quantium temab ium exper</a:t>
            </a:r>
            <a:endParaRPr lang="id-ID" altLang="zh-CN" sz="900">
              <a:solidFill>
                <a:srgbClr val="595959"/>
              </a:solidFill>
              <a:latin typeface="Calibri Light" panose="020F0302020204030204" charset="0"/>
              <a:sym typeface="Calibri Light" panose="020F0302020204030204" charset="0"/>
            </a:endParaRPr>
          </a:p>
        </p:txBody>
      </p:sp>
      <p:sp>
        <p:nvSpPr>
          <p:cNvPr id="4106" name="Rectangle 120"/>
          <p:cNvSpPr/>
          <p:nvPr/>
        </p:nvSpPr>
        <p:spPr>
          <a:xfrm>
            <a:off x="4870450" y="4314825"/>
            <a:ext cx="3124200" cy="485775"/>
          </a:xfrm>
          <a:prstGeom prst="rect">
            <a:avLst/>
          </a:prstGeom>
          <a:noFill/>
          <a:ln w="9525">
            <a:noFill/>
          </a:ln>
        </p:spPr>
        <p:txBody>
          <a:bodyPr wrap="square" anchor="t">
            <a:spAutoFit/>
          </a:bodyPr>
          <a:p>
            <a:pPr defTabSz="685800">
              <a:lnSpc>
                <a:spcPct val="150000"/>
              </a:lnSpc>
            </a:pPr>
            <a:r>
              <a:rPr lang="id-ID" altLang="zh-CN" sz="900">
                <a:solidFill>
                  <a:srgbClr val="595959"/>
                </a:solidFill>
                <a:latin typeface="Calibri Light" panose="020F0302020204030204" charset="0"/>
                <a:sym typeface="Calibri Light" panose="020F0302020204030204" charset="0"/>
              </a:rPr>
              <a:t>Geplis dipsam volorib vendian debist lignist quantium temab ium exper</a:t>
            </a:r>
            <a:endParaRPr lang="id-ID" altLang="zh-CN" sz="900">
              <a:solidFill>
                <a:srgbClr val="595959"/>
              </a:solidFill>
              <a:latin typeface="Calibri Light" panose="020F0302020204030204" charset="0"/>
              <a:sym typeface="Calibri Light" panose="020F0302020204030204" charset="0"/>
            </a:endParaRPr>
          </a:p>
        </p:txBody>
      </p:sp>
      <p:sp>
        <p:nvSpPr>
          <p:cNvPr id="15" name="椭圆 14"/>
          <p:cNvSpPr/>
          <p:nvPr/>
        </p:nvSpPr>
        <p:spPr>
          <a:xfrm>
            <a:off x="4311650" y="781050"/>
            <a:ext cx="444500" cy="4460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auto"/>
            <a:r>
              <a:rPr lang="en-US" altLang="zh-CN" sz="1200" strike="noStrike" noProof="1">
                <a:latin typeface="+mj-lt"/>
              </a:rPr>
              <a:t>01</a:t>
            </a:r>
            <a:endParaRPr lang="zh-CN" altLang="en-US" sz="1200" strike="noStrike" noProof="1">
              <a:latin typeface="+mj-lt"/>
            </a:endParaRPr>
          </a:p>
        </p:txBody>
      </p:sp>
      <p:sp>
        <p:nvSpPr>
          <p:cNvPr id="16" name="椭圆 15"/>
          <p:cNvSpPr/>
          <p:nvPr/>
        </p:nvSpPr>
        <p:spPr>
          <a:xfrm>
            <a:off x="4311650" y="1857375"/>
            <a:ext cx="444500" cy="444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auto"/>
            <a:r>
              <a:rPr lang="en-US" altLang="zh-CN" sz="1200" strike="noStrike" noProof="1">
                <a:latin typeface="+mj-lt"/>
              </a:rPr>
              <a:t>02</a:t>
            </a:r>
            <a:endParaRPr lang="zh-CN" altLang="en-US" sz="1200" strike="noStrike" noProof="1">
              <a:latin typeface="+mj-lt"/>
            </a:endParaRPr>
          </a:p>
        </p:txBody>
      </p:sp>
      <p:sp>
        <p:nvSpPr>
          <p:cNvPr id="17" name="椭圆 16"/>
          <p:cNvSpPr/>
          <p:nvPr/>
        </p:nvSpPr>
        <p:spPr>
          <a:xfrm>
            <a:off x="4311650" y="2932113"/>
            <a:ext cx="444500" cy="4460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auto"/>
            <a:r>
              <a:rPr lang="en-US" altLang="zh-CN" sz="1200" strike="noStrike" noProof="1">
                <a:latin typeface="+mj-lt"/>
              </a:rPr>
              <a:t>03</a:t>
            </a:r>
            <a:endParaRPr lang="zh-CN" altLang="en-US" sz="1200" strike="noStrike" noProof="1">
              <a:latin typeface="+mj-lt"/>
            </a:endParaRPr>
          </a:p>
        </p:txBody>
      </p:sp>
      <p:sp>
        <p:nvSpPr>
          <p:cNvPr id="18" name="椭圆 17"/>
          <p:cNvSpPr/>
          <p:nvPr/>
        </p:nvSpPr>
        <p:spPr>
          <a:xfrm>
            <a:off x="4311650" y="4008438"/>
            <a:ext cx="444500" cy="4460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auto"/>
            <a:r>
              <a:rPr lang="en-US" altLang="zh-CN" sz="1200" strike="noStrike" noProof="1">
                <a:latin typeface="+mj-lt"/>
              </a:rPr>
              <a:t>04</a:t>
            </a:r>
            <a:endParaRPr lang="zh-CN" altLang="en-US" sz="1200" strike="noStrike" noProof="1">
              <a:latin typeface="+mj-lt"/>
            </a:endParaRPr>
          </a:p>
        </p:txBody>
      </p:sp>
      <p:sp>
        <p:nvSpPr>
          <p:cNvPr id="4111" name="矩形 18"/>
          <p:cNvSpPr/>
          <p:nvPr/>
        </p:nvSpPr>
        <p:spPr>
          <a:xfrm>
            <a:off x="203200" y="2627313"/>
            <a:ext cx="1990725" cy="584200"/>
          </a:xfrm>
          <a:prstGeom prst="rect">
            <a:avLst/>
          </a:prstGeom>
          <a:noFill/>
          <a:ln w="9525">
            <a:noFill/>
          </a:ln>
        </p:spPr>
        <p:txBody>
          <a:bodyPr wrap="none" anchor="t">
            <a:spAutoFit/>
          </a:bodyPr>
          <a:p>
            <a:r>
              <a:rPr lang="en-US" altLang="zh-CN" sz="3200">
                <a:solidFill>
                  <a:schemeClr val="bg1"/>
                </a:solidFill>
                <a:latin typeface="华文细黑" charset="0"/>
                <a:sym typeface="Calibri Light" panose="020F0302020204030204" charset="0"/>
              </a:rPr>
              <a:t>Contents</a:t>
            </a:r>
            <a:endParaRPr lang="zh-CN" altLang="en-US" sz="3200">
              <a:solidFill>
                <a:schemeClr val="bg1"/>
              </a:solidFill>
              <a:latin typeface="华文细黑" charset="0"/>
              <a:ea typeface="华文细黑" charset="0"/>
              <a:sym typeface="Calibri Light" panose="020F0302020204030204" charset="0"/>
            </a:endParaRPr>
          </a:p>
        </p:txBody>
      </p:sp>
      <p:sp>
        <p:nvSpPr>
          <p:cNvPr id="4112" name="矩形 19"/>
          <p:cNvSpPr/>
          <p:nvPr/>
        </p:nvSpPr>
        <p:spPr>
          <a:xfrm>
            <a:off x="188913" y="1839913"/>
            <a:ext cx="1598612" cy="830262"/>
          </a:xfrm>
          <a:prstGeom prst="rect">
            <a:avLst/>
          </a:prstGeom>
          <a:noFill/>
          <a:ln w="9525">
            <a:noFill/>
          </a:ln>
        </p:spPr>
        <p:txBody>
          <a:bodyPr wrap="none" anchor="t">
            <a:spAutoFit/>
          </a:bodyPr>
          <a:p>
            <a:r>
              <a:rPr lang="zh-CN" altLang="en-US" sz="4800">
                <a:solidFill>
                  <a:schemeClr val="bg1"/>
                </a:solidFill>
                <a:latin typeface="微软雅黑 Light" panose="020B0502040204020203" charset="-122"/>
                <a:sym typeface="Calibri Light" panose="020F0302020204030204" charset="0"/>
              </a:rPr>
              <a:t>目 录</a:t>
            </a:r>
            <a:endParaRPr lang="zh-CN" altLang="en-US" sz="4800">
              <a:solidFill>
                <a:schemeClr val="bg1"/>
              </a:solidFill>
              <a:latin typeface="微软雅黑 Light" panose="020B0502040204020203" charset="-122"/>
              <a:sym typeface="Calibri Light" panose="020F0302020204030204" charset="0"/>
            </a:endParaRPr>
          </a:p>
        </p:txBody>
      </p:sp>
      <p:cxnSp>
        <p:nvCxnSpPr>
          <p:cNvPr id="21" name="直接连接符 20"/>
          <p:cNvCxnSpPr/>
          <p:nvPr/>
        </p:nvCxnSpPr>
        <p:spPr>
          <a:xfrm>
            <a:off x="347663" y="3279775"/>
            <a:ext cx="4730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114" name="图片 2" descr="mmexport1594823205773"/>
          <p:cNvPicPr>
            <a:picLocks noChangeAspect="1"/>
          </p:cNvPicPr>
          <p:nvPr/>
        </p:nvPicPr>
        <p:blipFill>
          <a:blip r:embed="rId1"/>
          <a:srcRect r="59366"/>
          <a:stretch>
            <a:fillRect/>
          </a:stretch>
        </p:blipFill>
        <p:spPr>
          <a:xfrm>
            <a:off x="0" y="-42862"/>
            <a:ext cx="3124200" cy="5186362"/>
          </a:xfrm>
          <a:prstGeom prst="rect">
            <a:avLst/>
          </a:prstGeom>
          <a:noFill/>
          <a:ln w="9525">
            <a:noFill/>
          </a:ln>
        </p:spPr>
      </p:pic>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 name="矩形 7"/>
          <p:cNvSpPr/>
          <p:nvPr/>
        </p:nvSpPr>
        <p:spPr>
          <a:xfrm>
            <a:off x="46038"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123" name="矩形 3"/>
          <p:cNvSpPr/>
          <p:nvPr/>
        </p:nvSpPr>
        <p:spPr>
          <a:xfrm>
            <a:off x="2119313" y="1889125"/>
            <a:ext cx="4905375" cy="584200"/>
          </a:xfrm>
          <a:prstGeom prst="rect">
            <a:avLst/>
          </a:prstGeom>
          <a:noFill/>
          <a:ln w="9525">
            <a:noFill/>
          </a:ln>
        </p:spPr>
        <p:txBody>
          <a:bodyPr wrap="square" anchor="t">
            <a:spAutoFit/>
          </a:bodyPr>
          <a:p>
            <a:pPr algn="ctr"/>
            <a:r>
              <a:rPr lang="zh-CN" altLang="en-US" sz="3200" b="1">
                <a:solidFill>
                  <a:schemeClr val="bg1"/>
                </a:solidFill>
                <a:latin typeface="华文细黑" charset="0"/>
                <a:sym typeface="Calibri Light" panose="020F0302020204030204" charset="0"/>
              </a:rPr>
              <a:t>在此输入标题</a:t>
            </a:r>
            <a:endParaRPr lang="zh-CN" altLang="en-US" sz="3200" b="1">
              <a:solidFill>
                <a:schemeClr val="bg1"/>
              </a:solidFill>
              <a:latin typeface="华文细黑" charset="0"/>
              <a:ea typeface="方正书宋简体" pitchFamily="65" charset="-122"/>
              <a:sym typeface="Calibri Light" panose="020F0302020204030204" charset="0"/>
            </a:endParaRPr>
          </a:p>
        </p:txBody>
      </p:sp>
      <p:sp>
        <p:nvSpPr>
          <p:cNvPr id="5124" name="矩形 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006600" y="2473325"/>
            <a:ext cx="5130800" cy="695325"/>
          </a:xfrm>
          <a:prstGeom prst="rect">
            <a:avLst/>
          </a:prstGeom>
          <a:noFill/>
          <a:ln w="9525">
            <a:noFill/>
          </a:ln>
        </p:spPr>
        <p:txBody>
          <a:bodyPr wrap="square" anchor="t">
            <a:spAutoFit/>
          </a:bodyPr>
          <a:p>
            <a:pPr algn="ctr">
              <a:lnSpc>
                <a:spcPct val="150000"/>
              </a:lnSpc>
            </a:pPr>
            <a:r>
              <a:rPr lang="en-US" altLang="zh-CN" sz="900">
                <a:solidFill>
                  <a:schemeClr val="bg1"/>
                </a:solidFill>
                <a:latin typeface="Calibri Light" panose="020F0302020204030204" charset="0"/>
                <a:ea typeface="微软雅黑" panose="020B0503020204020204" pitchFamily="34" charset="-122"/>
                <a:sym typeface="Calibri" panose="020F0502020204030204" pitchFamily="34" charset="0"/>
              </a:rPr>
              <a:t>Lorem ipsum dolor sit amet, consectetuer adipiscing elit. Aenean commodo ligula eget dolor. Lorem ipsum dolor sit amet, consectetuer adipiscing elit. Aenean commodo ligula eget dolor. Lorem ipsum dolor sit amet, consectetuer adipiscing elit. Aenean commodo ligula eget dolor. </a:t>
            </a:r>
            <a:endParaRPr lang="en-US" altLang="zh-CN" sz="900">
              <a:solidFill>
                <a:schemeClr val="bg1"/>
              </a:solidFill>
              <a:latin typeface="Calibri Light" panose="020F0302020204030204" charset="0"/>
              <a:ea typeface="微软雅黑" panose="020B0503020204020204" pitchFamily="34" charset="-122"/>
              <a:sym typeface="Calibri" panose="020F0502020204030204" pitchFamily="34" charset="0"/>
            </a:endParaRPr>
          </a:p>
        </p:txBody>
      </p:sp>
      <p:sp>
        <p:nvSpPr>
          <p:cNvPr id="10" name="矩形: 圆角 9"/>
          <p:cNvSpPr/>
          <p:nvPr/>
        </p:nvSpPr>
        <p:spPr>
          <a:xfrm>
            <a:off x="3983038" y="3414713"/>
            <a:ext cx="1177925" cy="25876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a:solidFill>
                  <a:schemeClr val="accent1"/>
                </a:solidFill>
                <a:latin typeface="+mj-lt"/>
              </a:rPr>
              <a:t>PART ONE</a:t>
            </a:r>
            <a:endParaRPr lang="zh-CN" altLang="en-US" sz="1200" strike="noStrike" noProof="1">
              <a:solidFill>
                <a:schemeClr val="accent1"/>
              </a:solidFill>
              <a:latin typeface="+mj-lt"/>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120"/>
          <p:cNvSpPr/>
          <p:nvPr/>
        </p:nvSpPr>
        <p:spPr>
          <a:xfrm>
            <a:off x="2128838" y="4198938"/>
            <a:ext cx="6721475" cy="793750"/>
          </a:xfrm>
          <a:prstGeom prst="rect">
            <a:avLst/>
          </a:prstGeom>
        </p:spPr>
        <p:txBody>
          <a:bodyPr wrap="square">
            <a:spAutoFit/>
          </a:bodyPr>
          <a:lstStyle/>
          <a:p>
            <a:pPr defTabSz="685800" fontAlgn="auto">
              <a:lnSpc>
                <a:spcPct val="150000"/>
              </a:lnSpc>
            </a:pPr>
            <a:r>
              <a:rPr lang="id-ID"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r>
              <a:rPr lang="en-US" altLang="zh-CN"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r>
              <a:rPr lang="id-ID" altLang="zh-CN"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endParaRPr lang="id-ID" altLang="zh-CN" sz="1050" strike="noStrike" noProof="1">
              <a:solidFill>
                <a:schemeClr val="bg1">
                  <a:lumMod val="50000"/>
                </a:schemeClr>
              </a:solidFill>
              <a:cs typeface="+mn-ea"/>
              <a:sym typeface="+mn-lt"/>
            </a:endParaRPr>
          </a:p>
        </p:txBody>
      </p:sp>
      <p:sp>
        <p:nvSpPr>
          <p:cNvPr id="6146" name="矩形 9"/>
          <p:cNvSpPr/>
          <p:nvPr/>
        </p:nvSpPr>
        <p:spPr>
          <a:xfrm>
            <a:off x="7027863" y="1716088"/>
            <a:ext cx="1958975" cy="585787"/>
          </a:xfrm>
          <a:prstGeom prst="rect">
            <a:avLst/>
          </a:prstGeom>
          <a:noFill/>
          <a:ln w="9525">
            <a:noFill/>
          </a:ln>
        </p:spPr>
        <p:txBody>
          <a:bodyPr wrap="none" anchor="t">
            <a:spAutoFit/>
          </a:bodyPr>
          <a:p>
            <a:pPr algn="ctr"/>
            <a:r>
              <a:rPr lang="en-US" altLang="zh-CN" sz="3200">
                <a:solidFill>
                  <a:schemeClr val="bg1"/>
                </a:solidFill>
                <a:latin typeface="华文细黑" charset="0"/>
                <a:sym typeface="Calibri Light" panose="020F0302020204030204" charset="0"/>
              </a:rPr>
              <a:t>About Us</a:t>
            </a:r>
            <a:endParaRPr lang="zh-CN" altLang="en-US" sz="3200">
              <a:solidFill>
                <a:schemeClr val="bg1"/>
              </a:solidFill>
              <a:latin typeface="华文细黑" charset="0"/>
              <a:ea typeface="华文细黑" charset="0"/>
              <a:sym typeface="Calibri Light" panose="020F0302020204030204" charset="0"/>
            </a:endParaRPr>
          </a:p>
        </p:txBody>
      </p:sp>
      <p:sp>
        <p:nvSpPr>
          <p:cNvPr id="22" name="Rectangle 120"/>
          <p:cNvSpPr/>
          <p:nvPr/>
        </p:nvSpPr>
        <p:spPr>
          <a:xfrm>
            <a:off x="114300" y="1374775"/>
            <a:ext cx="2014538" cy="2249488"/>
          </a:xfrm>
          <a:prstGeom prst="rect">
            <a:avLst/>
          </a:prstGeom>
        </p:spPr>
        <p:txBody>
          <a:bodyPr wrap="square">
            <a:spAutoFit/>
          </a:bodyPr>
          <a:lstStyle/>
          <a:p>
            <a:pPr defTabSz="685800" fontAlgn="auto">
              <a:lnSpc>
                <a:spcPct val="150000"/>
              </a:lnSpc>
            </a:pPr>
            <a:r>
              <a:rPr lang="id-ID"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r>
              <a:rPr lang="en-US" altLang="zh-CN"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endParaRPr lang="en-US" altLang="zh-CN" sz="1050" strike="noStrike" noProof="1">
              <a:solidFill>
                <a:schemeClr val="bg1">
                  <a:lumMod val="50000"/>
                </a:schemeClr>
              </a:solidFill>
              <a:cs typeface="+mn-ea"/>
              <a:sym typeface="+mn-lt"/>
            </a:endParaRPr>
          </a:p>
          <a:p>
            <a:pPr defTabSz="685800" fontAlgn="auto">
              <a:lnSpc>
                <a:spcPct val="150000"/>
              </a:lnSpc>
            </a:pPr>
            <a:endParaRPr lang="id-ID" sz="1050" strike="noStrike" noProof="1">
              <a:solidFill>
                <a:schemeClr val="bg1">
                  <a:lumMod val="50000"/>
                </a:schemeClr>
              </a:solidFill>
              <a:cs typeface="+mn-ea"/>
              <a:sym typeface="+mn-lt"/>
            </a:endParaRPr>
          </a:p>
        </p:txBody>
      </p:sp>
      <p:sp>
        <p:nvSpPr>
          <p:cNvPr id="24" name="椭圆 23"/>
          <p:cNvSpPr/>
          <p:nvPr/>
        </p:nvSpPr>
        <p:spPr>
          <a:xfrm>
            <a:off x="293688" y="4475163"/>
            <a:ext cx="347663" cy="3476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5" name="椭圆 24"/>
          <p:cNvSpPr/>
          <p:nvPr/>
        </p:nvSpPr>
        <p:spPr>
          <a:xfrm>
            <a:off x="746125" y="4475163"/>
            <a:ext cx="349250" cy="3476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6" name="椭圆 25"/>
          <p:cNvSpPr/>
          <p:nvPr/>
        </p:nvSpPr>
        <p:spPr>
          <a:xfrm>
            <a:off x="1200150" y="4479925"/>
            <a:ext cx="347663" cy="3476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7" name="Group 112"/>
          <p:cNvGrpSpPr/>
          <p:nvPr/>
        </p:nvGrpSpPr>
        <p:grpSpPr>
          <a:xfrm>
            <a:off x="1283502" y="4565163"/>
            <a:ext cx="189553" cy="177585"/>
            <a:chOff x="5368132" y="3540125"/>
            <a:chExt cx="465138" cy="435769"/>
          </a:xfrm>
          <a:solidFill>
            <a:schemeClr val="bg1"/>
          </a:solidFill>
        </p:grpSpPr>
        <p:sp>
          <p:nvSpPr>
            <p:cNvPr id="28"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9"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0" name="AutoShape 112"/>
          <p:cNvSpPr/>
          <p:nvPr/>
        </p:nvSpPr>
        <p:spPr bwMode="auto">
          <a:xfrm>
            <a:off x="825500" y="4552950"/>
            <a:ext cx="190500" cy="19050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1" name="组合 30"/>
          <p:cNvGrpSpPr/>
          <p:nvPr/>
        </p:nvGrpSpPr>
        <p:grpSpPr>
          <a:xfrm>
            <a:off x="402796" y="4553728"/>
            <a:ext cx="130035" cy="189553"/>
            <a:chOff x="2528974" y="2863357"/>
            <a:chExt cx="246811" cy="359779"/>
          </a:xfrm>
          <a:solidFill>
            <a:schemeClr val="bg1"/>
          </a:solidFill>
        </p:grpSpPr>
        <p:sp>
          <p:nvSpPr>
            <p:cNvPr id="32"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6154" name="图片 1" descr="mmexport1594823400380"/>
          <p:cNvPicPr>
            <a:picLocks noChangeAspect="1"/>
          </p:cNvPicPr>
          <p:nvPr/>
        </p:nvPicPr>
        <p:blipFill>
          <a:blip r:embed="rId1"/>
          <a:stretch>
            <a:fillRect/>
          </a:stretch>
        </p:blipFill>
        <p:spPr>
          <a:xfrm>
            <a:off x="2251075" y="563563"/>
            <a:ext cx="6083300" cy="3422650"/>
          </a:xfrm>
          <a:prstGeom prst="rect">
            <a:avLst/>
          </a:prstGeom>
          <a:noFill/>
          <a:ln w="9525">
            <a:noFill/>
          </a:ln>
        </p:spPr>
      </p:pic>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170" name="矩形 3"/>
          <p:cNvSpPr/>
          <p:nvPr/>
        </p:nvSpPr>
        <p:spPr>
          <a:xfrm>
            <a:off x="3235325" y="646113"/>
            <a:ext cx="2673350" cy="522287"/>
          </a:xfrm>
          <a:prstGeom prst="rect">
            <a:avLst/>
          </a:prstGeom>
          <a:noFill/>
          <a:ln w="9525">
            <a:noFill/>
          </a:ln>
        </p:spPr>
        <p:txBody>
          <a:bodyPr wrap="none" anchor="t">
            <a:spAutoFit/>
          </a:bodyPr>
          <a:p>
            <a:pPr algn="ctr"/>
            <a:r>
              <a:rPr lang="zh-CN" altLang="en-US" sz="2800">
                <a:solidFill>
                  <a:schemeClr val="bg1"/>
                </a:solidFill>
                <a:latin typeface="微软雅黑" panose="020B0503020204020204" pitchFamily="34" charset="-122"/>
                <a:ea typeface="微软雅黑" panose="020B0503020204020204" pitchFamily="34" charset="-122"/>
                <a:sym typeface="Calibri Light" panose="020F0302020204030204" charset="0"/>
              </a:rPr>
              <a:t>请输入你的标题</a:t>
            </a:r>
            <a:endParaRPr lang="zh-CN" altLang="en-US" sz="2800">
              <a:solidFill>
                <a:schemeClr val="bg1"/>
              </a:solidFill>
              <a:latin typeface="微软雅黑" panose="020B0503020204020204" pitchFamily="34" charset="-122"/>
              <a:ea typeface="微软雅黑" panose="020B0503020204020204" pitchFamily="34" charset="-122"/>
              <a:sym typeface="Calibri Light" panose="020F0302020204030204" charset="0"/>
            </a:endParaRPr>
          </a:p>
        </p:txBody>
      </p:sp>
      <p:sp>
        <p:nvSpPr>
          <p:cNvPr id="4" name="矩形 3"/>
          <p:cNvSpPr/>
          <p:nvPr/>
        </p:nvSpPr>
        <p:spPr>
          <a:xfrm>
            <a:off x="1217613" y="1563688"/>
            <a:ext cx="6708775" cy="2487613"/>
          </a:xfrm>
          <a:prstGeom prst="rect">
            <a:avLst/>
          </a:prstGeom>
          <a:solidFill>
            <a:schemeClr val="bg1">
              <a:lumMod val="9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172" name="文本框 2"/>
          <p:cNvSpPr txBox="1"/>
          <p:nvPr/>
        </p:nvSpPr>
        <p:spPr>
          <a:xfrm>
            <a:off x="1392238" y="1909763"/>
            <a:ext cx="6359525" cy="952500"/>
          </a:xfrm>
          <a:prstGeom prst="rect">
            <a:avLst/>
          </a:prstGeom>
          <a:noFill/>
          <a:ln w="9525">
            <a:noFill/>
          </a:ln>
        </p:spPr>
        <p:txBody>
          <a:bodyPr wrap="square" anchor="t">
            <a:spAutoFit/>
          </a:bodyPr>
          <a:p>
            <a:r>
              <a:rPr lang="en-US" altLang="zh-CN" sz="1400">
                <a:latin typeface="Calibri Light" panose="020F0302020204030204" charset="0"/>
              </a:rPr>
              <a:t>        </a:t>
            </a:r>
            <a:r>
              <a:rPr lang="id-ID" altLang="zh-CN" sz="1400">
                <a:latin typeface="Calibri Light" panose="020F0302020204030204" charset="0"/>
                <a:sym typeface="Calibri Light" panose="020F0302020204030204" charset="0"/>
              </a:rPr>
              <a:t>Lorem ipsum dolor sit amet, consectetuer adipiscing elit. Aenean commodo ligula eget dolor. Aenean massa. </a:t>
            </a:r>
            <a:r>
              <a:rPr lang="en-US" altLang="zh-CN" sz="1400">
                <a:latin typeface="Calibri Light" panose="020F0302020204030204" charset="0"/>
                <a:sym typeface="Calibri Light" panose="020F0302020204030204" charset="0"/>
              </a:rPr>
              <a:t>Lorem ipsum dolor sit amet, consectetuer adipiscing elit. Aenean commodo ligula eget dolor. Aenean massa. </a:t>
            </a:r>
            <a:r>
              <a:rPr lang="id-ID" altLang="zh-CN" sz="1400">
                <a:latin typeface="Calibri Light" panose="020F0302020204030204" charset="0"/>
                <a:sym typeface="Calibri Light" panose="020F0302020204030204" charset="0"/>
              </a:rPr>
              <a:t>Lorem ipsum dolor sit amet, consectetuer adipiscing elit. Aenean commodo ligula eget dolor. Aenean massa.</a:t>
            </a:r>
            <a:endParaRPr lang="id-ID" altLang="zh-CN" sz="1400">
              <a:latin typeface="Calibri Light" panose="020F0302020204030204" charset="0"/>
              <a:sym typeface="Calibri Light" panose="020F0302020204030204" charset="0"/>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1" descr="mmexport1594823213119"/>
          <p:cNvPicPr>
            <a:picLocks noChangeAspect="1"/>
          </p:cNvPicPr>
          <p:nvPr/>
        </p:nvPicPr>
        <p:blipFill>
          <a:blip r:embed="rId1"/>
          <a:srcRect l="6354" t="7680" r="51785" b="5057"/>
          <a:stretch>
            <a:fillRect/>
          </a:stretch>
        </p:blipFill>
        <p:spPr>
          <a:xfrm>
            <a:off x="-3175" y="0"/>
            <a:ext cx="3449638" cy="5143500"/>
          </a:xfrm>
          <a:prstGeom prst="rect">
            <a:avLst/>
          </a:prstGeom>
          <a:noFill/>
          <a:ln w="9525">
            <a:noFill/>
          </a:ln>
        </p:spPr>
      </p:pic>
      <p:sp>
        <p:nvSpPr>
          <p:cNvPr id="5" name="矩形 4"/>
          <p:cNvSpPr/>
          <p:nvPr/>
        </p:nvSpPr>
        <p:spPr>
          <a:xfrm>
            <a:off x="3175" y="0"/>
            <a:ext cx="3441700" cy="51435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195" name="熊猫原创"/>
          <p:cNvSpPr/>
          <p:nvPr/>
        </p:nvSpPr>
        <p:spPr>
          <a:xfrm>
            <a:off x="5010150" y="1252538"/>
            <a:ext cx="3713163" cy="693737"/>
          </a:xfrm>
          <a:prstGeom prst="rect">
            <a:avLst/>
          </a:prstGeom>
          <a:noFill/>
          <a:ln w="9525">
            <a:noFill/>
          </a:ln>
        </p:spPr>
        <p:txBody>
          <a:bodyPr wrap="square" anchor="t">
            <a:spAutoFit/>
          </a:bodyPr>
          <a:p>
            <a:pPr>
              <a:lnSpc>
                <a:spcPct val="150000"/>
              </a:lnSpc>
              <a:buClr>
                <a:srgbClr val="181717"/>
              </a:buClr>
            </a:pPr>
            <a:r>
              <a:rPr lang="en-US" altLang="zh-CN" sz="900" err="1">
                <a:solidFill>
                  <a:srgbClr val="7F7F7F"/>
                </a:solidFill>
                <a:latin typeface="Calibri Light" panose="020F0302020204030204" charset="0"/>
                <a:sym typeface="Calibri Light" panose="020F0302020204030204" charset="0"/>
              </a:rPr>
              <a:t>Lorem</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ipsum</a:t>
            </a:r>
            <a:r>
              <a:rPr lang="en-US" altLang="zh-CN" sz="900">
                <a:solidFill>
                  <a:srgbClr val="7F7F7F"/>
                </a:solidFill>
                <a:latin typeface="Calibri Light" panose="020F0302020204030204" charset="0"/>
                <a:sym typeface="Calibri Light" panose="020F0302020204030204" charset="0"/>
              </a:rPr>
              <a:t> dolor sit </a:t>
            </a:r>
            <a:r>
              <a:rPr lang="en-US" altLang="zh-CN" sz="900" err="1">
                <a:solidFill>
                  <a:srgbClr val="7F7F7F"/>
                </a:solidFill>
                <a:latin typeface="Calibri Light" panose="020F0302020204030204" charset="0"/>
                <a:sym typeface="Calibri Light" panose="020F0302020204030204" charset="0"/>
              </a:rPr>
              <a:t>amet</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consectetuer</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adipiscing</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elit</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Aenean</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commodo</a:t>
            </a:r>
            <a:r>
              <a:rPr lang="en-US" altLang="zh-CN" sz="900">
                <a:solidFill>
                  <a:srgbClr val="7F7F7F"/>
                </a:solidFill>
                <a:latin typeface="Calibri Light" panose="020F0302020204030204" charset="0"/>
                <a:sym typeface="Calibri Light" panose="020F0302020204030204" charset="0"/>
              </a:rPr>
              <a:t> ligula </a:t>
            </a:r>
            <a:r>
              <a:rPr lang="en-US" altLang="zh-CN" sz="900" err="1">
                <a:solidFill>
                  <a:srgbClr val="7F7F7F"/>
                </a:solidFill>
                <a:latin typeface="Calibri Light" panose="020F0302020204030204" charset="0"/>
                <a:sym typeface="Calibri Light" panose="020F0302020204030204" charset="0"/>
              </a:rPr>
              <a:t>eget</a:t>
            </a:r>
            <a:r>
              <a:rPr lang="en-US" altLang="zh-CN" sz="900">
                <a:solidFill>
                  <a:srgbClr val="7F7F7F"/>
                </a:solidFill>
                <a:latin typeface="Calibri Light" panose="020F0302020204030204" charset="0"/>
                <a:sym typeface="Calibri Light" panose="020F0302020204030204" charset="0"/>
              </a:rPr>
              <a:t> dolor. </a:t>
            </a:r>
            <a:r>
              <a:rPr lang="en-US" altLang="zh-CN" sz="900" err="1">
                <a:solidFill>
                  <a:srgbClr val="7F7F7F"/>
                </a:solidFill>
                <a:latin typeface="Calibri Light" panose="020F0302020204030204" charset="0"/>
                <a:sym typeface="Calibri Light" panose="020F0302020204030204" charset="0"/>
              </a:rPr>
              <a:t>Aenean</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massa</a:t>
            </a:r>
            <a:r>
              <a:rPr lang="en-US" altLang="zh-CN" sz="900">
                <a:solidFill>
                  <a:srgbClr val="7F7F7F"/>
                </a:solidFill>
                <a:latin typeface="Calibri Light" panose="020F0302020204030204" charset="0"/>
                <a:sym typeface="Calibri Light" panose="020F0302020204030204" charset="0"/>
              </a:rPr>
              <a:t>. Lorem ipsum dolor sit amet, consectetuer adipiscing elit. Aenean commodo ligula eget dolor. Aenean massa. </a:t>
            </a:r>
            <a:endParaRPr lang="en-US" altLang="zh-CN" sz="900">
              <a:solidFill>
                <a:srgbClr val="7F7F7F"/>
              </a:solidFill>
              <a:latin typeface="Calibri Light" panose="020F0302020204030204" charset="0"/>
              <a:sym typeface="Calibri Light" panose="020F0302020204030204" charset="0"/>
            </a:endParaRPr>
          </a:p>
        </p:txBody>
      </p:sp>
      <p:sp>
        <p:nvSpPr>
          <p:cNvPr id="8196" name="熊猫原创"/>
          <p:cNvSpPr/>
          <p:nvPr/>
        </p:nvSpPr>
        <p:spPr>
          <a:xfrm>
            <a:off x="5010150" y="930275"/>
            <a:ext cx="1724025" cy="322263"/>
          </a:xfrm>
          <a:prstGeom prst="rect">
            <a:avLst/>
          </a:prstGeom>
          <a:noFill/>
          <a:ln w="9525">
            <a:noFill/>
          </a:ln>
        </p:spPr>
        <p:txBody>
          <a:bodyPr wrap="none" anchor="t">
            <a:spAutoFit/>
          </a:bodyPr>
          <a:p>
            <a:r>
              <a:rPr lang="zh-CN" altLang="en-US" sz="1500">
                <a:solidFill>
                  <a:schemeClr val="accent1"/>
                </a:solidFill>
                <a:latin typeface="Arial" panose="020B0604020202020204"/>
                <a:ea typeface="微软雅黑" panose="020B0503020204020204" pitchFamily="34" charset="-122"/>
                <a:sym typeface="Calibri Light" panose="020F0302020204030204" charset="0"/>
              </a:rPr>
              <a:t>此处添加文字内容</a:t>
            </a:r>
            <a:endParaRPr lang="zh-CN" altLang="en-US" sz="2400">
              <a:solidFill>
                <a:schemeClr val="accent1"/>
              </a:solidFill>
              <a:latin typeface="Calibri Light" panose="020F0302020204030204" charset="0"/>
            </a:endParaRPr>
          </a:p>
        </p:txBody>
      </p:sp>
      <p:sp>
        <p:nvSpPr>
          <p:cNvPr id="8197" name="矩形 21"/>
          <p:cNvSpPr/>
          <p:nvPr/>
        </p:nvSpPr>
        <p:spPr>
          <a:xfrm>
            <a:off x="195263" y="2130425"/>
            <a:ext cx="2671762" cy="522288"/>
          </a:xfrm>
          <a:prstGeom prst="rect">
            <a:avLst/>
          </a:prstGeom>
          <a:noFill/>
          <a:ln w="9525">
            <a:noFill/>
          </a:ln>
        </p:spPr>
        <p:txBody>
          <a:bodyPr wrap="none" anchor="t">
            <a:spAutoFit/>
          </a:bodyPr>
          <a:p>
            <a:r>
              <a:rPr lang="zh-CN" altLang="en-US" sz="2800">
                <a:solidFill>
                  <a:schemeClr val="bg1"/>
                </a:solidFill>
                <a:latin typeface="微软雅黑" panose="020B0503020204020204" pitchFamily="34" charset="-122"/>
                <a:ea typeface="微软雅黑" panose="020B0503020204020204" pitchFamily="34" charset="-122"/>
                <a:sym typeface="Calibri Light" panose="020F0302020204030204" charset="0"/>
              </a:rPr>
              <a:t>请输入你的标题</a:t>
            </a:r>
            <a:endParaRPr lang="zh-CN" altLang="en-US" sz="2800">
              <a:solidFill>
                <a:schemeClr val="bg1"/>
              </a:solidFill>
              <a:latin typeface="华文细黑" charset="0"/>
              <a:ea typeface="华文细黑" charset="0"/>
              <a:sym typeface="Calibri Light" panose="020F0302020204030204" charset="0"/>
            </a:endParaRPr>
          </a:p>
        </p:txBody>
      </p:sp>
      <p:sp>
        <p:nvSpPr>
          <p:cNvPr id="8198" name="Rectangle 120"/>
          <p:cNvSpPr/>
          <p:nvPr/>
        </p:nvSpPr>
        <p:spPr>
          <a:xfrm>
            <a:off x="239713" y="2779713"/>
            <a:ext cx="2878137" cy="693737"/>
          </a:xfrm>
          <a:prstGeom prst="rect">
            <a:avLst/>
          </a:prstGeom>
          <a:noFill/>
          <a:ln w="9525">
            <a:noFill/>
          </a:ln>
        </p:spPr>
        <p:txBody>
          <a:bodyPr wrap="square" anchor="t">
            <a:spAutoFit/>
          </a:bodyPr>
          <a:p>
            <a:pPr defTabSz="685800">
              <a:lnSpc>
                <a:spcPct val="150000"/>
              </a:lnSpc>
            </a:pPr>
            <a:r>
              <a:rPr lang="id-ID" altLang="zh-CN" sz="900">
                <a:solidFill>
                  <a:schemeClr val="bg1"/>
                </a:solidFill>
                <a:latin typeface="Calibri Light" panose="020F0302020204030204" charset="0"/>
                <a:sym typeface="Calibri Light" panose="020F0302020204030204" charset="0"/>
              </a:rPr>
              <a:t>Geplis dipsam volorib vendian debist lignist quantium temab ium exper</a:t>
            </a:r>
            <a:r>
              <a:rPr lang="zh-CN" altLang="en-US" sz="900">
                <a:solidFill>
                  <a:schemeClr val="bg1"/>
                </a:solidFill>
                <a:latin typeface="Calibri Light" panose="020F0302020204030204" charset="0"/>
                <a:sym typeface="Calibri Light" panose="020F0302020204030204" charset="0"/>
              </a:rPr>
              <a:t>；</a:t>
            </a:r>
            <a:r>
              <a:rPr lang="id-ID" altLang="zh-CN" sz="900">
                <a:solidFill>
                  <a:schemeClr val="bg1"/>
                </a:solidFill>
                <a:latin typeface="Calibri Light" panose="020F0302020204030204" charset="0"/>
                <a:sym typeface="Calibri Light" panose="020F0302020204030204" charset="0"/>
              </a:rPr>
              <a:t>Geplis dipsam volorib vendian debist lignist quantium temab ium exper</a:t>
            </a:r>
            <a:endParaRPr lang="id-ID" altLang="zh-CN" sz="900">
              <a:solidFill>
                <a:schemeClr val="bg1"/>
              </a:solidFill>
              <a:latin typeface="Calibri Light" panose="020F0302020204030204" charset="0"/>
              <a:sym typeface="Calibri Light" panose="020F0302020204030204" charset="0"/>
            </a:endParaRPr>
          </a:p>
        </p:txBody>
      </p:sp>
      <p:sp>
        <p:nvSpPr>
          <p:cNvPr id="8199" name="熊猫原创"/>
          <p:cNvSpPr/>
          <p:nvPr/>
        </p:nvSpPr>
        <p:spPr>
          <a:xfrm>
            <a:off x="5010150" y="2654300"/>
            <a:ext cx="3713163" cy="693738"/>
          </a:xfrm>
          <a:prstGeom prst="rect">
            <a:avLst/>
          </a:prstGeom>
          <a:noFill/>
          <a:ln w="9525">
            <a:noFill/>
          </a:ln>
        </p:spPr>
        <p:txBody>
          <a:bodyPr wrap="square" anchor="t">
            <a:spAutoFit/>
          </a:bodyPr>
          <a:p>
            <a:pPr>
              <a:lnSpc>
                <a:spcPct val="150000"/>
              </a:lnSpc>
              <a:buClr>
                <a:srgbClr val="181717"/>
              </a:buClr>
            </a:pPr>
            <a:r>
              <a:rPr lang="en-US" altLang="zh-CN" sz="900" err="1">
                <a:solidFill>
                  <a:srgbClr val="7F7F7F"/>
                </a:solidFill>
                <a:latin typeface="Calibri Light" panose="020F0302020204030204" charset="0"/>
                <a:sym typeface="Calibri Light" panose="020F0302020204030204" charset="0"/>
              </a:rPr>
              <a:t>Lorem</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ipsum</a:t>
            </a:r>
            <a:r>
              <a:rPr lang="en-US" altLang="zh-CN" sz="900">
                <a:solidFill>
                  <a:srgbClr val="7F7F7F"/>
                </a:solidFill>
                <a:latin typeface="Calibri Light" panose="020F0302020204030204" charset="0"/>
                <a:sym typeface="Calibri Light" panose="020F0302020204030204" charset="0"/>
              </a:rPr>
              <a:t> dolor sit </a:t>
            </a:r>
            <a:r>
              <a:rPr lang="en-US" altLang="zh-CN" sz="900" err="1">
                <a:solidFill>
                  <a:srgbClr val="7F7F7F"/>
                </a:solidFill>
                <a:latin typeface="Calibri Light" panose="020F0302020204030204" charset="0"/>
                <a:sym typeface="Calibri Light" panose="020F0302020204030204" charset="0"/>
              </a:rPr>
              <a:t>amet</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consectetuer</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adipiscing</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elit</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Aenean</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commodo</a:t>
            </a:r>
            <a:r>
              <a:rPr lang="en-US" altLang="zh-CN" sz="900">
                <a:solidFill>
                  <a:srgbClr val="7F7F7F"/>
                </a:solidFill>
                <a:latin typeface="Calibri Light" panose="020F0302020204030204" charset="0"/>
                <a:sym typeface="Calibri Light" panose="020F0302020204030204" charset="0"/>
              </a:rPr>
              <a:t> ligula </a:t>
            </a:r>
            <a:r>
              <a:rPr lang="en-US" altLang="zh-CN" sz="900" err="1">
                <a:solidFill>
                  <a:srgbClr val="7F7F7F"/>
                </a:solidFill>
                <a:latin typeface="Calibri Light" panose="020F0302020204030204" charset="0"/>
                <a:sym typeface="Calibri Light" panose="020F0302020204030204" charset="0"/>
              </a:rPr>
              <a:t>eget</a:t>
            </a:r>
            <a:r>
              <a:rPr lang="en-US" altLang="zh-CN" sz="900">
                <a:solidFill>
                  <a:srgbClr val="7F7F7F"/>
                </a:solidFill>
                <a:latin typeface="Calibri Light" panose="020F0302020204030204" charset="0"/>
                <a:sym typeface="Calibri Light" panose="020F0302020204030204" charset="0"/>
              </a:rPr>
              <a:t> dolor. </a:t>
            </a:r>
            <a:r>
              <a:rPr lang="en-US" altLang="zh-CN" sz="900" err="1">
                <a:solidFill>
                  <a:srgbClr val="7F7F7F"/>
                </a:solidFill>
                <a:latin typeface="Calibri Light" panose="020F0302020204030204" charset="0"/>
                <a:sym typeface="Calibri Light" panose="020F0302020204030204" charset="0"/>
              </a:rPr>
              <a:t>Aenean</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massa</a:t>
            </a:r>
            <a:r>
              <a:rPr lang="en-US" altLang="zh-CN" sz="900">
                <a:solidFill>
                  <a:srgbClr val="7F7F7F"/>
                </a:solidFill>
                <a:latin typeface="Calibri Light" panose="020F0302020204030204" charset="0"/>
                <a:sym typeface="Calibri Light" panose="020F0302020204030204" charset="0"/>
              </a:rPr>
              <a:t>. Lorem ipsum dolor sit amet, consectetuer adipiscing elit. Aenean commodo ligula eget dolor. Aenean massa. </a:t>
            </a:r>
            <a:endParaRPr lang="en-US" altLang="zh-CN" sz="900">
              <a:solidFill>
                <a:srgbClr val="7F7F7F"/>
              </a:solidFill>
              <a:latin typeface="Calibri Light" panose="020F0302020204030204" charset="0"/>
              <a:sym typeface="Calibri Light" panose="020F0302020204030204" charset="0"/>
            </a:endParaRPr>
          </a:p>
        </p:txBody>
      </p:sp>
      <p:sp>
        <p:nvSpPr>
          <p:cNvPr id="8200" name="熊猫原创"/>
          <p:cNvSpPr/>
          <p:nvPr/>
        </p:nvSpPr>
        <p:spPr>
          <a:xfrm>
            <a:off x="5010150" y="2330450"/>
            <a:ext cx="1724025" cy="323850"/>
          </a:xfrm>
          <a:prstGeom prst="rect">
            <a:avLst/>
          </a:prstGeom>
          <a:noFill/>
          <a:ln w="9525">
            <a:noFill/>
          </a:ln>
        </p:spPr>
        <p:txBody>
          <a:bodyPr wrap="none" anchor="t">
            <a:spAutoFit/>
          </a:bodyPr>
          <a:p>
            <a:r>
              <a:rPr lang="zh-CN" altLang="en-US" sz="1500">
                <a:solidFill>
                  <a:schemeClr val="accent1"/>
                </a:solidFill>
                <a:latin typeface="Arial" panose="020B0604020202020204"/>
                <a:ea typeface="微软雅黑" panose="020B0503020204020204" pitchFamily="34" charset="-122"/>
                <a:sym typeface="Calibri Light" panose="020F0302020204030204" charset="0"/>
              </a:rPr>
              <a:t>此处添加文字内容</a:t>
            </a:r>
            <a:endParaRPr lang="zh-CN" altLang="en-US" sz="2400">
              <a:solidFill>
                <a:schemeClr val="accent1"/>
              </a:solidFill>
              <a:latin typeface="Calibri Light" panose="020F0302020204030204" charset="0"/>
            </a:endParaRPr>
          </a:p>
        </p:txBody>
      </p:sp>
      <p:sp>
        <p:nvSpPr>
          <p:cNvPr id="8201" name="熊猫原创"/>
          <p:cNvSpPr/>
          <p:nvPr/>
        </p:nvSpPr>
        <p:spPr>
          <a:xfrm>
            <a:off x="5010150" y="3994150"/>
            <a:ext cx="3713163" cy="693738"/>
          </a:xfrm>
          <a:prstGeom prst="rect">
            <a:avLst/>
          </a:prstGeom>
          <a:noFill/>
          <a:ln w="9525">
            <a:noFill/>
          </a:ln>
        </p:spPr>
        <p:txBody>
          <a:bodyPr wrap="square" anchor="t">
            <a:spAutoFit/>
          </a:bodyPr>
          <a:p>
            <a:pPr>
              <a:lnSpc>
                <a:spcPct val="150000"/>
              </a:lnSpc>
              <a:buClr>
                <a:srgbClr val="181717"/>
              </a:buClr>
            </a:pPr>
            <a:r>
              <a:rPr lang="en-US" altLang="zh-CN" sz="900" err="1">
                <a:solidFill>
                  <a:srgbClr val="7F7F7F"/>
                </a:solidFill>
                <a:latin typeface="Calibri Light" panose="020F0302020204030204" charset="0"/>
                <a:sym typeface="Calibri Light" panose="020F0302020204030204" charset="0"/>
              </a:rPr>
              <a:t>Lorem</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ipsum</a:t>
            </a:r>
            <a:r>
              <a:rPr lang="en-US" altLang="zh-CN" sz="900">
                <a:solidFill>
                  <a:srgbClr val="7F7F7F"/>
                </a:solidFill>
                <a:latin typeface="Calibri Light" panose="020F0302020204030204" charset="0"/>
                <a:sym typeface="Calibri Light" panose="020F0302020204030204" charset="0"/>
              </a:rPr>
              <a:t> dolor sit </a:t>
            </a:r>
            <a:r>
              <a:rPr lang="en-US" altLang="zh-CN" sz="900" err="1">
                <a:solidFill>
                  <a:srgbClr val="7F7F7F"/>
                </a:solidFill>
                <a:latin typeface="Calibri Light" panose="020F0302020204030204" charset="0"/>
                <a:sym typeface="Calibri Light" panose="020F0302020204030204" charset="0"/>
              </a:rPr>
              <a:t>amet</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consectetuer</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adipiscing</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elit</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Aenean</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commodo</a:t>
            </a:r>
            <a:r>
              <a:rPr lang="en-US" altLang="zh-CN" sz="900">
                <a:solidFill>
                  <a:srgbClr val="7F7F7F"/>
                </a:solidFill>
                <a:latin typeface="Calibri Light" panose="020F0302020204030204" charset="0"/>
                <a:sym typeface="Calibri Light" panose="020F0302020204030204" charset="0"/>
              </a:rPr>
              <a:t> ligula </a:t>
            </a:r>
            <a:r>
              <a:rPr lang="en-US" altLang="zh-CN" sz="900" err="1">
                <a:solidFill>
                  <a:srgbClr val="7F7F7F"/>
                </a:solidFill>
                <a:latin typeface="Calibri Light" panose="020F0302020204030204" charset="0"/>
                <a:sym typeface="Calibri Light" panose="020F0302020204030204" charset="0"/>
              </a:rPr>
              <a:t>eget</a:t>
            </a:r>
            <a:r>
              <a:rPr lang="en-US" altLang="zh-CN" sz="900">
                <a:solidFill>
                  <a:srgbClr val="7F7F7F"/>
                </a:solidFill>
                <a:latin typeface="Calibri Light" panose="020F0302020204030204" charset="0"/>
                <a:sym typeface="Calibri Light" panose="020F0302020204030204" charset="0"/>
              </a:rPr>
              <a:t> dolor. </a:t>
            </a:r>
            <a:r>
              <a:rPr lang="en-US" altLang="zh-CN" sz="900" err="1">
                <a:solidFill>
                  <a:srgbClr val="7F7F7F"/>
                </a:solidFill>
                <a:latin typeface="Calibri Light" panose="020F0302020204030204" charset="0"/>
                <a:sym typeface="Calibri Light" panose="020F0302020204030204" charset="0"/>
              </a:rPr>
              <a:t>Aenean</a:t>
            </a:r>
            <a:r>
              <a:rPr lang="en-US" altLang="zh-CN" sz="900">
                <a:solidFill>
                  <a:srgbClr val="7F7F7F"/>
                </a:solidFill>
                <a:latin typeface="Calibri Light" panose="020F0302020204030204" charset="0"/>
                <a:sym typeface="Calibri Light" panose="020F0302020204030204" charset="0"/>
              </a:rPr>
              <a:t> </a:t>
            </a:r>
            <a:r>
              <a:rPr lang="en-US" altLang="zh-CN" sz="900" err="1">
                <a:solidFill>
                  <a:srgbClr val="7F7F7F"/>
                </a:solidFill>
                <a:latin typeface="Calibri Light" panose="020F0302020204030204" charset="0"/>
                <a:sym typeface="Calibri Light" panose="020F0302020204030204" charset="0"/>
              </a:rPr>
              <a:t>massa</a:t>
            </a:r>
            <a:r>
              <a:rPr lang="en-US" altLang="zh-CN" sz="900">
                <a:solidFill>
                  <a:srgbClr val="7F7F7F"/>
                </a:solidFill>
                <a:latin typeface="Calibri Light" panose="020F0302020204030204" charset="0"/>
                <a:sym typeface="Calibri Light" panose="020F0302020204030204" charset="0"/>
              </a:rPr>
              <a:t>. Lorem ipsum dolor sit amet, consectetuer adipiscing elit. Aenean commodo ligula eget dolor. Aenean massa. </a:t>
            </a:r>
            <a:endParaRPr lang="en-US" altLang="zh-CN" sz="900">
              <a:solidFill>
                <a:srgbClr val="7F7F7F"/>
              </a:solidFill>
              <a:latin typeface="Calibri Light" panose="020F0302020204030204" charset="0"/>
              <a:sym typeface="Calibri Light" panose="020F0302020204030204" charset="0"/>
            </a:endParaRPr>
          </a:p>
        </p:txBody>
      </p:sp>
      <p:sp>
        <p:nvSpPr>
          <p:cNvPr id="8202" name="熊猫原创"/>
          <p:cNvSpPr/>
          <p:nvPr/>
        </p:nvSpPr>
        <p:spPr>
          <a:xfrm>
            <a:off x="5010150" y="3670300"/>
            <a:ext cx="1724025" cy="323850"/>
          </a:xfrm>
          <a:prstGeom prst="rect">
            <a:avLst/>
          </a:prstGeom>
          <a:noFill/>
          <a:ln w="9525">
            <a:noFill/>
          </a:ln>
        </p:spPr>
        <p:txBody>
          <a:bodyPr wrap="none" anchor="t">
            <a:spAutoFit/>
          </a:bodyPr>
          <a:p>
            <a:r>
              <a:rPr lang="zh-CN" altLang="en-US" sz="1500">
                <a:solidFill>
                  <a:schemeClr val="accent1"/>
                </a:solidFill>
                <a:latin typeface="Arial" panose="020B0604020202020204"/>
                <a:ea typeface="微软雅黑" panose="020B0503020204020204" pitchFamily="34" charset="-122"/>
                <a:sym typeface="Calibri Light" panose="020F0302020204030204" charset="0"/>
              </a:rPr>
              <a:t>此处添加文字内容</a:t>
            </a:r>
            <a:endParaRPr lang="zh-CN" altLang="en-US" sz="2400">
              <a:solidFill>
                <a:schemeClr val="accent1"/>
              </a:solidFill>
              <a:latin typeface="Calibri Light" panose="020F0302020204030204" charset="0"/>
            </a:endParaRPr>
          </a:p>
        </p:txBody>
      </p:sp>
      <p:sp>
        <p:nvSpPr>
          <p:cNvPr id="4" name="椭圆 3"/>
          <p:cNvSpPr/>
          <p:nvPr/>
        </p:nvSpPr>
        <p:spPr>
          <a:xfrm>
            <a:off x="4038600" y="949325"/>
            <a:ext cx="795338" cy="796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0" name="椭圆 29"/>
          <p:cNvSpPr/>
          <p:nvPr/>
        </p:nvSpPr>
        <p:spPr>
          <a:xfrm>
            <a:off x="4038600" y="2400300"/>
            <a:ext cx="795338" cy="795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1" name="椭圆 30"/>
          <p:cNvSpPr/>
          <p:nvPr/>
        </p:nvSpPr>
        <p:spPr>
          <a:xfrm>
            <a:off x="4038600" y="3824288"/>
            <a:ext cx="795338" cy="795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15" name="Group 112"/>
          <p:cNvGrpSpPr/>
          <p:nvPr/>
        </p:nvGrpSpPr>
        <p:grpSpPr>
          <a:xfrm>
            <a:off x="4256727" y="4052957"/>
            <a:ext cx="359779" cy="337063"/>
            <a:chOff x="5368132" y="3540125"/>
            <a:chExt cx="465138" cy="435769"/>
          </a:xfrm>
          <a:solidFill>
            <a:schemeClr val="bg1"/>
          </a:solidFill>
        </p:grpSpPr>
        <p:sp>
          <p:nvSpPr>
            <p:cNvPr id="1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 name="AutoShape 112"/>
          <p:cNvSpPr/>
          <p:nvPr/>
        </p:nvSpPr>
        <p:spPr bwMode="auto">
          <a:xfrm>
            <a:off x="4256088" y="2605088"/>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9" name="组合 18"/>
          <p:cNvGrpSpPr/>
          <p:nvPr/>
        </p:nvGrpSpPr>
        <p:grpSpPr>
          <a:xfrm>
            <a:off x="4299063" y="1167864"/>
            <a:ext cx="246811" cy="359779"/>
            <a:chOff x="2528974" y="2863357"/>
            <a:chExt cx="246811" cy="359779"/>
          </a:xfrm>
          <a:solidFill>
            <a:schemeClr val="bg1"/>
          </a:solidFill>
        </p:grpSpPr>
        <p:sp>
          <p:nvSpPr>
            <p:cNvPr id="20"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876550" y="587375"/>
            <a:ext cx="3390900" cy="287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218" name="矩形 9"/>
          <p:cNvSpPr/>
          <p:nvPr/>
        </p:nvSpPr>
        <p:spPr>
          <a:xfrm>
            <a:off x="3282950" y="1098550"/>
            <a:ext cx="2671763" cy="522288"/>
          </a:xfrm>
          <a:prstGeom prst="rect">
            <a:avLst/>
          </a:prstGeom>
          <a:noFill/>
          <a:ln w="9525">
            <a:noFill/>
          </a:ln>
        </p:spPr>
        <p:txBody>
          <a:bodyPr wrap="none" anchor="t">
            <a:spAutoFit/>
          </a:bodyPr>
          <a:p>
            <a:pPr algn="ctr"/>
            <a:r>
              <a:rPr lang="zh-CN" altLang="en-US" sz="2800">
                <a:solidFill>
                  <a:schemeClr val="bg1"/>
                </a:solidFill>
                <a:latin typeface="微软雅黑" panose="020B0503020204020204" pitchFamily="34" charset="-122"/>
                <a:ea typeface="微软雅黑" panose="020B0503020204020204" pitchFamily="34" charset="-122"/>
                <a:sym typeface="Calibri Light" panose="020F0302020204030204" charset="0"/>
              </a:rPr>
              <a:t>请输入你的标题</a:t>
            </a:r>
            <a:endParaRPr lang="en-US" altLang="zh-CN" sz="2800">
              <a:solidFill>
                <a:schemeClr val="bg1"/>
              </a:solidFill>
              <a:latin typeface="华文细黑" charset="0"/>
              <a:ea typeface="华文细黑" charset="0"/>
              <a:sym typeface="Calibri Light" panose="020F0302020204030204" charset="0"/>
            </a:endParaRPr>
          </a:p>
        </p:txBody>
      </p:sp>
      <p:sp>
        <p:nvSpPr>
          <p:cNvPr id="11" name="Rectangle 120"/>
          <p:cNvSpPr/>
          <p:nvPr/>
        </p:nvSpPr>
        <p:spPr>
          <a:xfrm>
            <a:off x="2970213" y="2052638"/>
            <a:ext cx="3297238" cy="1038225"/>
          </a:xfrm>
          <a:prstGeom prst="rect">
            <a:avLst/>
          </a:prstGeom>
        </p:spPr>
        <p:txBody>
          <a:bodyPr wrap="square">
            <a:spAutoFit/>
          </a:bodyPr>
          <a:lstStyle/>
          <a:p>
            <a:pPr algn="ctr" defTabSz="685800" fontAlgn="auto">
              <a:lnSpc>
                <a:spcPct val="150000"/>
              </a:lnSpc>
            </a:pPr>
            <a:r>
              <a:rPr lang="id-ID" sz="1050" strike="noStrike" noProof="1">
                <a:solidFill>
                  <a:schemeClr val="bg1"/>
                </a:solidFill>
                <a:latin typeface="+mn-lt"/>
                <a:ea typeface="+mn-ea"/>
                <a:cs typeface="+mn-ea"/>
                <a:sym typeface="+mn-lt"/>
              </a:rPr>
              <a:t>Lorem ipsum dolor sit amet, consectetuer adipiscing elit. Aenean commodo ligula eget dolor. Aenean massa. </a:t>
            </a:r>
            <a:r>
              <a:rPr lang="en-US" altLang="zh-CN" sz="1050" strike="noStrike" noProof="1">
                <a:solidFill>
                  <a:schemeClr val="bg1"/>
                </a:solidFill>
                <a:latin typeface="+mn-lt"/>
                <a:ea typeface="+mn-ea"/>
                <a:cs typeface="+mn-ea"/>
                <a:sym typeface="+mn-lt"/>
              </a:rPr>
              <a:t>Lorem ipsum dolor sit amet, consectetuer adipiscing elit. Aenean commodo ligula eget dolor. Aenean massa. </a:t>
            </a:r>
            <a:endParaRPr lang="en-US" altLang="zh-CN" sz="1050" strike="noStrike" noProof="1">
              <a:solidFill>
                <a:schemeClr val="bg1"/>
              </a:solidFill>
              <a:cs typeface="+mn-ea"/>
              <a:sym typeface="+mn-lt"/>
            </a:endParaRPr>
          </a:p>
        </p:txBody>
      </p:sp>
      <p:sp>
        <p:nvSpPr>
          <p:cNvPr id="12" name="Rectangle 120"/>
          <p:cNvSpPr/>
          <p:nvPr/>
        </p:nvSpPr>
        <p:spPr>
          <a:xfrm>
            <a:off x="654050" y="3686175"/>
            <a:ext cx="7854950" cy="795338"/>
          </a:xfrm>
          <a:prstGeom prst="rect">
            <a:avLst/>
          </a:prstGeom>
        </p:spPr>
        <p:txBody>
          <a:bodyPr wrap="square">
            <a:spAutoFit/>
          </a:bodyPr>
          <a:lstStyle/>
          <a:p>
            <a:pPr algn="ctr" defTabSz="685800" fontAlgn="auto">
              <a:lnSpc>
                <a:spcPct val="150000"/>
              </a:lnSpc>
            </a:pPr>
            <a:r>
              <a:rPr lang="id-ID"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r>
              <a:rPr lang="en-US" altLang="zh-CN"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r>
              <a:rPr lang="id-ID" altLang="zh-CN" sz="1050" strike="noStrike" noProof="1">
                <a:solidFill>
                  <a:schemeClr val="bg1">
                    <a:lumMod val="50000"/>
                  </a:schemeClr>
                </a:solidFill>
                <a:latin typeface="+mn-lt"/>
                <a:ea typeface="+mn-ea"/>
                <a:cs typeface="+mn-ea"/>
                <a:sym typeface="+mn-lt"/>
              </a:rPr>
              <a:t>Lorem ipsum dolor sit amet, consectetuer adipiscing elit. Aenean commodo ligula eget dolor. Aenean massa. </a:t>
            </a:r>
            <a:endParaRPr lang="id-ID" altLang="zh-CN" sz="1050" strike="noStrike" noProof="1">
              <a:solidFill>
                <a:schemeClr val="bg1">
                  <a:lumMod val="50000"/>
                </a:schemeClr>
              </a:solidFill>
              <a:cs typeface="+mn-ea"/>
              <a:sym typeface="+mn-lt"/>
            </a:endParaRPr>
          </a:p>
        </p:txBody>
      </p:sp>
      <p:pic>
        <p:nvPicPr>
          <p:cNvPr id="9221" name="图片 1" descr="mmexport1594823410592"/>
          <p:cNvPicPr>
            <a:picLocks noChangeAspect="1"/>
          </p:cNvPicPr>
          <p:nvPr/>
        </p:nvPicPr>
        <p:blipFill>
          <a:blip r:embed="rId1"/>
          <a:srcRect r="33339"/>
          <a:stretch>
            <a:fillRect/>
          </a:stretch>
        </p:blipFill>
        <p:spPr>
          <a:xfrm>
            <a:off x="6267450" y="587375"/>
            <a:ext cx="2874963" cy="2876550"/>
          </a:xfrm>
          <a:prstGeom prst="rect">
            <a:avLst/>
          </a:prstGeom>
          <a:noFill/>
          <a:ln w="9525">
            <a:noFill/>
          </a:ln>
        </p:spPr>
      </p:pic>
      <p:pic>
        <p:nvPicPr>
          <p:cNvPr id="9222" name="图片 2" descr="mmexport1594823407551"/>
          <p:cNvPicPr>
            <a:picLocks noChangeAspect="1"/>
          </p:cNvPicPr>
          <p:nvPr/>
        </p:nvPicPr>
        <p:blipFill>
          <a:blip r:embed="rId2"/>
          <a:srcRect l="-9645" t="1480" r="27965" b="-1480"/>
          <a:stretch>
            <a:fillRect/>
          </a:stretch>
        </p:blipFill>
        <p:spPr>
          <a:xfrm>
            <a:off x="-496887" y="587375"/>
            <a:ext cx="3373437" cy="2940050"/>
          </a:xfrm>
          <a:prstGeom prst="rect">
            <a:avLst/>
          </a:prstGeom>
          <a:noFill/>
          <a:ln w="9525">
            <a:noFill/>
          </a:ln>
        </p:spPr>
      </p:pic>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矩形 3"/>
          <p:cNvSpPr/>
          <p:nvPr/>
        </p:nvSpPr>
        <p:spPr>
          <a:xfrm>
            <a:off x="2038350" y="139700"/>
            <a:ext cx="4787900" cy="522288"/>
          </a:xfrm>
          <a:prstGeom prst="rect">
            <a:avLst/>
          </a:prstGeom>
          <a:noFill/>
          <a:ln w="9525">
            <a:noFill/>
          </a:ln>
        </p:spPr>
        <p:txBody>
          <a:bodyPr wrap="square" anchor="t">
            <a:spAutoFit/>
          </a:bodyPr>
          <a:p>
            <a:pPr algn="ctr"/>
            <a:r>
              <a:rPr lang="zh-CN" altLang="en-US" sz="2800">
                <a:latin typeface="微软雅黑" panose="020B0503020204020204" pitchFamily="34" charset="-122"/>
                <a:ea typeface="微软雅黑" panose="020B0503020204020204" pitchFamily="34" charset="-122"/>
                <a:sym typeface="Calibri Light" panose="020F0302020204030204" charset="0"/>
              </a:rPr>
              <a:t>请输入你的标题</a:t>
            </a:r>
            <a:endParaRPr lang="zh-CN" altLang="en-US" sz="2800">
              <a:latin typeface="微软雅黑" panose="020B0503020204020204" pitchFamily="34" charset="-122"/>
              <a:ea typeface="微软雅黑" panose="020B0503020204020204" pitchFamily="34" charset="-122"/>
              <a:sym typeface="Calibri Light" panose="020F0302020204030204" charset="0"/>
            </a:endParaRPr>
          </a:p>
        </p:txBody>
      </p:sp>
      <p:sp>
        <p:nvSpPr>
          <p:cNvPr id="11266" name="Rectangle 120"/>
          <p:cNvSpPr/>
          <p:nvPr/>
        </p:nvSpPr>
        <p:spPr>
          <a:xfrm>
            <a:off x="2235200" y="661988"/>
            <a:ext cx="4673600" cy="487362"/>
          </a:xfrm>
          <a:prstGeom prst="rect">
            <a:avLst/>
          </a:prstGeom>
          <a:noFill/>
          <a:ln w="9525">
            <a:noFill/>
          </a:ln>
        </p:spPr>
        <p:txBody>
          <a:bodyPr wrap="square" anchor="t">
            <a:spAutoFit/>
          </a:bodyPr>
          <a:p>
            <a:pPr algn="ctr" defTabSz="685800">
              <a:lnSpc>
                <a:spcPct val="150000"/>
              </a:lnSpc>
            </a:pPr>
            <a:r>
              <a:rPr lang="id-ID" altLang="zh-CN" sz="900">
                <a:solidFill>
                  <a:schemeClr val="accent1"/>
                </a:solidFill>
                <a:latin typeface="Calibri Light" panose="020F0302020204030204" charset="0"/>
                <a:sym typeface="Calibri Light" panose="020F0302020204030204" charset="0"/>
              </a:rPr>
              <a:t>Geplis dipsam volorib vendian debist lignist quantium temab ium exper</a:t>
            </a:r>
            <a:r>
              <a:rPr lang="zh-CN" altLang="en-US" sz="900">
                <a:solidFill>
                  <a:schemeClr val="accent1"/>
                </a:solidFill>
                <a:latin typeface="Calibri Light" panose="020F0302020204030204" charset="0"/>
                <a:sym typeface="Calibri Light" panose="020F0302020204030204" charset="0"/>
              </a:rPr>
              <a:t>；</a:t>
            </a:r>
            <a:r>
              <a:rPr lang="id-ID" altLang="zh-CN" sz="900">
                <a:solidFill>
                  <a:schemeClr val="accent1"/>
                </a:solidFill>
                <a:latin typeface="Calibri Light" panose="020F0302020204030204" charset="0"/>
                <a:sym typeface="Calibri Light" panose="020F0302020204030204" charset="0"/>
              </a:rPr>
              <a:t>Geplis dipsam volorib vendian debist lignist quantium temab ium exper</a:t>
            </a:r>
            <a:endParaRPr lang="id-ID" altLang="zh-CN" sz="900">
              <a:solidFill>
                <a:schemeClr val="accent1"/>
              </a:solidFill>
              <a:latin typeface="Calibri Light" panose="020F0302020204030204" charset="0"/>
              <a:sym typeface="Calibri Light" panose="020F0302020204030204" charset="0"/>
            </a:endParaRPr>
          </a:p>
        </p:txBody>
      </p:sp>
      <p:sp>
        <p:nvSpPr>
          <p:cNvPr id="19" name="矩形: 圆角 18"/>
          <p:cNvSpPr/>
          <p:nvPr/>
        </p:nvSpPr>
        <p:spPr>
          <a:xfrm rot="2700000">
            <a:off x="3578225" y="1931988"/>
            <a:ext cx="1987550" cy="1987550"/>
          </a:xfrm>
          <a:prstGeom prst="roundRect">
            <a:avLst>
              <a:gd name="adj" fmla="val 12062"/>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椭圆 1"/>
          <p:cNvSpPr/>
          <p:nvPr/>
        </p:nvSpPr>
        <p:spPr>
          <a:xfrm>
            <a:off x="3625850" y="1898650"/>
            <a:ext cx="704850" cy="703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0" name="椭圆 19"/>
          <p:cNvSpPr/>
          <p:nvPr/>
        </p:nvSpPr>
        <p:spPr>
          <a:xfrm>
            <a:off x="4919663" y="1898650"/>
            <a:ext cx="704850" cy="703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 name="椭圆 20"/>
          <p:cNvSpPr/>
          <p:nvPr/>
        </p:nvSpPr>
        <p:spPr>
          <a:xfrm>
            <a:off x="3625850" y="3267075"/>
            <a:ext cx="704850" cy="704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椭圆 21"/>
          <p:cNvSpPr/>
          <p:nvPr/>
        </p:nvSpPr>
        <p:spPr>
          <a:xfrm>
            <a:off x="4926013" y="3267075"/>
            <a:ext cx="703263" cy="704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272" name="熊猫原创"/>
          <p:cNvSpPr/>
          <p:nvPr/>
        </p:nvSpPr>
        <p:spPr>
          <a:xfrm>
            <a:off x="1025525" y="2085975"/>
            <a:ext cx="2141538" cy="695325"/>
          </a:xfrm>
          <a:prstGeom prst="rect">
            <a:avLst/>
          </a:prstGeom>
          <a:noFill/>
          <a:ln w="9525">
            <a:noFill/>
          </a:ln>
        </p:spPr>
        <p:txBody>
          <a:bodyPr wrap="square" anchor="t">
            <a:spAutoFit/>
          </a:bodyPr>
          <a:p>
            <a:pPr algn="r">
              <a:lnSpc>
                <a:spcPct val="150000"/>
              </a:lnSpc>
              <a:buClr>
                <a:srgbClr val="181717"/>
              </a:buClr>
            </a:pPr>
            <a:r>
              <a:rPr lang="en-US" altLang="zh-CN" sz="900" err="1">
                <a:solidFill>
                  <a:srgbClr val="262626"/>
                </a:solidFill>
                <a:latin typeface="Calibri Light" panose="020F0302020204030204" charset="0"/>
                <a:sym typeface="Calibri Light" panose="020F0302020204030204" charset="0"/>
              </a:rPr>
              <a:t>Lorem</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ipsum</a:t>
            </a:r>
            <a:r>
              <a:rPr lang="en-US" altLang="zh-CN" sz="900">
                <a:solidFill>
                  <a:srgbClr val="262626"/>
                </a:solidFill>
                <a:latin typeface="Calibri Light" panose="020F0302020204030204" charset="0"/>
                <a:sym typeface="Calibri Light" panose="020F0302020204030204" charset="0"/>
              </a:rPr>
              <a:t> dolor sit </a:t>
            </a:r>
            <a:r>
              <a:rPr lang="en-US" altLang="zh-CN" sz="900" err="1">
                <a:solidFill>
                  <a:srgbClr val="262626"/>
                </a:solidFill>
                <a:latin typeface="Calibri Light" panose="020F0302020204030204" charset="0"/>
                <a:sym typeface="Calibri Light" panose="020F0302020204030204" charset="0"/>
              </a:rPr>
              <a:t>amet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consectetuer</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adipiscing</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elit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commodo</a:t>
            </a:r>
            <a:r>
              <a:rPr lang="en-US" altLang="zh-CN" sz="900">
                <a:solidFill>
                  <a:srgbClr val="262626"/>
                </a:solidFill>
                <a:latin typeface="Calibri Light" panose="020F0302020204030204" charset="0"/>
                <a:sym typeface="Calibri Light" panose="020F0302020204030204" charset="0"/>
              </a:rPr>
              <a:t> ligula </a:t>
            </a:r>
            <a:r>
              <a:rPr lang="en-US" altLang="zh-CN" sz="900" err="1">
                <a:solidFill>
                  <a:srgbClr val="262626"/>
                </a:solidFill>
                <a:latin typeface="Calibri Light" panose="020F0302020204030204" charset="0"/>
                <a:sym typeface="Calibri Light" panose="020F0302020204030204" charset="0"/>
              </a:rPr>
              <a:t>eget</a:t>
            </a:r>
            <a:r>
              <a:rPr lang="en-US" altLang="zh-CN" sz="900">
                <a:solidFill>
                  <a:srgbClr val="262626"/>
                </a:solidFill>
                <a:latin typeface="Calibri Light" panose="020F0302020204030204" charset="0"/>
                <a:sym typeface="Calibri Light" panose="020F0302020204030204" charset="0"/>
              </a:rPr>
              <a:t> dolor.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massa</a:t>
            </a:r>
            <a:r>
              <a:rPr lang="en-US" altLang="zh-CN" sz="900">
                <a:solidFill>
                  <a:srgbClr val="262626"/>
                </a:solidFill>
                <a:latin typeface="Calibri Light" panose="020F0302020204030204" charset="0"/>
                <a:sym typeface="Calibri Light" panose="020F0302020204030204" charset="0"/>
              </a:rPr>
              <a:t>. </a:t>
            </a:r>
            <a:endParaRPr lang="en-US" altLang="zh-CN" sz="900">
              <a:solidFill>
                <a:srgbClr val="262626"/>
              </a:solidFill>
              <a:latin typeface="Calibri Light" panose="020F0302020204030204" charset="0"/>
              <a:sym typeface="Calibri Light" panose="020F0302020204030204" charset="0"/>
            </a:endParaRPr>
          </a:p>
        </p:txBody>
      </p:sp>
      <p:sp>
        <p:nvSpPr>
          <p:cNvPr id="11273" name="熊猫原创"/>
          <p:cNvSpPr/>
          <p:nvPr/>
        </p:nvSpPr>
        <p:spPr>
          <a:xfrm>
            <a:off x="1739900" y="1792288"/>
            <a:ext cx="1427163" cy="306387"/>
          </a:xfrm>
          <a:prstGeom prst="rect">
            <a:avLst/>
          </a:prstGeom>
          <a:noFill/>
          <a:ln w="9525">
            <a:noFill/>
          </a:ln>
        </p:spPr>
        <p:txBody>
          <a:bodyPr wrap="none" anchor="t">
            <a:spAutoFit/>
          </a:bodyPr>
          <a:p>
            <a:pPr algn="r"/>
            <a:r>
              <a:rPr lang="zh-CN" altLang="en-US" sz="1400">
                <a:latin typeface="微软雅黑" panose="020B0503020204020204" pitchFamily="34" charset="-122"/>
                <a:ea typeface="微软雅黑" panose="020B0503020204020204" pitchFamily="34" charset="-122"/>
                <a:sym typeface="Calibri Light" panose="020F0302020204030204" charset="0"/>
              </a:rPr>
              <a:t>请输入你的标题</a:t>
            </a:r>
            <a:endParaRPr lang="en-US" altLang="zh-CN" sz="1400">
              <a:solidFill>
                <a:srgbClr val="262626"/>
              </a:solidFill>
              <a:latin typeface="华文细黑" charset="0"/>
              <a:ea typeface="华文细黑" charset="0"/>
              <a:sym typeface="Calibri Light" panose="020F0302020204030204" charset="0"/>
            </a:endParaRPr>
          </a:p>
        </p:txBody>
      </p:sp>
      <p:sp>
        <p:nvSpPr>
          <p:cNvPr id="11274" name="熊猫原创"/>
          <p:cNvSpPr/>
          <p:nvPr/>
        </p:nvSpPr>
        <p:spPr>
          <a:xfrm>
            <a:off x="1025525" y="3524250"/>
            <a:ext cx="2141538" cy="695325"/>
          </a:xfrm>
          <a:prstGeom prst="rect">
            <a:avLst/>
          </a:prstGeom>
          <a:noFill/>
          <a:ln w="9525">
            <a:noFill/>
          </a:ln>
        </p:spPr>
        <p:txBody>
          <a:bodyPr wrap="square" anchor="t">
            <a:spAutoFit/>
          </a:bodyPr>
          <a:p>
            <a:pPr algn="r">
              <a:lnSpc>
                <a:spcPct val="150000"/>
              </a:lnSpc>
              <a:buClr>
                <a:srgbClr val="181717"/>
              </a:buClr>
            </a:pPr>
            <a:r>
              <a:rPr lang="en-US" altLang="zh-CN" sz="900" err="1">
                <a:solidFill>
                  <a:srgbClr val="262626"/>
                </a:solidFill>
                <a:latin typeface="Calibri Light" panose="020F0302020204030204" charset="0"/>
                <a:sym typeface="Calibri Light" panose="020F0302020204030204" charset="0"/>
              </a:rPr>
              <a:t>Lorem</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ipsum</a:t>
            </a:r>
            <a:r>
              <a:rPr lang="en-US" altLang="zh-CN" sz="900">
                <a:solidFill>
                  <a:srgbClr val="262626"/>
                </a:solidFill>
                <a:latin typeface="Calibri Light" panose="020F0302020204030204" charset="0"/>
                <a:sym typeface="Calibri Light" panose="020F0302020204030204" charset="0"/>
              </a:rPr>
              <a:t> dolor sit </a:t>
            </a:r>
            <a:r>
              <a:rPr lang="en-US" altLang="zh-CN" sz="900" err="1">
                <a:solidFill>
                  <a:srgbClr val="262626"/>
                </a:solidFill>
                <a:latin typeface="Calibri Light" panose="020F0302020204030204" charset="0"/>
                <a:sym typeface="Calibri Light" panose="020F0302020204030204" charset="0"/>
              </a:rPr>
              <a:t>amet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consectetuer</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adipiscing</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elit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commodo</a:t>
            </a:r>
            <a:r>
              <a:rPr lang="en-US" altLang="zh-CN" sz="900">
                <a:solidFill>
                  <a:srgbClr val="262626"/>
                </a:solidFill>
                <a:latin typeface="Calibri Light" panose="020F0302020204030204" charset="0"/>
                <a:sym typeface="Calibri Light" panose="020F0302020204030204" charset="0"/>
              </a:rPr>
              <a:t> ligula </a:t>
            </a:r>
            <a:r>
              <a:rPr lang="en-US" altLang="zh-CN" sz="900" err="1">
                <a:solidFill>
                  <a:srgbClr val="262626"/>
                </a:solidFill>
                <a:latin typeface="Calibri Light" panose="020F0302020204030204" charset="0"/>
                <a:sym typeface="Calibri Light" panose="020F0302020204030204" charset="0"/>
              </a:rPr>
              <a:t>eget</a:t>
            </a:r>
            <a:r>
              <a:rPr lang="en-US" altLang="zh-CN" sz="900">
                <a:solidFill>
                  <a:srgbClr val="262626"/>
                </a:solidFill>
                <a:latin typeface="Calibri Light" panose="020F0302020204030204" charset="0"/>
                <a:sym typeface="Calibri Light" panose="020F0302020204030204" charset="0"/>
              </a:rPr>
              <a:t> dolor.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massa</a:t>
            </a:r>
            <a:r>
              <a:rPr lang="en-US" altLang="zh-CN" sz="900">
                <a:solidFill>
                  <a:srgbClr val="262626"/>
                </a:solidFill>
                <a:latin typeface="Calibri Light" panose="020F0302020204030204" charset="0"/>
                <a:sym typeface="Calibri Light" panose="020F0302020204030204" charset="0"/>
              </a:rPr>
              <a:t>. </a:t>
            </a:r>
            <a:endParaRPr lang="en-US" altLang="zh-CN" sz="900">
              <a:solidFill>
                <a:srgbClr val="262626"/>
              </a:solidFill>
              <a:latin typeface="Calibri Light" panose="020F0302020204030204" charset="0"/>
              <a:sym typeface="Calibri Light" panose="020F0302020204030204" charset="0"/>
            </a:endParaRPr>
          </a:p>
        </p:txBody>
      </p:sp>
      <p:sp>
        <p:nvSpPr>
          <p:cNvPr id="11275" name="熊猫原创"/>
          <p:cNvSpPr/>
          <p:nvPr/>
        </p:nvSpPr>
        <p:spPr>
          <a:xfrm>
            <a:off x="1739900" y="3230563"/>
            <a:ext cx="1427163" cy="306387"/>
          </a:xfrm>
          <a:prstGeom prst="rect">
            <a:avLst/>
          </a:prstGeom>
          <a:noFill/>
          <a:ln w="9525">
            <a:noFill/>
          </a:ln>
        </p:spPr>
        <p:txBody>
          <a:bodyPr wrap="none" anchor="t">
            <a:spAutoFit/>
          </a:bodyPr>
          <a:p>
            <a:pPr algn="r"/>
            <a:r>
              <a:rPr lang="zh-CN" altLang="en-US" sz="1400">
                <a:latin typeface="微软雅黑" panose="020B0503020204020204" pitchFamily="34" charset="-122"/>
                <a:ea typeface="微软雅黑" panose="020B0503020204020204" pitchFamily="34" charset="-122"/>
                <a:sym typeface="Calibri Light" panose="020F0302020204030204" charset="0"/>
              </a:rPr>
              <a:t>请输入你的标题</a:t>
            </a:r>
            <a:endParaRPr lang="en-US" altLang="zh-CN" sz="1400">
              <a:solidFill>
                <a:srgbClr val="262626"/>
              </a:solidFill>
              <a:latin typeface="华文细黑" charset="0"/>
              <a:ea typeface="华文细黑" charset="0"/>
              <a:sym typeface="Calibri Light" panose="020F0302020204030204" charset="0"/>
            </a:endParaRPr>
          </a:p>
        </p:txBody>
      </p:sp>
      <p:sp>
        <p:nvSpPr>
          <p:cNvPr id="11276" name="熊猫原创"/>
          <p:cNvSpPr/>
          <p:nvPr/>
        </p:nvSpPr>
        <p:spPr>
          <a:xfrm>
            <a:off x="5976938" y="2085975"/>
            <a:ext cx="2141537" cy="695325"/>
          </a:xfrm>
          <a:prstGeom prst="rect">
            <a:avLst/>
          </a:prstGeom>
          <a:noFill/>
          <a:ln w="9525">
            <a:noFill/>
          </a:ln>
        </p:spPr>
        <p:txBody>
          <a:bodyPr wrap="square" anchor="t">
            <a:spAutoFit/>
          </a:bodyPr>
          <a:p>
            <a:pPr>
              <a:lnSpc>
                <a:spcPct val="150000"/>
              </a:lnSpc>
              <a:buClr>
                <a:srgbClr val="181717"/>
              </a:buClr>
            </a:pPr>
            <a:r>
              <a:rPr lang="en-US" altLang="zh-CN" sz="900" err="1">
                <a:solidFill>
                  <a:srgbClr val="262626"/>
                </a:solidFill>
                <a:latin typeface="Calibri Light" panose="020F0302020204030204" charset="0"/>
                <a:sym typeface="Calibri Light" panose="020F0302020204030204" charset="0"/>
              </a:rPr>
              <a:t>Lorem</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ipsum</a:t>
            </a:r>
            <a:r>
              <a:rPr lang="en-US" altLang="zh-CN" sz="900">
                <a:solidFill>
                  <a:srgbClr val="262626"/>
                </a:solidFill>
                <a:latin typeface="Calibri Light" panose="020F0302020204030204" charset="0"/>
                <a:sym typeface="Calibri Light" panose="020F0302020204030204" charset="0"/>
              </a:rPr>
              <a:t> dolor sit </a:t>
            </a:r>
            <a:r>
              <a:rPr lang="en-US" altLang="zh-CN" sz="900" err="1">
                <a:solidFill>
                  <a:srgbClr val="262626"/>
                </a:solidFill>
                <a:latin typeface="Calibri Light" panose="020F0302020204030204" charset="0"/>
                <a:sym typeface="Calibri Light" panose="020F0302020204030204" charset="0"/>
              </a:rPr>
              <a:t>amet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consectetuer</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adipiscing</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elit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commodo</a:t>
            </a:r>
            <a:r>
              <a:rPr lang="en-US" altLang="zh-CN" sz="900">
                <a:solidFill>
                  <a:srgbClr val="262626"/>
                </a:solidFill>
                <a:latin typeface="Calibri Light" panose="020F0302020204030204" charset="0"/>
                <a:sym typeface="Calibri Light" panose="020F0302020204030204" charset="0"/>
              </a:rPr>
              <a:t> ligula </a:t>
            </a:r>
            <a:r>
              <a:rPr lang="en-US" altLang="zh-CN" sz="900" err="1">
                <a:solidFill>
                  <a:srgbClr val="262626"/>
                </a:solidFill>
                <a:latin typeface="Calibri Light" panose="020F0302020204030204" charset="0"/>
                <a:sym typeface="Calibri Light" panose="020F0302020204030204" charset="0"/>
              </a:rPr>
              <a:t>eget</a:t>
            </a:r>
            <a:r>
              <a:rPr lang="en-US" altLang="zh-CN" sz="900">
                <a:solidFill>
                  <a:srgbClr val="262626"/>
                </a:solidFill>
                <a:latin typeface="Calibri Light" panose="020F0302020204030204" charset="0"/>
                <a:sym typeface="Calibri Light" panose="020F0302020204030204" charset="0"/>
              </a:rPr>
              <a:t> dolor.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massa</a:t>
            </a:r>
            <a:r>
              <a:rPr lang="en-US" altLang="zh-CN" sz="900">
                <a:solidFill>
                  <a:srgbClr val="262626"/>
                </a:solidFill>
                <a:latin typeface="Calibri Light" panose="020F0302020204030204" charset="0"/>
                <a:sym typeface="Calibri Light" panose="020F0302020204030204" charset="0"/>
              </a:rPr>
              <a:t>. </a:t>
            </a:r>
            <a:endParaRPr lang="en-US" altLang="zh-CN" sz="900">
              <a:solidFill>
                <a:srgbClr val="262626"/>
              </a:solidFill>
              <a:latin typeface="Calibri Light" panose="020F0302020204030204" charset="0"/>
              <a:sym typeface="Calibri Light" panose="020F0302020204030204" charset="0"/>
            </a:endParaRPr>
          </a:p>
        </p:txBody>
      </p:sp>
      <p:sp>
        <p:nvSpPr>
          <p:cNvPr id="11277" name="熊猫原创"/>
          <p:cNvSpPr/>
          <p:nvPr/>
        </p:nvSpPr>
        <p:spPr>
          <a:xfrm>
            <a:off x="5976938" y="1792288"/>
            <a:ext cx="1427162" cy="306387"/>
          </a:xfrm>
          <a:prstGeom prst="rect">
            <a:avLst/>
          </a:prstGeom>
          <a:noFill/>
          <a:ln w="9525">
            <a:noFill/>
          </a:ln>
        </p:spPr>
        <p:txBody>
          <a:bodyPr wrap="none" anchor="t">
            <a:spAutoFit/>
          </a:bodyPr>
          <a:p>
            <a:r>
              <a:rPr lang="zh-CN" altLang="en-US" sz="1400">
                <a:latin typeface="微软雅黑" panose="020B0503020204020204" pitchFamily="34" charset="-122"/>
                <a:ea typeface="微软雅黑" panose="020B0503020204020204" pitchFamily="34" charset="-122"/>
                <a:sym typeface="Calibri Light" panose="020F0302020204030204" charset="0"/>
              </a:rPr>
              <a:t>请输入你的标题</a:t>
            </a:r>
            <a:endParaRPr lang="en-US" altLang="zh-CN" sz="1400">
              <a:solidFill>
                <a:srgbClr val="262626"/>
              </a:solidFill>
              <a:latin typeface="华文细黑" charset="0"/>
              <a:ea typeface="华文细黑" charset="0"/>
              <a:sym typeface="Calibri Light" panose="020F0302020204030204" charset="0"/>
            </a:endParaRPr>
          </a:p>
        </p:txBody>
      </p:sp>
      <p:sp>
        <p:nvSpPr>
          <p:cNvPr id="11278" name="熊猫原创"/>
          <p:cNvSpPr/>
          <p:nvPr/>
        </p:nvSpPr>
        <p:spPr>
          <a:xfrm>
            <a:off x="5976938" y="3524250"/>
            <a:ext cx="2141537" cy="695325"/>
          </a:xfrm>
          <a:prstGeom prst="rect">
            <a:avLst/>
          </a:prstGeom>
          <a:noFill/>
          <a:ln w="9525">
            <a:noFill/>
          </a:ln>
        </p:spPr>
        <p:txBody>
          <a:bodyPr wrap="square" anchor="t">
            <a:spAutoFit/>
          </a:bodyPr>
          <a:p>
            <a:pPr>
              <a:lnSpc>
                <a:spcPct val="150000"/>
              </a:lnSpc>
              <a:buClr>
                <a:srgbClr val="181717"/>
              </a:buClr>
            </a:pPr>
            <a:r>
              <a:rPr lang="en-US" altLang="zh-CN" sz="900" err="1">
                <a:solidFill>
                  <a:srgbClr val="262626"/>
                </a:solidFill>
                <a:latin typeface="Calibri Light" panose="020F0302020204030204" charset="0"/>
                <a:sym typeface="Calibri Light" panose="020F0302020204030204" charset="0"/>
              </a:rPr>
              <a:t>Lorem</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ipsum</a:t>
            </a:r>
            <a:r>
              <a:rPr lang="en-US" altLang="zh-CN" sz="900">
                <a:solidFill>
                  <a:srgbClr val="262626"/>
                </a:solidFill>
                <a:latin typeface="Calibri Light" panose="020F0302020204030204" charset="0"/>
                <a:sym typeface="Calibri Light" panose="020F0302020204030204" charset="0"/>
              </a:rPr>
              <a:t> dolor sit </a:t>
            </a:r>
            <a:r>
              <a:rPr lang="en-US" altLang="zh-CN" sz="900" err="1">
                <a:solidFill>
                  <a:srgbClr val="262626"/>
                </a:solidFill>
                <a:latin typeface="Calibri Light" panose="020F0302020204030204" charset="0"/>
                <a:sym typeface="Calibri Light" panose="020F0302020204030204" charset="0"/>
              </a:rPr>
              <a:t>amet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consectetuer</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adipiscing</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elit</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commodo</a:t>
            </a:r>
            <a:r>
              <a:rPr lang="en-US" altLang="zh-CN" sz="900">
                <a:solidFill>
                  <a:srgbClr val="262626"/>
                </a:solidFill>
                <a:latin typeface="Calibri Light" panose="020F0302020204030204" charset="0"/>
                <a:sym typeface="Calibri Light" panose="020F0302020204030204" charset="0"/>
              </a:rPr>
              <a:t> ligula </a:t>
            </a:r>
            <a:r>
              <a:rPr lang="en-US" altLang="zh-CN" sz="900" err="1">
                <a:solidFill>
                  <a:srgbClr val="262626"/>
                </a:solidFill>
                <a:latin typeface="Calibri Light" panose="020F0302020204030204" charset="0"/>
                <a:sym typeface="Calibri Light" panose="020F0302020204030204" charset="0"/>
              </a:rPr>
              <a:t>eget</a:t>
            </a:r>
            <a:r>
              <a:rPr lang="en-US" altLang="zh-CN" sz="900">
                <a:solidFill>
                  <a:srgbClr val="262626"/>
                </a:solidFill>
                <a:latin typeface="Calibri Light" panose="020F0302020204030204" charset="0"/>
                <a:sym typeface="Calibri Light" panose="020F0302020204030204" charset="0"/>
              </a:rPr>
              <a:t> dolor. </a:t>
            </a:r>
            <a:r>
              <a:rPr lang="en-US" altLang="zh-CN" sz="900" err="1">
                <a:solidFill>
                  <a:srgbClr val="262626"/>
                </a:solidFill>
                <a:latin typeface="Calibri Light" panose="020F0302020204030204" charset="0"/>
                <a:sym typeface="Calibri Light" panose="020F0302020204030204" charset="0"/>
              </a:rPr>
              <a:t>Aenean</a:t>
            </a:r>
            <a:r>
              <a:rPr lang="en-US" altLang="zh-CN" sz="900">
                <a:solidFill>
                  <a:srgbClr val="262626"/>
                </a:solidFill>
                <a:latin typeface="Calibri Light" panose="020F0302020204030204" charset="0"/>
                <a:sym typeface="Calibri Light" panose="020F0302020204030204" charset="0"/>
              </a:rPr>
              <a:t> </a:t>
            </a:r>
            <a:r>
              <a:rPr lang="en-US" altLang="zh-CN" sz="900" err="1">
                <a:solidFill>
                  <a:srgbClr val="262626"/>
                </a:solidFill>
                <a:latin typeface="Calibri Light" panose="020F0302020204030204" charset="0"/>
                <a:sym typeface="Calibri Light" panose="020F0302020204030204" charset="0"/>
              </a:rPr>
              <a:t>massa</a:t>
            </a:r>
            <a:r>
              <a:rPr lang="en-US" altLang="zh-CN" sz="900">
                <a:solidFill>
                  <a:srgbClr val="262626"/>
                </a:solidFill>
                <a:latin typeface="Calibri Light" panose="020F0302020204030204" charset="0"/>
                <a:sym typeface="Calibri Light" panose="020F0302020204030204" charset="0"/>
              </a:rPr>
              <a:t>. </a:t>
            </a:r>
            <a:endParaRPr lang="en-US" altLang="zh-CN" sz="900">
              <a:solidFill>
                <a:srgbClr val="262626"/>
              </a:solidFill>
              <a:latin typeface="Calibri Light" panose="020F0302020204030204" charset="0"/>
              <a:sym typeface="Calibri Light" panose="020F0302020204030204" charset="0"/>
            </a:endParaRPr>
          </a:p>
        </p:txBody>
      </p:sp>
      <p:sp>
        <p:nvSpPr>
          <p:cNvPr id="11279" name="熊猫原创"/>
          <p:cNvSpPr/>
          <p:nvPr/>
        </p:nvSpPr>
        <p:spPr>
          <a:xfrm>
            <a:off x="5976938" y="3230563"/>
            <a:ext cx="1427162" cy="306387"/>
          </a:xfrm>
          <a:prstGeom prst="rect">
            <a:avLst/>
          </a:prstGeom>
          <a:noFill/>
          <a:ln w="9525">
            <a:noFill/>
          </a:ln>
        </p:spPr>
        <p:txBody>
          <a:bodyPr wrap="none" anchor="t">
            <a:spAutoFit/>
          </a:bodyPr>
          <a:p>
            <a:r>
              <a:rPr lang="zh-CN" altLang="en-US" sz="1400">
                <a:latin typeface="微软雅黑" panose="020B0503020204020204" pitchFamily="34" charset="-122"/>
                <a:ea typeface="微软雅黑" panose="020B0503020204020204" pitchFamily="34" charset="-122"/>
                <a:sym typeface="Calibri Light" panose="020F0302020204030204" charset="0"/>
              </a:rPr>
              <a:t>请输入你的标题</a:t>
            </a:r>
            <a:endParaRPr lang="en-US" altLang="zh-CN" sz="1400">
              <a:solidFill>
                <a:srgbClr val="262626"/>
              </a:solidFill>
              <a:latin typeface="华文细黑" charset="0"/>
              <a:ea typeface="华文细黑" charset="0"/>
              <a:sym typeface="Calibri Light" panose="020F0302020204030204" charset="0"/>
            </a:endParaRPr>
          </a:p>
        </p:txBody>
      </p:sp>
      <p:sp>
        <p:nvSpPr>
          <p:cNvPr id="31" name="AutoShape 112"/>
          <p:cNvSpPr/>
          <p:nvPr/>
        </p:nvSpPr>
        <p:spPr bwMode="auto">
          <a:xfrm>
            <a:off x="5097463" y="3440113"/>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32" name="组合 31"/>
          <p:cNvGrpSpPr/>
          <p:nvPr/>
        </p:nvGrpSpPr>
        <p:grpSpPr>
          <a:xfrm>
            <a:off x="3837243" y="3440134"/>
            <a:ext cx="246811" cy="359779"/>
            <a:chOff x="2528974" y="2863357"/>
            <a:chExt cx="246811" cy="359779"/>
          </a:xfrm>
          <a:solidFill>
            <a:schemeClr val="bg1"/>
          </a:solidFill>
        </p:grpSpPr>
        <p:sp>
          <p:nvSpPr>
            <p:cNvPr id="3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5" name="组合 34"/>
          <p:cNvGrpSpPr/>
          <p:nvPr/>
        </p:nvGrpSpPr>
        <p:grpSpPr>
          <a:xfrm>
            <a:off x="5107737" y="2070700"/>
            <a:ext cx="359165" cy="359165"/>
            <a:chOff x="3191434" y="2145028"/>
            <a:chExt cx="359165" cy="359165"/>
          </a:xfrm>
          <a:solidFill>
            <a:schemeClr val="bg1"/>
          </a:solidFill>
        </p:grpSpPr>
        <p:sp>
          <p:nvSpPr>
            <p:cNvPr id="3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9" name="组合 38"/>
          <p:cNvGrpSpPr/>
          <p:nvPr/>
        </p:nvGrpSpPr>
        <p:grpSpPr>
          <a:xfrm>
            <a:off x="3764526" y="2086609"/>
            <a:ext cx="359165" cy="359165"/>
            <a:chOff x="2473104" y="2145028"/>
            <a:chExt cx="359165" cy="359165"/>
          </a:xfrm>
          <a:solidFill>
            <a:schemeClr val="bg1"/>
          </a:solidFill>
        </p:grpSpPr>
        <p:sp>
          <p:nvSpPr>
            <p:cNvPr id="4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strike="noStrike" kern="0" noProof="1">
                <a:solidFill>
                  <a:schemeClr val="bg1"/>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 name="矩形 5"/>
          <p:cNvSpPr/>
          <p:nvPr/>
        </p:nvSpPr>
        <p:spPr>
          <a:xfrm>
            <a:off x="403225" y="346075"/>
            <a:ext cx="8399463" cy="445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auto"/>
            <a:endParaRPr lang="zh-CN" altLang="en-US" sz="1015" strike="noStrike" noProof="1">
              <a:solidFill>
                <a:schemeClr val="tx1">
                  <a:lumMod val="85000"/>
                  <a:lumOff val="15000"/>
                </a:schemeClr>
              </a:solidFill>
            </a:endParaRPr>
          </a:p>
        </p:txBody>
      </p:sp>
      <p:sp>
        <p:nvSpPr>
          <p:cNvPr id="12291" name="矩形 20"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908175" y="1843088"/>
            <a:ext cx="5327650" cy="584200"/>
          </a:xfrm>
          <a:prstGeom prst="rect">
            <a:avLst/>
          </a:prstGeom>
          <a:noFill/>
          <a:ln w="9525">
            <a:noFill/>
          </a:ln>
        </p:spPr>
        <p:txBody>
          <a:bodyPr wrap="square" anchor="t">
            <a:spAutoFit/>
          </a:bodyPr>
          <a:p>
            <a:pPr algn="ctr"/>
            <a:r>
              <a:rPr lang="zh-CN" altLang="en-US" sz="3200" b="1">
                <a:solidFill>
                  <a:srgbClr val="262626"/>
                </a:solidFill>
                <a:latin typeface="方正粗黑宋简体" panose="02000000000000000000" charset="-122"/>
                <a:ea typeface="方正粗黑宋简体" panose="02000000000000000000" charset="-122"/>
              </a:rPr>
              <a:t>感谢观看</a:t>
            </a:r>
            <a:endParaRPr lang="zh-CN" altLang="en-US" sz="3200" b="1">
              <a:solidFill>
                <a:srgbClr val="262626"/>
              </a:solidFill>
              <a:latin typeface="方正粗黑宋简体" panose="02000000000000000000" charset="-122"/>
              <a:ea typeface="方正粗黑宋简体" panose="02000000000000000000" charset="-122"/>
            </a:endParaRPr>
          </a:p>
        </p:txBody>
      </p:sp>
      <p:sp>
        <p:nvSpPr>
          <p:cNvPr id="12292" name="矩形 2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006600" y="2525713"/>
            <a:ext cx="5130800" cy="485775"/>
          </a:xfrm>
          <a:prstGeom prst="rect">
            <a:avLst/>
          </a:prstGeom>
          <a:noFill/>
          <a:ln w="9525">
            <a:noFill/>
          </a:ln>
        </p:spPr>
        <p:txBody>
          <a:bodyPr wrap="square" anchor="t">
            <a:spAutoFit/>
          </a:bodyPr>
          <a:p>
            <a:pPr algn="ctr">
              <a:lnSpc>
                <a:spcPct val="150000"/>
              </a:lnSpc>
            </a:pPr>
            <a:r>
              <a:rPr lang="en-US" altLang="zh-CN" sz="900">
                <a:solidFill>
                  <a:srgbClr val="262626"/>
                </a:solidFill>
                <a:latin typeface="Calibri Light" panose="020F0302020204030204" charset="0"/>
                <a:ea typeface="微软雅黑" panose="020B0503020204020204" pitchFamily="34" charset="-122"/>
                <a:sym typeface="Calibri" panose="020F0502020204030204" pitchFamily="34" charset="0"/>
              </a:rPr>
              <a:t>Lorem ipsum dolor sit amet, consectetuer adipiscing elit. Aenean commodo ligula eget dolor. Lorem ipsum dolor sit amet, consectetuer adipiscing elit. Aenean commodo ligula eget dolor. </a:t>
            </a:r>
            <a:endParaRPr lang="en-US" altLang="zh-CN" sz="900">
              <a:solidFill>
                <a:srgbClr val="262626"/>
              </a:solidFill>
              <a:latin typeface="Calibri Light" panose="020F0302020204030204" charset="0"/>
              <a:ea typeface="微软雅黑" panose="020B0503020204020204" pitchFamily="34" charset="-122"/>
              <a:sym typeface="Calibri" panose="020F0502020204030204" pitchFamily="34" charset="0"/>
            </a:endParaRPr>
          </a:p>
        </p:txBody>
      </p:sp>
      <p:sp>
        <p:nvSpPr>
          <p:cNvPr id="12293" name="文本框 23"/>
          <p:cNvSpPr txBox="1"/>
          <p:nvPr/>
        </p:nvSpPr>
        <p:spPr>
          <a:xfrm>
            <a:off x="4459288" y="3338513"/>
            <a:ext cx="184150" cy="276225"/>
          </a:xfrm>
          <a:prstGeom prst="rect">
            <a:avLst/>
          </a:prstGeom>
          <a:noFill/>
          <a:ln w="9525">
            <a:noFill/>
          </a:ln>
        </p:spPr>
        <p:txBody>
          <a:bodyPr wrap="none" anchor="t">
            <a:spAutoFit/>
          </a:bodyPr>
          <a:p>
            <a:pPr algn="ctr"/>
            <a:endParaRPr lang="zh-CN" altLang="en-US" sz="1200">
              <a:solidFill>
                <a:srgbClr val="262626"/>
              </a:solidFill>
              <a:latin typeface="华文细黑" charset="0"/>
              <a:ea typeface="华文细黑" charset="0"/>
            </a:endParaRPr>
          </a:p>
        </p:txBody>
      </p:sp>
      <p:cxnSp>
        <p:nvCxnSpPr>
          <p:cNvPr id="25" name="直接连接符 24"/>
          <p:cNvCxnSpPr/>
          <p:nvPr/>
        </p:nvCxnSpPr>
        <p:spPr>
          <a:xfrm>
            <a:off x="4424363" y="3232150"/>
            <a:ext cx="25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sld>
</file>

<file path=ppt/theme/theme1.xml><?xml version="1.0" encoding="utf-8"?>
<a:theme xmlns:a="http://schemas.openxmlformats.org/drawingml/2006/main" name="Office 主题​​">
  <a:themeElements>
    <a:clrScheme name="北欧">
      <a:dk1>
        <a:sysClr val="windowText" lastClr="000000"/>
      </a:dk1>
      <a:lt1>
        <a:sysClr val="window" lastClr="FFFFFF"/>
      </a:lt1>
      <a:dk2>
        <a:srgbClr val="000000"/>
      </a:dk2>
      <a:lt2>
        <a:srgbClr val="F8F8F8"/>
      </a:lt2>
      <a:accent1>
        <a:srgbClr val="262626"/>
      </a:accent1>
      <a:accent2>
        <a:srgbClr val="3F3F3F"/>
      </a:accent2>
      <a:accent3>
        <a:srgbClr val="3F3F3F"/>
      </a:accent3>
      <a:accent4>
        <a:srgbClr val="595959"/>
      </a:accent4>
      <a:accent5>
        <a:srgbClr val="5F5F5F"/>
      </a:accent5>
      <a:accent6>
        <a:srgbClr val="4D4D4D"/>
      </a:accent6>
      <a:hlink>
        <a:srgbClr val="000000"/>
      </a:hlink>
      <a:folHlink>
        <a:srgbClr val="919191"/>
      </a:folHlink>
    </a:clrScheme>
    <a:fontScheme name="华文细黑">
      <a:majorFont>
        <a:latin typeface="华文细黑"/>
        <a:ea typeface="华文细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3803</Words>
  <Application>WPS 演示</Application>
  <PresentationFormat>全屏显示(16:9)</PresentationFormat>
  <Paragraphs>97</Paragraphs>
  <Slides>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vt:i4>
      </vt:variant>
    </vt:vector>
  </HeadingPairs>
  <TitlesOfParts>
    <vt:vector size="27" baseType="lpstr">
      <vt:lpstr>Arial</vt:lpstr>
      <vt:lpstr>宋体</vt:lpstr>
      <vt:lpstr>Wingdings</vt:lpstr>
      <vt:lpstr>方正书宋简体</vt:lpstr>
      <vt:lpstr>微软雅黑</vt:lpstr>
      <vt:lpstr>Calibri</vt:lpstr>
      <vt:lpstr>Gill Sans</vt:lpstr>
      <vt:lpstr>Segoe Print</vt:lpstr>
      <vt:lpstr>Arial</vt:lpstr>
      <vt:lpstr>Calibri Light</vt:lpstr>
      <vt:lpstr>华文细黑</vt:lpstr>
      <vt:lpstr>Arial Unicode MS</vt:lpstr>
      <vt:lpstr>微软雅黑 Light</vt:lpstr>
      <vt:lpstr>Microsoft YaHei UI</vt:lpstr>
      <vt:lpstr>Calibri</vt:lpstr>
      <vt:lpstr>方正粗黑宋简体</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AX</cp:lastModifiedBy>
  <cp:revision>196</cp:revision>
  <dcterms:created xsi:type="dcterms:W3CDTF">2018-06-23T06:25:00Z</dcterms:created>
  <dcterms:modified xsi:type="dcterms:W3CDTF">2020-07-15T17:35:58Z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