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95" r:id="rId3"/>
    <p:sldId id="258" r:id="rId4"/>
    <p:sldId id="299" r:id="rId5"/>
    <p:sldId id="292" r:id="rId6"/>
    <p:sldId id="296" r:id="rId7"/>
    <p:sldId id="291" r:id="rId8"/>
    <p:sldId id="270" r:id="rId9"/>
    <p:sldId id="301" r:id="rId10"/>
    <p:sldId id="269" r:id="rId11"/>
    <p:sldId id="289" r:id="rId12"/>
    <p:sldId id="300" r:id="rId13"/>
    <p:sldId id="297" r:id="rId14"/>
    <p:sldId id="273" r:id="rId15"/>
    <p:sldId id="272" r:id="rId16"/>
    <p:sldId id="275" r:id="rId17"/>
    <p:sldId id="298" r:id="rId18"/>
    <p:sldId id="280" r:id="rId19"/>
    <p:sldId id="281" r:id="rId20"/>
    <p:sldId id="282" r:id="rId21"/>
    <p:sldId id="26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D5B2"/>
    <a:srgbClr val="6BC0FF"/>
    <a:srgbClr val="4785B8"/>
    <a:srgbClr val="396E9A"/>
    <a:srgbClr val="174366"/>
    <a:srgbClr val="000000"/>
    <a:srgbClr val="4B5C75"/>
    <a:srgbClr val="0F518E"/>
    <a:srgbClr val="56C6F2"/>
    <a:srgbClr val="F2EAE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B9FF74-BE60-C342-AF18-188292E31641}" v="7" dt="2022-11-18T07:37:44.2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138" y="15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병훈" userId="11130810-49d0-47e7-a3e1-390dc0cca0b1" providerId="ADAL" clId="{8761D38A-856A-46D5-8C93-C13D926C66C3}"/>
    <pc:docChg chg="custSel addSld modSld">
      <pc:chgData name="이병훈" userId="11130810-49d0-47e7-a3e1-390dc0cca0b1" providerId="ADAL" clId="{8761D38A-856A-46D5-8C93-C13D926C66C3}" dt="2022-11-18T14:59:29.513" v="790" actId="1076"/>
      <pc:docMkLst>
        <pc:docMk/>
      </pc:docMkLst>
      <pc:sldChg chg="addSp delSp modSp mod">
        <pc:chgData name="이병훈" userId="11130810-49d0-47e7-a3e1-390dc0cca0b1" providerId="ADAL" clId="{8761D38A-856A-46D5-8C93-C13D926C66C3}" dt="2022-11-18T14:20:40.289" v="290" actId="207"/>
        <pc:sldMkLst>
          <pc:docMk/>
          <pc:sldMk cId="566602585" sldId="269"/>
        </pc:sldMkLst>
        <pc:spChg chg="add mod">
          <ac:chgData name="이병훈" userId="11130810-49d0-47e7-a3e1-390dc0cca0b1" providerId="ADAL" clId="{8761D38A-856A-46D5-8C93-C13D926C66C3}" dt="2022-11-18T14:20:40.289" v="290" actId="207"/>
          <ac:spMkLst>
            <pc:docMk/>
            <pc:sldMk cId="566602585" sldId="269"/>
            <ac:spMk id="8" creationId="{F67C50FA-3C42-D56A-A052-E2D65A9FB544}"/>
          </ac:spMkLst>
        </pc:spChg>
        <pc:picChg chg="add mod">
          <ac:chgData name="이병훈" userId="11130810-49d0-47e7-a3e1-390dc0cca0b1" providerId="ADAL" clId="{8761D38A-856A-46D5-8C93-C13D926C66C3}" dt="2022-11-18T14:19:54.649" v="243" actId="1076"/>
          <ac:picMkLst>
            <pc:docMk/>
            <pc:sldMk cId="566602585" sldId="269"/>
            <ac:picMk id="3" creationId="{03BFC345-1B9F-1F4A-6770-899834CDEDF1}"/>
          </ac:picMkLst>
        </pc:picChg>
        <pc:picChg chg="add del mod">
          <ac:chgData name="이병훈" userId="11130810-49d0-47e7-a3e1-390dc0cca0b1" providerId="ADAL" clId="{8761D38A-856A-46D5-8C93-C13D926C66C3}" dt="2022-11-18T14:19:29.950" v="236" actId="478"/>
          <ac:picMkLst>
            <pc:docMk/>
            <pc:sldMk cId="566602585" sldId="269"/>
            <ac:picMk id="5" creationId="{C8E2F0E7-2051-058D-CD34-64ADD23C48FE}"/>
          </ac:picMkLst>
        </pc:picChg>
        <pc:picChg chg="add mod">
          <ac:chgData name="이병훈" userId="11130810-49d0-47e7-a3e1-390dc0cca0b1" providerId="ADAL" clId="{8761D38A-856A-46D5-8C93-C13D926C66C3}" dt="2022-11-18T14:19:56.663" v="244" actId="1076"/>
          <ac:picMkLst>
            <pc:docMk/>
            <pc:sldMk cId="566602585" sldId="269"/>
            <ac:picMk id="7" creationId="{749E3152-6322-C300-D973-6FB00E18AFC1}"/>
          </ac:picMkLst>
        </pc:picChg>
      </pc:sldChg>
      <pc:sldChg chg="addSp delSp modSp mod">
        <pc:chgData name="이병훈" userId="11130810-49d0-47e7-a3e1-390dc0cca0b1" providerId="ADAL" clId="{8761D38A-856A-46D5-8C93-C13D926C66C3}" dt="2022-11-18T14:08:02.606" v="213" actId="1076"/>
        <pc:sldMkLst>
          <pc:docMk/>
          <pc:sldMk cId="2754368362" sldId="270"/>
        </pc:sldMkLst>
        <pc:spChg chg="del">
          <ac:chgData name="이병훈" userId="11130810-49d0-47e7-a3e1-390dc0cca0b1" providerId="ADAL" clId="{8761D38A-856A-46D5-8C93-C13D926C66C3}" dt="2022-11-18T14:07:36.278" v="208" actId="478"/>
          <ac:spMkLst>
            <pc:docMk/>
            <pc:sldMk cId="2754368362" sldId="270"/>
            <ac:spMk id="21" creationId="{603E08ED-89CA-484C-8CA2-4933AC5CF275}"/>
          </ac:spMkLst>
        </pc:spChg>
        <pc:spChg chg="mod">
          <ac:chgData name="이병훈" userId="11130810-49d0-47e7-a3e1-390dc0cca0b1" providerId="ADAL" clId="{8761D38A-856A-46D5-8C93-C13D926C66C3}" dt="2022-11-18T14:07:55.744" v="212" actId="1076"/>
          <ac:spMkLst>
            <pc:docMk/>
            <pc:sldMk cId="2754368362" sldId="270"/>
            <ac:spMk id="22" creationId="{45A2B78B-197E-48A6-ADDB-4756F1B262B7}"/>
          </ac:spMkLst>
        </pc:spChg>
        <pc:spChg chg="mod">
          <ac:chgData name="이병훈" userId="11130810-49d0-47e7-a3e1-390dc0cca0b1" providerId="ADAL" clId="{8761D38A-856A-46D5-8C93-C13D926C66C3}" dt="2022-11-18T14:07:55.744" v="212" actId="1076"/>
          <ac:spMkLst>
            <pc:docMk/>
            <pc:sldMk cId="2754368362" sldId="270"/>
            <ac:spMk id="23" creationId="{7A48B282-45FE-47B0-A45E-A877513B5372}"/>
          </ac:spMkLst>
        </pc:spChg>
        <pc:spChg chg="del">
          <ac:chgData name="이병훈" userId="11130810-49d0-47e7-a3e1-390dc0cca0b1" providerId="ADAL" clId="{8761D38A-856A-46D5-8C93-C13D926C66C3}" dt="2022-11-18T14:07:30.252" v="203" actId="478"/>
          <ac:spMkLst>
            <pc:docMk/>
            <pc:sldMk cId="2754368362" sldId="270"/>
            <ac:spMk id="24" creationId="{DA1DBD1C-D3D5-4D74-A220-B490871B11E5}"/>
          </ac:spMkLst>
        </pc:spChg>
        <pc:spChg chg="del">
          <ac:chgData name="이병훈" userId="11130810-49d0-47e7-a3e1-390dc0cca0b1" providerId="ADAL" clId="{8761D38A-856A-46D5-8C93-C13D926C66C3}" dt="2022-11-18T14:07:33.180" v="205" actId="478"/>
          <ac:spMkLst>
            <pc:docMk/>
            <pc:sldMk cId="2754368362" sldId="270"/>
            <ac:spMk id="25" creationId="{19026CD6-A56C-429A-A77E-DFBBB03821E6}"/>
          </ac:spMkLst>
        </pc:spChg>
        <pc:spChg chg="del">
          <ac:chgData name="이병훈" userId="11130810-49d0-47e7-a3e1-390dc0cca0b1" providerId="ADAL" clId="{8761D38A-856A-46D5-8C93-C13D926C66C3}" dt="2022-11-18T14:07:31.868" v="204" actId="478"/>
          <ac:spMkLst>
            <pc:docMk/>
            <pc:sldMk cId="2754368362" sldId="270"/>
            <ac:spMk id="26" creationId="{64E46A00-ADA5-414B-9841-BD09AF54FB19}"/>
          </ac:spMkLst>
        </pc:spChg>
        <pc:spChg chg="del">
          <ac:chgData name="이병훈" userId="11130810-49d0-47e7-a3e1-390dc0cca0b1" providerId="ADAL" clId="{8761D38A-856A-46D5-8C93-C13D926C66C3}" dt="2022-11-18T14:07:34.555" v="206" actId="478"/>
          <ac:spMkLst>
            <pc:docMk/>
            <pc:sldMk cId="2754368362" sldId="270"/>
            <ac:spMk id="27" creationId="{C351B32B-4449-4A50-81FB-81DE93EC374E}"/>
          </ac:spMkLst>
        </pc:spChg>
        <pc:spChg chg="mod">
          <ac:chgData name="이병훈" userId="11130810-49d0-47e7-a3e1-390dc0cca0b1" providerId="ADAL" clId="{8761D38A-856A-46D5-8C93-C13D926C66C3}" dt="2022-11-18T14:08:02.606" v="213" actId="1076"/>
          <ac:spMkLst>
            <pc:docMk/>
            <pc:sldMk cId="2754368362" sldId="270"/>
            <ac:spMk id="28" creationId="{1D4BB84E-1344-41FE-A472-2A421764B74A}"/>
          </ac:spMkLst>
        </pc:spChg>
        <pc:spChg chg="mod">
          <ac:chgData name="이병훈" userId="11130810-49d0-47e7-a3e1-390dc0cca0b1" providerId="ADAL" clId="{8761D38A-856A-46D5-8C93-C13D926C66C3}" dt="2022-11-18T14:08:02.606" v="213" actId="1076"/>
          <ac:spMkLst>
            <pc:docMk/>
            <pc:sldMk cId="2754368362" sldId="270"/>
            <ac:spMk id="29" creationId="{4F006C64-55D5-4231-A826-E4EDDD810771}"/>
          </ac:spMkLst>
        </pc:spChg>
        <pc:picChg chg="add del mod">
          <ac:chgData name="이병훈" userId="11130810-49d0-47e7-a3e1-390dc0cca0b1" providerId="ADAL" clId="{8761D38A-856A-46D5-8C93-C13D926C66C3}" dt="2022-11-18T14:07:29.737" v="202" actId="478"/>
          <ac:picMkLst>
            <pc:docMk/>
            <pc:sldMk cId="2754368362" sldId="270"/>
            <ac:picMk id="3" creationId="{4F96B533-753C-C839-E99B-1C965D752179}"/>
          </ac:picMkLst>
        </pc:picChg>
        <pc:picChg chg="add mod">
          <ac:chgData name="이병훈" userId="11130810-49d0-47e7-a3e1-390dc0cca0b1" providerId="ADAL" clId="{8761D38A-856A-46D5-8C93-C13D926C66C3}" dt="2022-11-18T14:07:47.475" v="211" actId="1076"/>
          <ac:picMkLst>
            <pc:docMk/>
            <pc:sldMk cId="2754368362" sldId="270"/>
            <ac:picMk id="5" creationId="{32B96B53-E6C1-6664-F7F3-04DC6D437CA0}"/>
          </ac:picMkLst>
        </pc:picChg>
      </pc:sldChg>
      <pc:sldChg chg="addSp modSp mod">
        <pc:chgData name="이병훈" userId="11130810-49d0-47e7-a3e1-390dc0cca0b1" providerId="ADAL" clId="{8761D38A-856A-46D5-8C93-C13D926C66C3}" dt="2022-11-18T14:27:47.942" v="608" actId="255"/>
        <pc:sldMkLst>
          <pc:docMk/>
          <pc:sldMk cId="3785548144" sldId="273"/>
        </pc:sldMkLst>
        <pc:spChg chg="add mod">
          <ac:chgData name="이병훈" userId="11130810-49d0-47e7-a3e1-390dc0cca0b1" providerId="ADAL" clId="{8761D38A-856A-46D5-8C93-C13D926C66C3}" dt="2022-11-18T14:27:47.942" v="608" actId="255"/>
          <ac:spMkLst>
            <pc:docMk/>
            <pc:sldMk cId="3785548144" sldId="273"/>
            <ac:spMk id="8" creationId="{B512E8C9-2A9F-0305-69A4-DEE1520D0659}"/>
          </ac:spMkLst>
        </pc:spChg>
        <pc:picChg chg="add mod">
          <ac:chgData name="이병훈" userId="11130810-49d0-47e7-a3e1-390dc0cca0b1" providerId="ADAL" clId="{8761D38A-856A-46D5-8C93-C13D926C66C3}" dt="2022-11-18T14:26:41.177" v="407" actId="1076"/>
          <ac:picMkLst>
            <pc:docMk/>
            <pc:sldMk cId="3785548144" sldId="273"/>
            <ac:picMk id="6" creationId="{2E752988-8266-8866-AD2A-8F0A0B93C38A}"/>
          </ac:picMkLst>
        </pc:picChg>
      </pc:sldChg>
      <pc:sldChg chg="addSp delSp modSp mod">
        <pc:chgData name="이병훈" userId="11130810-49d0-47e7-a3e1-390dc0cca0b1" providerId="ADAL" clId="{8761D38A-856A-46D5-8C93-C13D926C66C3}" dt="2022-11-18T14:59:29.513" v="790" actId="1076"/>
        <pc:sldMkLst>
          <pc:docMk/>
          <pc:sldMk cId="2798690781" sldId="275"/>
        </pc:sldMkLst>
        <pc:spChg chg="add mod">
          <ac:chgData name="이병훈" userId="11130810-49d0-47e7-a3e1-390dc0cca0b1" providerId="ADAL" clId="{8761D38A-856A-46D5-8C93-C13D926C66C3}" dt="2022-11-18T14:37:56.343" v="610"/>
          <ac:spMkLst>
            <pc:docMk/>
            <pc:sldMk cId="2798690781" sldId="275"/>
            <ac:spMk id="2" creationId="{864A4CEB-4298-8D2E-78E2-69D49D500B4C}"/>
          </ac:spMkLst>
        </pc:spChg>
        <pc:spChg chg="add mod">
          <ac:chgData name="이병훈" userId="11130810-49d0-47e7-a3e1-390dc0cca0b1" providerId="ADAL" clId="{8761D38A-856A-46D5-8C93-C13D926C66C3}" dt="2022-11-18T14:37:56.343" v="610"/>
          <ac:spMkLst>
            <pc:docMk/>
            <pc:sldMk cId="2798690781" sldId="275"/>
            <ac:spMk id="3" creationId="{F071584F-D34A-0E64-79BD-EF39FA26C311}"/>
          </ac:spMkLst>
        </pc:spChg>
        <pc:spChg chg="add mod">
          <ac:chgData name="이병훈" userId="11130810-49d0-47e7-a3e1-390dc0cca0b1" providerId="ADAL" clId="{8761D38A-856A-46D5-8C93-C13D926C66C3}" dt="2022-11-18T14:37:56.343" v="610"/>
          <ac:spMkLst>
            <pc:docMk/>
            <pc:sldMk cId="2798690781" sldId="275"/>
            <ac:spMk id="4" creationId="{AAD86E0F-E4C5-8A9F-8D17-8DEA7FB4C38C}"/>
          </ac:spMkLst>
        </pc:spChg>
        <pc:spChg chg="add mod">
          <ac:chgData name="이병훈" userId="11130810-49d0-47e7-a3e1-390dc0cca0b1" providerId="ADAL" clId="{8761D38A-856A-46D5-8C93-C13D926C66C3}" dt="2022-11-18T14:37:56.343" v="610"/>
          <ac:spMkLst>
            <pc:docMk/>
            <pc:sldMk cId="2798690781" sldId="275"/>
            <ac:spMk id="5" creationId="{960CBEB7-820C-92F0-19AD-23150581551D}"/>
          </ac:spMkLst>
        </pc:spChg>
        <pc:spChg chg="add mod">
          <ac:chgData name="이병훈" userId="11130810-49d0-47e7-a3e1-390dc0cca0b1" providerId="ADAL" clId="{8761D38A-856A-46D5-8C93-C13D926C66C3}" dt="2022-11-18T14:37:56.343" v="610"/>
          <ac:spMkLst>
            <pc:docMk/>
            <pc:sldMk cId="2798690781" sldId="275"/>
            <ac:spMk id="6" creationId="{E74B8D05-B5BE-3026-8C52-201D595FFDDE}"/>
          </ac:spMkLst>
        </pc:spChg>
        <pc:spChg chg="add mod">
          <ac:chgData name="이병훈" userId="11130810-49d0-47e7-a3e1-390dc0cca0b1" providerId="ADAL" clId="{8761D38A-856A-46D5-8C93-C13D926C66C3}" dt="2022-11-18T14:59:18.303" v="788" actId="20577"/>
          <ac:spMkLst>
            <pc:docMk/>
            <pc:sldMk cId="2798690781" sldId="275"/>
            <ac:spMk id="12" creationId="{A49FA576-4F59-AA9C-41A3-C810CC41F802}"/>
          </ac:spMkLst>
        </pc:spChg>
        <pc:spChg chg="add mod">
          <ac:chgData name="이병훈" userId="11130810-49d0-47e7-a3e1-390dc0cca0b1" providerId="ADAL" clId="{8761D38A-856A-46D5-8C93-C13D926C66C3}" dt="2022-11-18T14:59:29.513" v="790" actId="1076"/>
          <ac:spMkLst>
            <pc:docMk/>
            <pc:sldMk cId="2798690781" sldId="275"/>
            <ac:spMk id="15" creationId="{A67262A5-4910-7A4F-DF4F-5925FE73DD77}"/>
          </ac:spMkLst>
        </pc:spChg>
        <pc:spChg chg="add mod">
          <ac:chgData name="이병훈" userId="11130810-49d0-47e7-a3e1-390dc0cca0b1" providerId="ADAL" clId="{8761D38A-856A-46D5-8C93-C13D926C66C3}" dt="2022-11-18T14:59:24.743" v="789" actId="1076"/>
          <ac:spMkLst>
            <pc:docMk/>
            <pc:sldMk cId="2798690781" sldId="275"/>
            <ac:spMk id="16" creationId="{B03FC12C-6518-B970-F86F-1EF0072A2672}"/>
          </ac:spMkLst>
        </pc:spChg>
        <pc:spChg chg="del">
          <ac:chgData name="이병훈" userId="11130810-49d0-47e7-a3e1-390dc0cca0b1" providerId="ADAL" clId="{8761D38A-856A-46D5-8C93-C13D926C66C3}" dt="2022-11-18T14:37:59.492" v="611" actId="478"/>
          <ac:spMkLst>
            <pc:docMk/>
            <pc:sldMk cId="2798690781" sldId="275"/>
            <ac:spMk id="37" creationId="{EC838D64-4887-4532-897B-22069EC1B706}"/>
          </ac:spMkLst>
        </pc:spChg>
        <pc:spChg chg="del">
          <ac:chgData name="이병훈" userId="11130810-49d0-47e7-a3e1-390dc0cca0b1" providerId="ADAL" clId="{8761D38A-856A-46D5-8C93-C13D926C66C3}" dt="2022-11-18T14:37:55.583" v="609" actId="478"/>
          <ac:spMkLst>
            <pc:docMk/>
            <pc:sldMk cId="2798690781" sldId="275"/>
            <ac:spMk id="43" creationId="{CF41237B-F17E-4D38-9428-8CD750607860}"/>
          </ac:spMkLst>
        </pc:spChg>
        <pc:spChg chg="del">
          <ac:chgData name="이병훈" userId="11130810-49d0-47e7-a3e1-390dc0cca0b1" providerId="ADAL" clId="{8761D38A-856A-46D5-8C93-C13D926C66C3}" dt="2022-11-18T14:37:55.583" v="609" actId="478"/>
          <ac:spMkLst>
            <pc:docMk/>
            <pc:sldMk cId="2798690781" sldId="275"/>
            <ac:spMk id="44" creationId="{8C5388AB-21EB-43E5-AC89-BC55E884C9B1}"/>
          </ac:spMkLst>
        </pc:spChg>
        <pc:spChg chg="del">
          <ac:chgData name="이병훈" userId="11130810-49d0-47e7-a3e1-390dc0cca0b1" providerId="ADAL" clId="{8761D38A-856A-46D5-8C93-C13D926C66C3}" dt="2022-11-18T14:37:55.583" v="609" actId="478"/>
          <ac:spMkLst>
            <pc:docMk/>
            <pc:sldMk cId="2798690781" sldId="275"/>
            <ac:spMk id="45" creationId="{9D4AA1C9-5E62-43D2-94D7-AF6398C0C2F3}"/>
          </ac:spMkLst>
        </pc:spChg>
        <pc:spChg chg="del">
          <ac:chgData name="이병훈" userId="11130810-49d0-47e7-a3e1-390dc0cca0b1" providerId="ADAL" clId="{8761D38A-856A-46D5-8C93-C13D926C66C3}" dt="2022-11-18T14:37:55.583" v="609" actId="478"/>
          <ac:spMkLst>
            <pc:docMk/>
            <pc:sldMk cId="2798690781" sldId="275"/>
            <ac:spMk id="46" creationId="{5A1FFFF6-A492-4601-AFF6-499496A70F0A}"/>
          </ac:spMkLst>
        </pc:spChg>
        <pc:spChg chg="del">
          <ac:chgData name="이병훈" userId="11130810-49d0-47e7-a3e1-390dc0cca0b1" providerId="ADAL" clId="{8761D38A-856A-46D5-8C93-C13D926C66C3}" dt="2022-11-18T14:37:55.583" v="609" actId="478"/>
          <ac:spMkLst>
            <pc:docMk/>
            <pc:sldMk cId="2798690781" sldId="275"/>
            <ac:spMk id="47" creationId="{83C97A96-ACC5-4484-BA51-E826DEF6C800}"/>
          </ac:spMkLst>
        </pc:spChg>
        <pc:grpChg chg="del">
          <ac:chgData name="이병훈" userId="11130810-49d0-47e7-a3e1-390dc0cca0b1" providerId="ADAL" clId="{8761D38A-856A-46D5-8C93-C13D926C66C3}" dt="2022-11-18T14:37:59.492" v="611" actId="478"/>
          <ac:grpSpMkLst>
            <pc:docMk/>
            <pc:sldMk cId="2798690781" sldId="275"/>
            <ac:grpSpMk id="34" creationId="{35E1F897-9B40-4240-B662-79E06EE475E7}"/>
          </ac:grpSpMkLst>
        </pc:grpChg>
        <pc:picChg chg="add mod">
          <ac:chgData name="이병훈" userId="11130810-49d0-47e7-a3e1-390dc0cca0b1" providerId="ADAL" clId="{8761D38A-856A-46D5-8C93-C13D926C66C3}" dt="2022-11-18T14:57:18.485" v="700" actId="1076"/>
          <ac:picMkLst>
            <pc:docMk/>
            <pc:sldMk cId="2798690781" sldId="275"/>
            <ac:picMk id="9" creationId="{BEFDAC2D-D869-5DC3-C186-3DA55B11F76C}"/>
          </ac:picMkLst>
        </pc:picChg>
        <pc:picChg chg="add mod">
          <ac:chgData name="이병훈" userId="11130810-49d0-47e7-a3e1-390dc0cca0b1" providerId="ADAL" clId="{8761D38A-856A-46D5-8C93-C13D926C66C3}" dt="2022-11-18T14:58:20.506" v="757" actId="1076"/>
          <ac:picMkLst>
            <pc:docMk/>
            <pc:sldMk cId="2798690781" sldId="275"/>
            <ac:picMk id="11" creationId="{694F8B0A-9670-B74E-D0A0-EB9F4AD92F9C}"/>
          </ac:picMkLst>
        </pc:picChg>
        <pc:picChg chg="add mod">
          <ac:chgData name="이병훈" userId="11130810-49d0-47e7-a3e1-390dc0cca0b1" providerId="ADAL" clId="{8761D38A-856A-46D5-8C93-C13D926C66C3}" dt="2022-11-18T14:57:20.071" v="701" actId="1076"/>
          <ac:picMkLst>
            <pc:docMk/>
            <pc:sldMk cId="2798690781" sldId="275"/>
            <ac:picMk id="14" creationId="{4925B444-0123-DA60-EB5B-FC6CF7F26A7A}"/>
          </ac:picMkLst>
        </pc:picChg>
        <pc:cxnChg chg="add mod">
          <ac:chgData name="이병훈" userId="11130810-49d0-47e7-a3e1-390dc0cca0b1" providerId="ADAL" clId="{8761D38A-856A-46D5-8C93-C13D926C66C3}" dt="2022-11-18T14:37:56.343" v="610"/>
          <ac:cxnSpMkLst>
            <pc:docMk/>
            <pc:sldMk cId="2798690781" sldId="275"/>
            <ac:cxnSpMk id="7" creationId="{CDE2BAA9-573A-B1FF-7F4A-B10BB2825858}"/>
          </ac:cxnSpMkLst>
        </pc:cxnChg>
        <pc:cxnChg chg="del">
          <ac:chgData name="이병훈" userId="11130810-49d0-47e7-a3e1-390dc0cca0b1" providerId="ADAL" clId="{8761D38A-856A-46D5-8C93-C13D926C66C3}" dt="2022-11-18T14:37:55.583" v="609" actId="478"/>
          <ac:cxnSpMkLst>
            <pc:docMk/>
            <pc:sldMk cId="2798690781" sldId="275"/>
            <ac:cxnSpMk id="48" creationId="{817A1371-B864-4B45-9BF5-9661D0ED6419}"/>
          </ac:cxnSpMkLst>
        </pc:cxnChg>
      </pc:sldChg>
      <pc:sldChg chg="addSp modSp mod">
        <pc:chgData name="이병훈" userId="11130810-49d0-47e7-a3e1-390dc0cca0b1" providerId="ADAL" clId="{8761D38A-856A-46D5-8C93-C13D926C66C3}" dt="2022-11-18T14:55:40.855" v="691" actId="20577"/>
        <pc:sldMkLst>
          <pc:docMk/>
          <pc:sldMk cId="3076748423" sldId="280"/>
        </pc:sldMkLst>
        <pc:spChg chg="mod">
          <ac:chgData name="이병훈" userId="11130810-49d0-47e7-a3e1-390dc0cca0b1" providerId="ADAL" clId="{8761D38A-856A-46D5-8C93-C13D926C66C3}" dt="2022-11-18T14:55:40.855" v="691" actId="20577"/>
          <ac:spMkLst>
            <pc:docMk/>
            <pc:sldMk cId="3076748423" sldId="280"/>
            <ac:spMk id="8" creationId="{2B171890-4F0A-4C5E-9406-E164C4389724}"/>
          </ac:spMkLst>
        </pc:spChg>
        <pc:picChg chg="add mod">
          <ac:chgData name="이병훈" userId="11130810-49d0-47e7-a3e1-390dc0cca0b1" providerId="ADAL" clId="{8761D38A-856A-46D5-8C93-C13D926C66C3}" dt="2022-11-18T14:55:25.187" v="679" actId="1076"/>
          <ac:picMkLst>
            <pc:docMk/>
            <pc:sldMk cId="3076748423" sldId="280"/>
            <ac:picMk id="3" creationId="{79D304EE-699D-40B8-D6CB-CAB449123B16}"/>
          </ac:picMkLst>
        </pc:picChg>
      </pc:sldChg>
      <pc:sldChg chg="modSp mod">
        <pc:chgData name="이병훈" userId="11130810-49d0-47e7-a3e1-390dc0cca0b1" providerId="ADAL" clId="{8761D38A-856A-46D5-8C93-C13D926C66C3}" dt="2022-11-18T14:56:20.517" v="693" actId="20577"/>
        <pc:sldMkLst>
          <pc:docMk/>
          <pc:sldMk cId="1111075636" sldId="281"/>
        </pc:sldMkLst>
        <pc:spChg chg="mod">
          <ac:chgData name="이병훈" userId="11130810-49d0-47e7-a3e1-390dc0cca0b1" providerId="ADAL" clId="{8761D38A-856A-46D5-8C93-C13D926C66C3}" dt="2022-11-18T14:56:20.517" v="693" actId="20577"/>
          <ac:spMkLst>
            <pc:docMk/>
            <pc:sldMk cId="1111075636" sldId="281"/>
            <ac:spMk id="11" creationId="{731C6502-08BE-4294-9EC0-C85556F87C3B}"/>
          </ac:spMkLst>
        </pc:spChg>
      </pc:sldChg>
      <pc:sldChg chg="addSp modSp mod">
        <pc:chgData name="이병훈" userId="11130810-49d0-47e7-a3e1-390dc0cca0b1" providerId="ADAL" clId="{8761D38A-856A-46D5-8C93-C13D926C66C3}" dt="2022-11-18T14:04:58.817" v="192" actId="1076"/>
        <pc:sldMkLst>
          <pc:docMk/>
          <pc:sldMk cId="2190587781" sldId="291"/>
        </pc:sldMkLst>
        <pc:spChg chg="mod">
          <ac:chgData name="이병훈" userId="11130810-49d0-47e7-a3e1-390dc0cca0b1" providerId="ADAL" clId="{8761D38A-856A-46D5-8C93-C13D926C66C3}" dt="2022-11-18T14:03:33.778" v="74" actId="1076"/>
          <ac:spMkLst>
            <pc:docMk/>
            <pc:sldMk cId="2190587781" sldId="291"/>
            <ac:spMk id="2" creationId="{3920D303-7027-3E8C-CA22-02169C1C5B64}"/>
          </ac:spMkLst>
        </pc:spChg>
        <pc:spChg chg="mod">
          <ac:chgData name="이병훈" userId="11130810-49d0-47e7-a3e1-390dc0cca0b1" providerId="ADAL" clId="{8761D38A-856A-46D5-8C93-C13D926C66C3}" dt="2022-11-18T14:02:57.339" v="65" actId="1076"/>
          <ac:spMkLst>
            <pc:docMk/>
            <pc:sldMk cId="2190587781" sldId="291"/>
            <ac:spMk id="3" creationId="{2F356C99-F667-3009-3354-E4150294A945}"/>
          </ac:spMkLst>
        </pc:spChg>
        <pc:spChg chg="mod">
          <ac:chgData name="이병훈" userId="11130810-49d0-47e7-a3e1-390dc0cca0b1" providerId="ADAL" clId="{8761D38A-856A-46D5-8C93-C13D926C66C3}" dt="2022-11-18T14:03:21.167" v="72" actId="1076"/>
          <ac:spMkLst>
            <pc:docMk/>
            <pc:sldMk cId="2190587781" sldId="291"/>
            <ac:spMk id="4" creationId="{3C88FCD2-A841-7BAE-9283-4C10CD102501}"/>
          </ac:spMkLst>
        </pc:spChg>
        <pc:spChg chg="mod">
          <ac:chgData name="이병훈" userId="11130810-49d0-47e7-a3e1-390dc0cca0b1" providerId="ADAL" clId="{8761D38A-856A-46D5-8C93-C13D926C66C3}" dt="2022-11-18T14:02:57.339" v="65" actId="1076"/>
          <ac:spMkLst>
            <pc:docMk/>
            <pc:sldMk cId="2190587781" sldId="291"/>
            <ac:spMk id="5" creationId="{BB910B0D-1730-AE8C-77AE-B92D7744549E}"/>
          </ac:spMkLst>
        </pc:spChg>
        <pc:spChg chg="mod">
          <ac:chgData name="이병훈" userId="11130810-49d0-47e7-a3e1-390dc0cca0b1" providerId="ADAL" clId="{8761D38A-856A-46D5-8C93-C13D926C66C3}" dt="2022-11-18T14:03:21.167" v="72" actId="1076"/>
          <ac:spMkLst>
            <pc:docMk/>
            <pc:sldMk cId="2190587781" sldId="291"/>
            <ac:spMk id="6" creationId="{C550565E-8C74-6B72-9E60-2B0FD0985ED5}"/>
          </ac:spMkLst>
        </pc:spChg>
        <pc:spChg chg="add mod">
          <ac:chgData name="이병훈" userId="11130810-49d0-47e7-a3e1-390dc0cca0b1" providerId="ADAL" clId="{8761D38A-856A-46D5-8C93-C13D926C66C3}" dt="2022-11-18T14:04:49.872" v="190" actId="1076"/>
          <ac:spMkLst>
            <pc:docMk/>
            <pc:sldMk cId="2190587781" sldId="291"/>
            <ac:spMk id="9" creationId="{4067360A-D785-7433-1C1A-7357AF3EB190}"/>
          </ac:spMkLst>
        </pc:spChg>
        <pc:spChg chg="add mod">
          <ac:chgData name="이병훈" userId="11130810-49d0-47e7-a3e1-390dc0cca0b1" providerId="ADAL" clId="{8761D38A-856A-46D5-8C93-C13D926C66C3}" dt="2022-11-18T14:04:47.735" v="189" actId="1076"/>
          <ac:spMkLst>
            <pc:docMk/>
            <pc:sldMk cId="2190587781" sldId="291"/>
            <ac:spMk id="10" creationId="{0DA27413-A648-0256-8F1C-F3E65187FD3C}"/>
          </ac:spMkLst>
        </pc:spChg>
        <pc:spChg chg="add mod">
          <ac:chgData name="이병훈" userId="11130810-49d0-47e7-a3e1-390dc0cca0b1" providerId="ADAL" clId="{8761D38A-856A-46D5-8C93-C13D926C66C3}" dt="2022-11-18T14:04:58.817" v="192" actId="1076"/>
          <ac:spMkLst>
            <pc:docMk/>
            <pc:sldMk cId="2190587781" sldId="291"/>
            <ac:spMk id="11" creationId="{E3E4D2AD-DB3F-9780-FEBA-CD1288FFD16E}"/>
          </ac:spMkLst>
        </pc:spChg>
        <pc:spChg chg="mod">
          <ac:chgData name="이병훈" userId="11130810-49d0-47e7-a3e1-390dc0cca0b1" providerId="ADAL" clId="{8761D38A-856A-46D5-8C93-C13D926C66C3}" dt="2022-11-18T14:03:14.012" v="71" actId="1076"/>
          <ac:spMkLst>
            <pc:docMk/>
            <pc:sldMk cId="2190587781" sldId="291"/>
            <ac:spMk id="55" creationId="{F71C84CC-870D-4BA4-9FCA-61510052C1CD}"/>
          </ac:spMkLst>
        </pc:spChg>
      </pc:sldChg>
      <pc:sldChg chg="addSp modSp mod">
        <pc:chgData name="이병훈" userId="11130810-49d0-47e7-a3e1-390dc0cca0b1" providerId="ADAL" clId="{8761D38A-856A-46D5-8C93-C13D926C66C3}" dt="2022-11-18T14:01:56.465" v="62" actId="1076"/>
        <pc:sldMkLst>
          <pc:docMk/>
          <pc:sldMk cId="1149977793" sldId="292"/>
        </pc:sldMkLst>
        <pc:spChg chg="mod ord">
          <ac:chgData name="이병훈" userId="11130810-49d0-47e7-a3e1-390dc0cca0b1" providerId="ADAL" clId="{8761D38A-856A-46D5-8C93-C13D926C66C3}" dt="2022-11-18T14:00:44.376" v="7" actId="14100"/>
          <ac:spMkLst>
            <pc:docMk/>
            <pc:sldMk cId="1149977793" sldId="292"/>
            <ac:spMk id="2" creationId="{48E9673E-5363-B0E7-04F2-2759EFD93A88}"/>
          </ac:spMkLst>
        </pc:spChg>
        <pc:spChg chg="mod ord">
          <ac:chgData name="이병훈" userId="11130810-49d0-47e7-a3e1-390dc0cca0b1" providerId="ADAL" clId="{8761D38A-856A-46D5-8C93-C13D926C66C3}" dt="2022-11-18T14:01:00.407" v="12" actId="14100"/>
          <ac:spMkLst>
            <pc:docMk/>
            <pc:sldMk cId="1149977793" sldId="292"/>
            <ac:spMk id="3" creationId="{61E33CD7-319A-D1D5-001E-080AF9D8C244}"/>
          </ac:spMkLst>
        </pc:spChg>
        <pc:spChg chg="mod ord">
          <ac:chgData name="이병훈" userId="11130810-49d0-47e7-a3e1-390dc0cca0b1" providerId="ADAL" clId="{8761D38A-856A-46D5-8C93-C13D926C66C3}" dt="2022-11-18T14:01:36.508" v="57" actId="14100"/>
          <ac:spMkLst>
            <pc:docMk/>
            <pc:sldMk cId="1149977793" sldId="292"/>
            <ac:spMk id="4" creationId="{E80F4A7E-D0EE-F616-B84B-F55D582516DC}"/>
          </ac:spMkLst>
        </pc:spChg>
        <pc:spChg chg="mod">
          <ac:chgData name="이병훈" userId="11130810-49d0-47e7-a3e1-390dc0cca0b1" providerId="ADAL" clId="{8761D38A-856A-46D5-8C93-C13D926C66C3}" dt="2022-11-18T14:01:54.092" v="61" actId="1076"/>
          <ac:spMkLst>
            <pc:docMk/>
            <pc:sldMk cId="1149977793" sldId="292"/>
            <ac:spMk id="5" creationId="{2312694B-6611-EB6A-6D0C-1BFAF42056EB}"/>
          </ac:spMkLst>
        </pc:spChg>
        <pc:spChg chg="mod">
          <ac:chgData name="이병훈" userId="11130810-49d0-47e7-a3e1-390dc0cca0b1" providerId="ADAL" clId="{8761D38A-856A-46D5-8C93-C13D926C66C3}" dt="2022-11-18T14:01:45.047" v="59" actId="1076"/>
          <ac:spMkLst>
            <pc:docMk/>
            <pc:sldMk cId="1149977793" sldId="292"/>
            <ac:spMk id="6" creationId="{7170BE2C-CB3F-2667-0B81-7B57A0B5ED95}"/>
          </ac:spMkLst>
        </pc:spChg>
        <pc:spChg chg="mod">
          <ac:chgData name="이병훈" userId="11130810-49d0-47e7-a3e1-390dc0cca0b1" providerId="ADAL" clId="{8761D38A-856A-46D5-8C93-C13D926C66C3}" dt="2022-11-18T14:01:56.465" v="62" actId="1076"/>
          <ac:spMkLst>
            <pc:docMk/>
            <pc:sldMk cId="1149977793" sldId="292"/>
            <ac:spMk id="7" creationId="{2E2A0814-C3D2-9E02-78A1-8CFFDACEE0C1}"/>
          </ac:spMkLst>
        </pc:spChg>
        <pc:picChg chg="add mod">
          <ac:chgData name="이병훈" userId="11130810-49d0-47e7-a3e1-390dc0cca0b1" providerId="ADAL" clId="{8761D38A-856A-46D5-8C93-C13D926C66C3}" dt="2022-11-18T14:00:25.905" v="2" actId="1076"/>
          <ac:picMkLst>
            <pc:docMk/>
            <pc:sldMk cId="1149977793" sldId="292"/>
            <ac:picMk id="9" creationId="{D005DF2E-3084-FA78-E2DF-B953DCBD9A35}"/>
          </ac:picMkLst>
        </pc:picChg>
      </pc:sldChg>
      <pc:sldChg chg="modSp mod">
        <pc:chgData name="이병훈" userId="11130810-49d0-47e7-a3e1-390dc0cca0b1" providerId="ADAL" clId="{8761D38A-856A-46D5-8C93-C13D926C66C3}" dt="2022-11-18T14:54:26.313" v="670"/>
        <pc:sldMkLst>
          <pc:docMk/>
          <pc:sldMk cId="2624274786" sldId="295"/>
        </pc:sldMkLst>
        <pc:spChg chg="mod">
          <ac:chgData name="이병훈" userId="11130810-49d0-47e7-a3e1-390dc0cca0b1" providerId="ADAL" clId="{8761D38A-856A-46D5-8C93-C13D926C66C3}" dt="2022-11-18T14:54:26.313" v="670"/>
          <ac:spMkLst>
            <pc:docMk/>
            <pc:sldMk cId="2624274786" sldId="295"/>
            <ac:spMk id="19" creationId="{561DDD34-AA67-466E-B208-A533DB29085E}"/>
          </ac:spMkLst>
        </pc:spChg>
      </pc:sldChg>
      <pc:sldChg chg="addSp delSp modSp mod">
        <pc:chgData name="이병훈" userId="11130810-49d0-47e7-a3e1-390dc0cca0b1" providerId="ADAL" clId="{8761D38A-856A-46D5-8C93-C13D926C66C3}" dt="2022-11-18T14:26:02.140" v="405" actId="1076"/>
        <pc:sldMkLst>
          <pc:docMk/>
          <pc:sldMk cId="3760153471" sldId="300"/>
        </pc:sldMkLst>
        <pc:spChg chg="del mod">
          <ac:chgData name="이병훈" userId="11130810-49d0-47e7-a3e1-390dc0cca0b1" providerId="ADAL" clId="{8761D38A-856A-46D5-8C93-C13D926C66C3}" dt="2022-11-18T14:25:30.939" v="396" actId="478"/>
          <ac:spMkLst>
            <pc:docMk/>
            <pc:sldMk cId="3760153471" sldId="300"/>
            <ac:spMk id="21" creationId="{603E08ED-89CA-484C-8CA2-4933AC5CF275}"/>
          </ac:spMkLst>
        </pc:spChg>
        <pc:spChg chg="mod">
          <ac:chgData name="이병훈" userId="11130810-49d0-47e7-a3e1-390dc0cca0b1" providerId="ADAL" clId="{8761D38A-856A-46D5-8C93-C13D926C66C3}" dt="2022-11-18T14:24:14.939" v="320" actId="1036"/>
          <ac:spMkLst>
            <pc:docMk/>
            <pc:sldMk cId="3760153471" sldId="300"/>
            <ac:spMk id="22" creationId="{45A2B78B-197E-48A6-ADDB-4756F1B262B7}"/>
          </ac:spMkLst>
        </pc:spChg>
        <pc:spChg chg="mod">
          <ac:chgData name="이병훈" userId="11130810-49d0-47e7-a3e1-390dc0cca0b1" providerId="ADAL" clId="{8761D38A-856A-46D5-8C93-C13D926C66C3}" dt="2022-11-18T14:24:14.939" v="320" actId="1036"/>
          <ac:spMkLst>
            <pc:docMk/>
            <pc:sldMk cId="3760153471" sldId="300"/>
            <ac:spMk id="23" creationId="{7A48B282-45FE-47B0-A45E-A877513B5372}"/>
          </ac:spMkLst>
        </pc:spChg>
        <pc:spChg chg="del mod">
          <ac:chgData name="이병훈" userId="11130810-49d0-47e7-a3e1-390dc0cca0b1" providerId="ADAL" clId="{8761D38A-856A-46D5-8C93-C13D926C66C3}" dt="2022-11-18T14:25:21.066" v="391" actId="478"/>
          <ac:spMkLst>
            <pc:docMk/>
            <pc:sldMk cId="3760153471" sldId="300"/>
            <ac:spMk id="27" creationId="{C351B32B-4449-4A50-81FB-81DE93EC374E}"/>
          </ac:spMkLst>
        </pc:spChg>
        <pc:spChg chg="mod">
          <ac:chgData name="이병훈" userId="11130810-49d0-47e7-a3e1-390dc0cca0b1" providerId="ADAL" clId="{8761D38A-856A-46D5-8C93-C13D926C66C3}" dt="2022-11-18T14:26:02.140" v="405" actId="1076"/>
          <ac:spMkLst>
            <pc:docMk/>
            <pc:sldMk cId="3760153471" sldId="300"/>
            <ac:spMk id="28" creationId="{1D4BB84E-1344-41FE-A472-2A421764B74A}"/>
          </ac:spMkLst>
        </pc:spChg>
        <pc:spChg chg="mod">
          <ac:chgData name="이병훈" userId="11130810-49d0-47e7-a3e1-390dc0cca0b1" providerId="ADAL" clId="{8761D38A-856A-46D5-8C93-C13D926C66C3}" dt="2022-11-18T14:25:59.148" v="404" actId="1076"/>
          <ac:spMkLst>
            <pc:docMk/>
            <pc:sldMk cId="3760153471" sldId="300"/>
            <ac:spMk id="29" creationId="{4F006C64-55D5-4231-A826-E4EDDD810771}"/>
          </ac:spMkLst>
        </pc:spChg>
        <pc:picChg chg="add mod">
          <ac:chgData name="이병훈" userId="11130810-49d0-47e7-a3e1-390dc0cca0b1" providerId="ADAL" clId="{8761D38A-856A-46D5-8C93-C13D926C66C3}" dt="2022-11-18T14:25:38.279" v="400" actId="1076"/>
          <ac:picMkLst>
            <pc:docMk/>
            <pc:sldMk cId="3760153471" sldId="300"/>
            <ac:picMk id="3" creationId="{EFFE47F1-1BE8-1036-2A67-0D7EE0E080F1}"/>
          </ac:picMkLst>
        </pc:picChg>
        <pc:picChg chg="add mod">
          <ac:chgData name="이병훈" userId="11130810-49d0-47e7-a3e1-390dc0cca0b1" providerId="ADAL" clId="{8761D38A-856A-46D5-8C93-C13D926C66C3}" dt="2022-11-18T14:25:56.568" v="403" actId="1076"/>
          <ac:picMkLst>
            <pc:docMk/>
            <pc:sldMk cId="3760153471" sldId="300"/>
            <ac:picMk id="5" creationId="{608CB03E-B639-E752-8085-C031032DE4D6}"/>
          </ac:picMkLst>
        </pc:picChg>
      </pc:sldChg>
      <pc:sldChg chg="delSp modSp add mod">
        <pc:chgData name="이병훈" userId="11130810-49d0-47e7-a3e1-390dc0cca0b1" providerId="ADAL" clId="{8761D38A-856A-46D5-8C93-C13D926C66C3}" dt="2022-11-18T14:08:31.553" v="226" actId="1076"/>
        <pc:sldMkLst>
          <pc:docMk/>
          <pc:sldMk cId="3490932187" sldId="301"/>
        </pc:sldMkLst>
        <pc:spChg chg="del">
          <ac:chgData name="이병훈" userId="11130810-49d0-47e7-a3e1-390dc0cca0b1" providerId="ADAL" clId="{8761D38A-856A-46D5-8C93-C13D926C66C3}" dt="2022-11-18T14:08:11.317" v="215" actId="478"/>
          <ac:spMkLst>
            <pc:docMk/>
            <pc:sldMk cId="3490932187" sldId="301"/>
            <ac:spMk id="21" creationId="{603E08ED-89CA-484C-8CA2-4933AC5CF275}"/>
          </ac:spMkLst>
        </pc:spChg>
        <pc:spChg chg="del">
          <ac:chgData name="이병훈" userId="11130810-49d0-47e7-a3e1-390dc0cca0b1" providerId="ADAL" clId="{8761D38A-856A-46D5-8C93-C13D926C66C3}" dt="2022-11-18T14:08:14.721" v="217" actId="478"/>
          <ac:spMkLst>
            <pc:docMk/>
            <pc:sldMk cId="3490932187" sldId="301"/>
            <ac:spMk id="22" creationId="{45A2B78B-197E-48A6-ADDB-4756F1B262B7}"/>
          </ac:spMkLst>
        </pc:spChg>
        <pc:spChg chg="del mod">
          <ac:chgData name="이병훈" userId="11130810-49d0-47e7-a3e1-390dc0cca0b1" providerId="ADAL" clId="{8761D38A-856A-46D5-8C93-C13D926C66C3}" dt="2022-11-18T14:08:14.721" v="217" actId="478"/>
          <ac:spMkLst>
            <pc:docMk/>
            <pc:sldMk cId="3490932187" sldId="301"/>
            <ac:spMk id="23" creationId="{7A48B282-45FE-47B0-A45E-A877513B5372}"/>
          </ac:spMkLst>
        </pc:spChg>
        <pc:spChg chg="del">
          <ac:chgData name="이병훈" userId="11130810-49d0-47e7-a3e1-390dc0cca0b1" providerId="ADAL" clId="{8761D38A-856A-46D5-8C93-C13D926C66C3}" dt="2022-11-18T14:08:18.913" v="220" actId="478"/>
          <ac:spMkLst>
            <pc:docMk/>
            <pc:sldMk cId="3490932187" sldId="301"/>
            <ac:spMk id="24" creationId="{DA1DBD1C-D3D5-4D74-A220-B490871B11E5}"/>
          </ac:spMkLst>
        </pc:spChg>
        <pc:spChg chg="mod">
          <ac:chgData name="이병훈" userId="11130810-49d0-47e7-a3e1-390dc0cca0b1" providerId="ADAL" clId="{8761D38A-856A-46D5-8C93-C13D926C66C3}" dt="2022-11-18T14:08:30.743" v="225" actId="1076"/>
          <ac:spMkLst>
            <pc:docMk/>
            <pc:sldMk cId="3490932187" sldId="301"/>
            <ac:spMk id="25" creationId="{19026CD6-A56C-429A-A77E-DFBBB03821E6}"/>
          </ac:spMkLst>
        </pc:spChg>
        <pc:spChg chg="mod">
          <ac:chgData name="이병훈" userId="11130810-49d0-47e7-a3e1-390dc0cca0b1" providerId="ADAL" clId="{8761D38A-856A-46D5-8C93-C13D926C66C3}" dt="2022-11-18T14:08:30.743" v="225" actId="1076"/>
          <ac:spMkLst>
            <pc:docMk/>
            <pc:sldMk cId="3490932187" sldId="301"/>
            <ac:spMk id="26" creationId="{64E46A00-ADA5-414B-9841-BD09AF54FB19}"/>
          </ac:spMkLst>
        </pc:spChg>
        <pc:spChg chg="del">
          <ac:chgData name="이병훈" userId="11130810-49d0-47e7-a3e1-390dc0cca0b1" providerId="ADAL" clId="{8761D38A-856A-46D5-8C93-C13D926C66C3}" dt="2022-11-18T14:08:18.069" v="219" actId="478"/>
          <ac:spMkLst>
            <pc:docMk/>
            <pc:sldMk cId="3490932187" sldId="301"/>
            <ac:spMk id="27" creationId="{C351B32B-4449-4A50-81FB-81DE93EC374E}"/>
          </ac:spMkLst>
        </pc:spChg>
        <pc:spChg chg="del">
          <ac:chgData name="이병훈" userId="11130810-49d0-47e7-a3e1-390dc0cca0b1" providerId="ADAL" clId="{8761D38A-856A-46D5-8C93-C13D926C66C3}" dt="2022-11-18T14:08:17.622" v="218" actId="478"/>
          <ac:spMkLst>
            <pc:docMk/>
            <pc:sldMk cId="3490932187" sldId="301"/>
            <ac:spMk id="28" creationId="{1D4BB84E-1344-41FE-A472-2A421764B74A}"/>
          </ac:spMkLst>
        </pc:spChg>
        <pc:spChg chg="del">
          <ac:chgData name="이병훈" userId="11130810-49d0-47e7-a3e1-390dc0cca0b1" providerId="ADAL" clId="{8761D38A-856A-46D5-8C93-C13D926C66C3}" dt="2022-11-18T14:08:17.622" v="218" actId="478"/>
          <ac:spMkLst>
            <pc:docMk/>
            <pc:sldMk cId="3490932187" sldId="301"/>
            <ac:spMk id="29" creationId="{4F006C64-55D5-4231-A826-E4EDDD810771}"/>
          </ac:spMkLst>
        </pc:spChg>
        <pc:picChg chg="mod">
          <ac:chgData name="이병훈" userId="11130810-49d0-47e7-a3e1-390dc0cca0b1" providerId="ADAL" clId="{8761D38A-856A-46D5-8C93-C13D926C66C3}" dt="2022-11-18T14:08:31.553" v="226" actId="1076"/>
          <ac:picMkLst>
            <pc:docMk/>
            <pc:sldMk cId="3490932187" sldId="301"/>
            <ac:picMk id="3" creationId="{4F96B533-753C-C839-E99B-1C965D752179}"/>
          </ac:picMkLst>
        </pc:picChg>
        <pc:picChg chg="del">
          <ac:chgData name="이병훈" userId="11130810-49d0-47e7-a3e1-390dc0cca0b1" providerId="ADAL" clId="{8761D38A-856A-46D5-8C93-C13D926C66C3}" dt="2022-11-18T14:08:10.479" v="214" actId="478"/>
          <ac:picMkLst>
            <pc:docMk/>
            <pc:sldMk cId="3490932187" sldId="301"/>
            <ac:picMk id="5" creationId="{32B96B53-E6C1-6664-F7F3-04DC6D437CA0}"/>
          </ac:picMkLst>
        </pc:picChg>
      </pc:sldChg>
    </pc:docChg>
  </pc:docChgLst>
  <pc:docChgLst>
    <pc:chgData name="이병훈" userId="11130810-49d0-47e7-a3e1-390dc0cca0b1" providerId="ADAL" clId="{8EB9FF74-BE60-C342-AF18-188292E31641}"/>
    <pc:docChg chg="custSel modSld">
      <pc:chgData name="이병훈" userId="11130810-49d0-47e7-a3e1-390dc0cca0b1" providerId="ADAL" clId="{8EB9FF74-BE60-C342-AF18-188292E31641}" dt="2022-11-18T08:08:02.685" v="140" actId="1076"/>
      <pc:docMkLst>
        <pc:docMk/>
      </pc:docMkLst>
      <pc:sldChg chg="delSp mod">
        <pc:chgData name="이병훈" userId="11130810-49d0-47e7-a3e1-390dc0cca0b1" providerId="ADAL" clId="{8EB9FF74-BE60-C342-AF18-188292E31641}" dt="2022-11-18T07:27:50.380" v="0" actId="478"/>
        <pc:sldMkLst>
          <pc:docMk/>
          <pc:sldMk cId="1636313553" sldId="265"/>
        </pc:sldMkLst>
        <pc:spChg chg="del">
          <ac:chgData name="이병훈" userId="11130810-49d0-47e7-a3e1-390dc0cca0b1" providerId="ADAL" clId="{8EB9FF74-BE60-C342-AF18-188292E31641}" dt="2022-11-18T07:27:50.380" v="0" actId="478"/>
          <ac:spMkLst>
            <pc:docMk/>
            <pc:sldMk cId="1636313553" sldId="265"/>
            <ac:spMk id="12" creationId="{DB0BFDF4-616E-4260-AED0-D996CE7660D0}"/>
          </ac:spMkLst>
        </pc:spChg>
      </pc:sldChg>
      <pc:sldChg chg="modSp mod">
        <pc:chgData name="이병훈" userId="11130810-49d0-47e7-a3e1-390dc0cca0b1" providerId="ADAL" clId="{8EB9FF74-BE60-C342-AF18-188292E31641}" dt="2022-11-18T07:38:18.287" v="133" actId="20577"/>
        <pc:sldMkLst>
          <pc:docMk/>
          <pc:sldMk cId="2754368362" sldId="270"/>
        </pc:sldMkLst>
        <pc:spChg chg="mod">
          <ac:chgData name="이병훈" userId="11130810-49d0-47e7-a3e1-390dc0cca0b1" providerId="ADAL" clId="{8EB9FF74-BE60-C342-AF18-188292E31641}" dt="2022-11-18T07:38:18.287" v="133" actId="20577"/>
          <ac:spMkLst>
            <pc:docMk/>
            <pc:sldMk cId="2754368362" sldId="270"/>
            <ac:spMk id="22" creationId="{45A2B78B-197E-48A6-ADDB-4756F1B262B7}"/>
          </ac:spMkLst>
        </pc:spChg>
      </pc:sldChg>
      <pc:sldChg chg="modSp mod">
        <pc:chgData name="이병훈" userId="11130810-49d0-47e7-a3e1-390dc0cca0b1" providerId="ADAL" clId="{8EB9FF74-BE60-C342-AF18-188292E31641}" dt="2022-11-18T08:08:02.685" v="140" actId="1076"/>
        <pc:sldMkLst>
          <pc:docMk/>
          <pc:sldMk cId="3388259577" sldId="272"/>
        </pc:sldMkLst>
        <pc:spChg chg="mod">
          <ac:chgData name="이병훈" userId="11130810-49d0-47e7-a3e1-390dc0cca0b1" providerId="ADAL" clId="{8EB9FF74-BE60-C342-AF18-188292E31641}" dt="2022-11-18T08:07:30.696" v="134" actId="255"/>
          <ac:spMkLst>
            <pc:docMk/>
            <pc:sldMk cId="3388259577" sldId="272"/>
            <ac:spMk id="24" creationId="{A2D4F490-23B9-4751-81DD-3EB98763973A}"/>
          </ac:spMkLst>
        </pc:spChg>
        <pc:spChg chg="mod">
          <ac:chgData name="이병훈" userId="11130810-49d0-47e7-a3e1-390dc0cca0b1" providerId="ADAL" clId="{8EB9FF74-BE60-C342-AF18-188292E31641}" dt="2022-11-18T08:08:02.685" v="140" actId="1076"/>
          <ac:spMkLst>
            <pc:docMk/>
            <pc:sldMk cId="3388259577" sldId="272"/>
            <ac:spMk id="25" creationId="{0DF53E84-221A-4F70-A0E7-C80FF2BEE01F}"/>
          </ac:spMkLst>
        </pc:spChg>
        <pc:spChg chg="mod">
          <ac:chgData name="이병훈" userId="11130810-49d0-47e7-a3e1-390dc0cca0b1" providerId="ADAL" clId="{8EB9FF74-BE60-C342-AF18-188292E31641}" dt="2022-11-18T08:07:35.578" v="135" actId="255"/>
          <ac:spMkLst>
            <pc:docMk/>
            <pc:sldMk cId="3388259577" sldId="272"/>
            <ac:spMk id="26" creationId="{5A2CD465-87B3-47DC-B991-1FEA2D072210}"/>
          </ac:spMkLst>
        </pc:spChg>
      </pc:sldChg>
      <pc:sldChg chg="addSp delSp modSp mod">
        <pc:chgData name="이병훈" userId="11130810-49d0-47e7-a3e1-390dc0cca0b1" providerId="ADAL" clId="{8EB9FF74-BE60-C342-AF18-188292E31641}" dt="2022-11-18T07:37:50.456" v="116" actId="478"/>
        <pc:sldMkLst>
          <pc:docMk/>
          <pc:sldMk cId="2190587781" sldId="291"/>
        </pc:sldMkLst>
        <pc:spChg chg="add mod">
          <ac:chgData name="이병훈" userId="11130810-49d0-47e7-a3e1-390dc0cca0b1" providerId="ADAL" clId="{8EB9FF74-BE60-C342-AF18-188292E31641}" dt="2022-11-18T07:29:41.043" v="33" actId="1036"/>
          <ac:spMkLst>
            <pc:docMk/>
            <pc:sldMk cId="2190587781" sldId="291"/>
            <ac:spMk id="2" creationId="{3920D303-7027-3E8C-CA22-02169C1C5B64}"/>
          </ac:spMkLst>
        </pc:spChg>
        <pc:spChg chg="add mod">
          <ac:chgData name="이병훈" userId="11130810-49d0-47e7-a3e1-390dc0cca0b1" providerId="ADAL" clId="{8EB9FF74-BE60-C342-AF18-188292E31641}" dt="2022-11-18T07:29:18.873" v="19" actId="1035"/>
          <ac:spMkLst>
            <pc:docMk/>
            <pc:sldMk cId="2190587781" sldId="291"/>
            <ac:spMk id="3" creationId="{2F356C99-F667-3009-3354-E4150294A945}"/>
          </ac:spMkLst>
        </pc:spChg>
        <pc:spChg chg="add mod">
          <ac:chgData name="이병훈" userId="11130810-49d0-47e7-a3e1-390dc0cca0b1" providerId="ADAL" clId="{8EB9FF74-BE60-C342-AF18-188292E31641}" dt="2022-11-18T07:29:37.059" v="23" actId="14100"/>
          <ac:spMkLst>
            <pc:docMk/>
            <pc:sldMk cId="2190587781" sldId="291"/>
            <ac:spMk id="4" creationId="{3C88FCD2-A841-7BAE-9283-4C10CD102501}"/>
          </ac:spMkLst>
        </pc:spChg>
        <pc:spChg chg="add mod">
          <ac:chgData name="이병훈" userId="11130810-49d0-47e7-a3e1-390dc0cca0b1" providerId="ADAL" clId="{8EB9FF74-BE60-C342-AF18-188292E31641}" dt="2022-11-18T07:30:00.124" v="36" actId="1076"/>
          <ac:spMkLst>
            <pc:docMk/>
            <pc:sldMk cId="2190587781" sldId="291"/>
            <ac:spMk id="5" creationId="{BB910B0D-1730-AE8C-77AE-B92D7744549E}"/>
          </ac:spMkLst>
        </pc:spChg>
        <pc:spChg chg="add mod">
          <ac:chgData name="이병훈" userId="11130810-49d0-47e7-a3e1-390dc0cca0b1" providerId="ADAL" clId="{8EB9FF74-BE60-C342-AF18-188292E31641}" dt="2022-11-18T07:30:14.540" v="38" actId="1076"/>
          <ac:spMkLst>
            <pc:docMk/>
            <pc:sldMk cId="2190587781" sldId="291"/>
            <ac:spMk id="6" creationId="{C550565E-8C74-6B72-9E60-2B0FD0985ED5}"/>
          </ac:spMkLst>
        </pc:spChg>
        <pc:spChg chg="add mod">
          <ac:chgData name="이병훈" userId="11130810-49d0-47e7-a3e1-390dc0cca0b1" providerId="ADAL" clId="{8EB9FF74-BE60-C342-AF18-188292E31641}" dt="2022-11-18T07:32:09.112" v="94" actId="1036"/>
          <ac:spMkLst>
            <pc:docMk/>
            <pc:sldMk cId="2190587781" sldId="291"/>
            <ac:spMk id="7" creationId="{ABE5C66F-9D24-47C3-0667-23D11F2F8C95}"/>
          </ac:spMkLst>
        </pc:spChg>
        <pc:spChg chg="add mod">
          <ac:chgData name="이병훈" userId="11130810-49d0-47e7-a3e1-390dc0cca0b1" providerId="ADAL" clId="{8EB9FF74-BE60-C342-AF18-188292E31641}" dt="2022-11-18T07:33:50.560" v="114" actId="14100"/>
          <ac:spMkLst>
            <pc:docMk/>
            <pc:sldMk cId="2190587781" sldId="291"/>
            <ac:spMk id="8" creationId="{694462B9-5188-FCFE-ED63-12F23EE6BA57}"/>
          </ac:spMkLst>
        </pc:spChg>
        <pc:spChg chg="add del mod">
          <ac:chgData name="이병훈" userId="11130810-49d0-47e7-a3e1-390dc0cca0b1" providerId="ADAL" clId="{8EB9FF74-BE60-C342-AF18-188292E31641}" dt="2022-11-18T07:37:50.456" v="116" actId="478"/>
          <ac:spMkLst>
            <pc:docMk/>
            <pc:sldMk cId="2190587781" sldId="291"/>
            <ac:spMk id="9" creationId="{2366CD56-A8BF-3F62-B2DB-6AF1BC350AA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A2E3D7-91A6-4EEF-82B1-5629029CE8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9813" y="714735"/>
            <a:ext cx="4011060" cy="4011060"/>
          </a:xfrm>
          <a:prstGeom prst="ellipse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6A231D34-A997-4FA9-AB4B-04B0E2BA2E28}"/>
              </a:ext>
            </a:extLst>
          </p:cNvPr>
          <p:cNvSpPr/>
          <p:nvPr/>
        </p:nvSpPr>
        <p:spPr>
          <a:xfrm>
            <a:off x="3884745" y="714735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22D3392-C542-49BC-BB5B-6DE5C8EFA770}"/>
              </a:ext>
            </a:extLst>
          </p:cNvPr>
          <p:cNvSpPr/>
          <p:nvPr/>
        </p:nvSpPr>
        <p:spPr>
          <a:xfrm>
            <a:off x="4296195" y="848021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1BB15-838B-44E2-82D2-653300432D78}"/>
              </a:ext>
            </a:extLst>
          </p:cNvPr>
          <p:cNvSpPr txBox="1"/>
          <p:nvPr/>
        </p:nvSpPr>
        <p:spPr>
          <a:xfrm>
            <a:off x="2319925" y="5219935"/>
            <a:ext cx="775084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500" kern="1800" dirty="0">
                <a:solidFill>
                  <a:schemeClr val="accent6"/>
                </a:solidFill>
              </a:rPr>
              <a:t>급성 허혈성 뇌졸중 예측 모델</a:t>
            </a:r>
          </a:p>
        </p:txBody>
      </p:sp>
    </p:spTree>
    <p:extLst>
      <p:ext uri="{BB962C8B-B14F-4D97-AF65-F5344CB8AC3E}">
        <p14:creationId xmlns:p14="http://schemas.microsoft.com/office/powerpoint/2010/main" val="163631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4EF79F-DF34-4728-AEFD-F50FD5C3D2A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60B24E-FF0D-4CCB-BB69-32DE9F3BF9B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95EF1E-8C98-4EC4-A462-AFF785CBB1AB}"/>
              </a:ext>
            </a:extLst>
          </p:cNvPr>
          <p:cNvSpPr txBox="1"/>
          <p:nvPr/>
        </p:nvSpPr>
        <p:spPr>
          <a:xfrm>
            <a:off x="660400" y="138935"/>
            <a:ext cx="48702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전처리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완료 후 데이터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DCCC80-D4BA-4254-8F5B-225FF991FF4B}"/>
              </a:ext>
            </a:extLst>
          </p:cNvPr>
          <p:cNvSpPr txBox="1"/>
          <p:nvPr/>
        </p:nvSpPr>
        <p:spPr>
          <a:xfrm>
            <a:off x="660400" y="694970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Data.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F92359-5CF3-49FA-81C3-BCB37791E09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08E8FA1-1048-4F43-B66E-160F2A7CA25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3BFC345-1B9F-1F4A-6770-899834CDE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223209"/>
            <a:ext cx="12001500" cy="1428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49E3152-6322-C300-D973-6FB00E18A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23" y="1841480"/>
            <a:ext cx="11739154" cy="1614134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F67C50FA-3C42-D56A-A052-E2D65A9FB544}"/>
              </a:ext>
            </a:extLst>
          </p:cNvPr>
          <p:cNvSpPr/>
          <p:nvPr/>
        </p:nvSpPr>
        <p:spPr>
          <a:xfrm>
            <a:off x="5408023" y="3231303"/>
            <a:ext cx="1071155" cy="1153177"/>
          </a:xfrm>
          <a:prstGeom prst="downArrow">
            <a:avLst/>
          </a:prstGeom>
          <a:solidFill>
            <a:srgbClr val="FF00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660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1CDA1B9D-FAFD-4584-8612-3E3EB2E5F37F}"/>
              </a:ext>
            </a:extLst>
          </p:cNvPr>
          <p:cNvSpPr/>
          <p:nvPr/>
        </p:nvSpPr>
        <p:spPr>
          <a:xfrm>
            <a:off x="1201479" y="1842501"/>
            <a:ext cx="9789042" cy="21272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6B3E73-BD7F-4BA1-B2F6-C8B4BA281BFC}"/>
              </a:ext>
            </a:extLst>
          </p:cNvPr>
          <p:cNvSpPr/>
          <p:nvPr/>
        </p:nvSpPr>
        <p:spPr>
          <a:xfrm>
            <a:off x="1201479" y="4314563"/>
            <a:ext cx="9789042" cy="212725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3BDED6-B754-4FB0-A536-2CA816478641}"/>
              </a:ext>
            </a:extLst>
          </p:cNvPr>
          <p:cNvSpPr txBox="1"/>
          <p:nvPr/>
        </p:nvSpPr>
        <p:spPr>
          <a:xfrm>
            <a:off x="4767752" y="3211135"/>
            <a:ext cx="265649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b="1" dirty="0">
                <a:solidFill>
                  <a:srgbClr val="4B5C75"/>
                </a:solidFill>
                <a:latin typeface="+mj-ea"/>
                <a:ea typeface="+mj-ea"/>
              </a:rPr>
              <a:t>VS.</a:t>
            </a:r>
            <a:endParaRPr lang="ko-KR" altLang="en-US" sz="11500" b="1" dirty="0">
              <a:solidFill>
                <a:srgbClr val="4B5C75"/>
              </a:solidFill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F22C1C-2CB8-4E24-8468-13CD63D51107}"/>
              </a:ext>
            </a:extLst>
          </p:cNvPr>
          <p:cNvSpPr txBox="1"/>
          <p:nvPr/>
        </p:nvSpPr>
        <p:spPr>
          <a:xfrm>
            <a:off x="4258383" y="2490628"/>
            <a:ext cx="36752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-300" dirty="0" err="1">
                <a:solidFill>
                  <a:schemeClr val="bg1"/>
                </a:solidFill>
                <a:latin typeface="+mn-ea"/>
              </a:rPr>
              <a:t>CounterVector</a:t>
            </a:r>
            <a:endParaRPr lang="ko-KR" altLang="en-US" sz="48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319C84-9D2D-4500-914C-75FC97D76A31}"/>
              </a:ext>
            </a:extLst>
          </p:cNvPr>
          <p:cNvSpPr txBox="1"/>
          <p:nvPr/>
        </p:nvSpPr>
        <p:spPr>
          <a:xfrm>
            <a:off x="5218196" y="5002493"/>
            <a:ext cx="17556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TF-IDF</a:t>
            </a:r>
            <a:endParaRPr lang="ko-KR" altLang="en-US" sz="4800" spc="-3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AB4F57-994A-4962-983F-A4F12BCA1EB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9405A5-6142-4FD1-8C72-168628B461D4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AF9B1E-CB99-4F39-B851-687E5E444E46}"/>
              </a:ext>
            </a:extLst>
          </p:cNvPr>
          <p:cNvSpPr txBox="1"/>
          <p:nvPr/>
        </p:nvSpPr>
        <p:spPr>
          <a:xfrm>
            <a:off x="660400" y="138935"/>
            <a:ext cx="265008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</a:t>
            </a:r>
            <a:r>
              <a:rPr lang="ko-KR" altLang="en-US" sz="33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전처리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9FA253-49F2-49E8-9644-3CA19EBA48E1}"/>
              </a:ext>
            </a:extLst>
          </p:cNvPr>
          <p:cNvSpPr txBox="1"/>
          <p:nvPr/>
        </p:nvSpPr>
        <p:spPr>
          <a:xfrm>
            <a:off x="660400" y="694970"/>
            <a:ext cx="1462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Preprocessing.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4431C1-FB8B-42A7-88A8-D140F68D1BFE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1A3FD80-463F-433A-8F28-9D8CA66F75DB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23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45A2B78B-197E-48A6-ADDB-4756F1B262B7}"/>
              </a:ext>
            </a:extLst>
          </p:cNvPr>
          <p:cNvSpPr txBox="1"/>
          <p:nvPr/>
        </p:nvSpPr>
        <p:spPr>
          <a:xfrm>
            <a:off x="919771" y="5755094"/>
            <a:ext cx="3261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데이터의 단어들의 개수를 벡터화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대소문자 구분하지 않음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48B282-45FE-47B0-A45E-A877513B5372}"/>
              </a:ext>
            </a:extLst>
          </p:cNvPr>
          <p:cNvSpPr txBox="1"/>
          <p:nvPr/>
        </p:nvSpPr>
        <p:spPr>
          <a:xfrm>
            <a:off x="919771" y="5130553"/>
            <a:ext cx="184133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3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CounterVector</a:t>
            </a:r>
            <a:endParaRPr lang="ko-KR" altLang="en-US" sz="23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4BB84E-1344-41FE-A472-2A421764B74A}"/>
              </a:ext>
            </a:extLst>
          </p:cNvPr>
          <p:cNvSpPr txBox="1"/>
          <p:nvPr/>
        </p:nvSpPr>
        <p:spPr>
          <a:xfrm>
            <a:off x="6096000" y="5755094"/>
            <a:ext cx="4253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각 단어의 문서 내에서의 출현 빈도를 기반으로 만듦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같은 단어라도 중요도가 높은 단어를 설정 가능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Ex) a, an, the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006C64-55D5-4231-A826-E4EDDD810771}"/>
              </a:ext>
            </a:extLst>
          </p:cNvPr>
          <p:cNvSpPr txBox="1"/>
          <p:nvPr/>
        </p:nvSpPr>
        <p:spPr>
          <a:xfrm>
            <a:off x="6096000" y="5130553"/>
            <a:ext cx="101822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3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TF- IDF</a:t>
            </a:r>
            <a:endParaRPr lang="ko-KR" altLang="en-US" sz="23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4AF5C5D-089E-4230-8C36-93DABFAB533D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081DC9C-7EAC-4371-870B-D4CCC7614F2D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7B2A04-2928-40C2-8D1D-784C5072E347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</a:t>
            </a:r>
            <a:r>
              <a:rPr lang="ko-KR" altLang="en-US" sz="33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전처리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22069D-4F8D-4805-A718-A002E3E6803E}"/>
              </a:ext>
            </a:extLst>
          </p:cNvPr>
          <p:cNvSpPr txBox="1"/>
          <p:nvPr/>
        </p:nvSpPr>
        <p:spPr>
          <a:xfrm>
            <a:off x="660400" y="694970"/>
            <a:ext cx="1462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Preprocessing.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0DE0C2-2A3B-4CC3-847C-165974C17647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B071D30-05AC-49F4-92EA-F8C94D6DE708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FFE47F1-1BE8-1036-2A67-0D7EE0E08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71" y="1743189"/>
            <a:ext cx="3261361" cy="32700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08CB03E-B639-E752-8085-C031032DE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90680"/>
            <a:ext cx="5368450" cy="312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15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644321" y="3262771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6"/>
                </a:solidFill>
              </a:rPr>
              <a:t>모델링 및 예측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3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2CC3CC-6130-4384-9FEA-35182870C37B}"/>
              </a:ext>
            </a:extLst>
          </p:cNvPr>
          <p:cNvSpPr/>
          <p:nvPr/>
        </p:nvSpPr>
        <p:spPr>
          <a:xfrm>
            <a:off x="481567" y="132286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AD7D9DA-89CC-4495-9785-F603F73C3269}"/>
              </a:ext>
            </a:extLst>
          </p:cNvPr>
          <p:cNvSpPr/>
          <p:nvPr/>
        </p:nvSpPr>
        <p:spPr>
          <a:xfrm>
            <a:off x="6314157" y="132286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849E53-BD8E-4B62-8458-B9AC1F08765C}"/>
              </a:ext>
            </a:extLst>
          </p:cNvPr>
          <p:cNvSpPr/>
          <p:nvPr/>
        </p:nvSpPr>
        <p:spPr>
          <a:xfrm>
            <a:off x="709177" y="153534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55D213-9F93-46CE-892F-532138CFEAEE}"/>
              </a:ext>
            </a:extLst>
          </p:cNvPr>
          <p:cNvSpPr txBox="1"/>
          <p:nvPr/>
        </p:nvSpPr>
        <p:spPr>
          <a:xfrm>
            <a:off x="791470" y="1615975"/>
            <a:ext cx="4705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데이터의 특성과 모델 선정 이유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26BD9F0-AF51-4E46-8841-32518A0028E8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DE34B70-481C-44F5-99CD-BE08FF33C7E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A248C0-44F8-450E-9CBA-25F206A59AAC}"/>
              </a:ext>
            </a:extLst>
          </p:cNvPr>
          <p:cNvSpPr txBox="1"/>
          <p:nvPr/>
        </p:nvSpPr>
        <p:spPr>
          <a:xfrm>
            <a:off x="660400" y="138935"/>
            <a:ext cx="48702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모델링 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로지스틱 회귀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48785B-2E82-46F7-8775-CD05776028B3}"/>
              </a:ext>
            </a:extLst>
          </p:cNvPr>
          <p:cNvSpPr txBox="1"/>
          <p:nvPr/>
        </p:nvSpPr>
        <p:spPr>
          <a:xfrm>
            <a:off x="660400" y="694970"/>
            <a:ext cx="2146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Modeling – Logistic Regression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3F2E73-9946-4164-9BA8-534E04B4EFC1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F39BF65-6860-4F62-A20D-B62B30DF2D4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C45EAC6D-2FB9-E8A6-586F-6A2AEDC5D14D}"/>
              </a:ext>
            </a:extLst>
          </p:cNvPr>
          <p:cNvCxnSpPr/>
          <p:nvPr/>
        </p:nvCxnSpPr>
        <p:spPr>
          <a:xfrm>
            <a:off x="6314157" y="2461846"/>
            <a:ext cx="35472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6BBD361-EF78-8915-FB4A-B13C0F18A5F2}"/>
              </a:ext>
            </a:extLst>
          </p:cNvPr>
          <p:cNvSpPr txBox="1"/>
          <p:nvPr/>
        </p:nvSpPr>
        <p:spPr>
          <a:xfrm>
            <a:off x="6426200" y="1982038"/>
            <a:ext cx="2912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Logistic Regression</a:t>
            </a:r>
            <a:endParaRPr kumimoji="1" lang="ko-Kore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82FC81-C214-C668-2DD9-E994440C580F}"/>
              </a:ext>
            </a:extLst>
          </p:cNvPr>
          <p:cNvSpPr txBox="1"/>
          <p:nvPr/>
        </p:nvSpPr>
        <p:spPr>
          <a:xfrm>
            <a:off x="6597748" y="2841674"/>
            <a:ext cx="3547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ore-KR" dirty="0"/>
              <a:t>0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1</a:t>
            </a:r>
            <a:r>
              <a:rPr kumimoji="1" lang="ko-KR" altLang="en-US" dirty="0"/>
              <a:t>로 예측 값이 필요함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2.</a:t>
            </a:r>
            <a:r>
              <a:rPr kumimoji="1" lang="ko-KR" altLang="en-US" dirty="0"/>
              <a:t>  </a:t>
            </a:r>
            <a:r>
              <a:rPr kumimoji="1" lang="ko-KR" altLang="en-US" dirty="0" err="1"/>
              <a:t>과적합</a:t>
            </a:r>
            <a:r>
              <a:rPr kumimoji="1" lang="ko-KR" altLang="en-US" dirty="0"/>
              <a:t> 가능성이 적음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3.</a:t>
            </a:r>
            <a:r>
              <a:rPr kumimoji="1" lang="ko-KR" altLang="en-US" dirty="0"/>
              <a:t>  각 범주에 속할 확률을 계산함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AE52A1-099E-5708-C5CA-4FDBEACDC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645" y="3980660"/>
            <a:ext cx="4559300" cy="1943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E752988-8266-8866-AD2A-8F0A0B93C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06" y="2264857"/>
            <a:ext cx="238125" cy="3924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12E8C9-2A9F-0305-69A4-DEE1520D0659}"/>
              </a:ext>
            </a:extLst>
          </p:cNvPr>
          <p:cNvSpPr txBox="1"/>
          <p:nvPr/>
        </p:nvSpPr>
        <p:spPr>
          <a:xfrm>
            <a:off x="1893770" y="3209710"/>
            <a:ext cx="328178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0</a:t>
            </a:r>
            <a:r>
              <a:rPr lang="ko-KR" altLang="en-US" dirty="0"/>
              <a:t>과</a:t>
            </a:r>
            <a:r>
              <a:rPr lang="en-US" altLang="ko-KR" dirty="0"/>
              <a:t> 1</a:t>
            </a:r>
            <a:r>
              <a:rPr lang="ko-KR" altLang="en-US" dirty="0"/>
              <a:t>로 구성된 데이터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sz="1000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컬럼수가 많아져도 오류가 나지 </a:t>
            </a:r>
            <a:r>
              <a:rPr lang="ko-KR" altLang="en-US" dirty="0" err="1"/>
              <a:t>않아야함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000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자연어 처리시 해석할 수 있는 </a:t>
            </a:r>
            <a:r>
              <a:rPr lang="ko-KR" altLang="en-US" dirty="0" err="1"/>
              <a:t>모델이어야함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554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>
            <a:extLst>
              <a:ext uri="{FF2B5EF4-FFF2-40B4-BE49-F238E27FC236}">
                <a16:creationId xmlns:a16="http://schemas.microsoft.com/office/drawing/2014/main" id="{8936B308-2BCD-47D5-B69F-9711F6D57EE2}"/>
              </a:ext>
            </a:extLst>
          </p:cNvPr>
          <p:cNvSpPr/>
          <p:nvPr/>
        </p:nvSpPr>
        <p:spPr>
          <a:xfrm>
            <a:off x="5719342" y="3254418"/>
            <a:ext cx="2767875" cy="2767875"/>
          </a:xfrm>
          <a:prstGeom prst="ellips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E618F3C-4F46-4794-A83B-596039880A05}"/>
              </a:ext>
            </a:extLst>
          </p:cNvPr>
          <p:cNvSpPr/>
          <p:nvPr/>
        </p:nvSpPr>
        <p:spPr>
          <a:xfrm>
            <a:off x="3675736" y="3254418"/>
            <a:ext cx="2767875" cy="2767875"/>
          </a:xfrm>
          <a:prstGeom prst="ellipse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0652CBA-57A7-4D11-A252-C6571A6986A2}"/>
              </a:ext>
            </a:extLst>
          </p:cNvPr>
          <p:cNvSpPr/>
          <p:nvPr/>
        </p:nvSpPr>
        <p:spPr>
          <a:xfrm>
            <a:off x="4697539" y="1547057"/>
            <a:ext cx="2767875" cy="2767875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D4F490-23B9-4751-81DD-3EB98763973A}"/>
              </a:ext>
            </a:extLst>
          </p:cNvPr>
          <p:cNvSpPr txBox="1"/>
          <p:nvPr/>
        </p:nvSpPr>
        <p:spPr>
          <a:xfrm>
            <a:off x="3966140" y="4534162"/>
            <a:ext cx="167385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300" dirty="0" err="1"/>
              <a:t>GridSearch</a:t>
            </a:r>
            <a:endParaRPr lang="ko-KR" altLang="en-US" sz="23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F53E84-221A-4F70-A0E7-C80FF2BEE01F}"/>
              </a:ext>
            </a:extLst>
          </p:cNvPr>
          <p:cNvSpPr txBox="1"/>
          <p:nvPr/>
        </p:nvSpPr>
        <p:spPr>
          <a:xfrm>
            <a:off x="5013716" y="2577051"/>
            <a:ext cx="2135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Hyper Parameter</a:t>
            </a:r>
          </a:p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 Tuning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2CD465-87B3-47DC-B991-1FEA2D072210}"/>
              </a:ext>
            </a:extLst>
          </p:cNvPr>
          <p:cNvSpPr txBox="1"/>
          <p:nvPr/>
        </p:nvSpPr>
        <p:spPr>
          <a:xfrm>
            <a:off x="6988362" y="4534162"/>
            <a:ext cx="95410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300" dirty="0"/>
              <a:t>K-fold</a:t>
            </a:r>
            <a:endParaRPr lang="ko-KR" altLang="en-US" sz="23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C0AC2D-E0A6-4F90-9AB9-A946887F3DC9}"/>
              </a:ext>
            </a:extLst>
          </p:cNvPr>
          <p:cNvSpPr txBox="1"/>
          <p:nvPr/>
        </p:nvSpPr>
        <p:spPr>
          <a:xfrm>
            <a:off x="906111" y="4534162"/>
            <a:ext cx="2767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K-</a:t>
            </a:r>
            <a:r>
              <a:rPr lang="en-US" altLang="ko-KR" sz="1400" spc="-1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flod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교차검증과 </a:t>
            </a:r>
            <a:endParaRPr lang="en-US" altLang="ko-KR" sz="14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Hyper Parameter Tuning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을 동시에 진행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E6B159-B554-4548-9959-F7FDB43BB3B2}"/>
              </a:ext>
            </a:extLst>
          </p:cNvPr>
          <p:cNvSpPr txBox="1"/>
          <p:nvPr/>
        </p:nvSpPr>
        <p:spPr>
          <a:xfrm>
            <a:off x="8816112" y="4523361"/>
            <a:ext cx="246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한개의 데이터 셋에서 여러 개로 나누어 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정확도를 올리는 방법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FC39B7-278E-4954-9514-E9A2F4D899C7}"/>
              </a:ext>
            </a:extLst>
          </p:cNvPr>
          <p:cNvSpPr txBox="1"/>
          <p:nvPr/>
        </p:nvSpPr>
        <p:spPr>
          <a:xfrm>
            <a:off x="7652729" y="2222071"/>
            <a:ext cx="246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적합한 파라미터 찾기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B75C2E3-73AF-42D4-82EB-BA706BFE2873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21C232D-E7CE-4323-B329-1D5560607042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85BBC86-E77F-4C57-B4C1-E2BCE1FB957C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모델링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D3D393-89B2-4F9C-A687-BE39493893AA}"/>
              </a:ext>
            </a:extLst>
          </p:cNvPr>
          <p:cNvSpPr txBox="1"/>
          <p:nvPr/>
        </p:nvSpPr>
        <p:spPr>
          <a:xfrm>
            <a:off x="660400" y="694970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Modeling.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B25838-1214-49F5-8DEC-321426A0B259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BABCEA0-D825-450D-B872-46C766740248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25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4A4CEB-4298-8D2E-78E2-69D49D500B4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71584F-D34A-0E64-79BD-EF39FA26C31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D86E0F-E4C5-8A9F-8D17-8DEA7FB4C38C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모델링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0CBEB7-820C-92F0-19AD-23150581551D}"/>
              </a:ext>
            </a:extLst>
          </p:cNvPr>
          <p:cNvSpPr txBox="1"/>
          <p:nvPr/>
        </p:nvSpPr>
        <p:spPr>
          <a:xfrm>
            <a:off x="660400" y="694970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Modeling.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4B8D05-B5BE-3026-8C52-201D595FFDDE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DE2BAA9-573A-B1FF-7F4A-B10BB2825858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BEFDAC2D-D869-5DC3-C186-3DA55B11F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01" y="2157592"/>
            <a:ext cx="5824114" cy="205796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94F8B0A-9670-B74E-D0A0-EB9F4AD92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01" y="5069740"/>
            <a:ext cx="4514850" cy="7143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49FA576-4F59-AA9C-41A3-C810CC41F802}"/>
              </a:ext>
            </a:extLst>
          </p:cNvPr>
          <p:cNvSpPr txBox="1"/>
          <p:nvPr/>
        </p:nvSpPr>
        <p:spPr>
          <a:xfrm>
            <a:off x="265801" y="4700408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Optimal Parameter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925B444-0123-DA60-EB5B-FC6CF7F26A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200" y="2169377"/>
            <a:ext cx="5467350" cy="32575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67262A5-4910-7A4F-DF4F-5925FE73DD77}"/>
              </a:ext>
            </a:extLst>
          </p:cNvPr>
          <p:cNvSpPr txBox="1"/>
          <p:nvPr/>
        </p:nvSpPr>
        <p:spPr>
          <a:xfrm>
            <a:off x="236778" y="1794623"/>
            <a:ext cx="269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Hyper Parameter Tuning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3FC12C-6518-B970-F86F-1EF0072A2672}"/>
              </a:ext>
            </a:extLst>
          </p:cNvPr>
          <p:cNvSpPr txBox="1"/>
          <p:nvPr/>
        </p:nvSpPr>
        <p:spPr>
          <a:xfrm>
            <a:off x="6352627" y="180004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Hard Coding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869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599435" y="3262771"/>
            <a:ext cx="2993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6"/>
                </a:solidFill>
              </a:rPr>
              <a:t>결론 및 </a:t>
            </a:r>
            <a:r>
              <a:rPr lang="ko-KR" altLang="en-US" sz="3600" spc="-300" dirty="0" err="1">
                <a:solidFill>
                  <a:schemeClr val="accent6"/>
                </a:solidFill>
              </a:rPr>
              <a:t>느낀점</a:t>
            </a:r>
            <a:endParaRPr lang="ko-KR" altLang="en-US" sz="3600" spc="-300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4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61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2A33E7-6D71-4807-9278-C9CB0623F58F}"/>
              </a:ext>
            </a:extLst>
          </p:cNvPr>
          <p:cNvSpPr/>
          <p:nvPr/>
        </p:nvSpPr>
        <p:spPr>
          <a:xfrm>
            <a:off x="521671" y="1291995"/>
            <a:ext cx="11378958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171890-4F0A-4C5E-9406-E164C4389724}"/>
              </a:ext>
            </a:extLst>
          </p:cNvPr>
          <p:cNvSpPr txBox="1"/>
          <p:nvPr/>
        </p:nvSpPr>
        <p:spPr>
          <a:xfrm>
            <a:off x="856971" y="3780901"/>
            <a:ext cx="473204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주최측에서 요구한 방법</a:t>
            </a:r>
            <a:endParaRPr lang="en-US" altLang="ko-KR" sz="1600" spc="-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altLang="ko-KR" sz="1000" spc="-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ROC-AUC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와 같은 것</a:t>
            </a:r>
            <a:endParaRPr lang="en-US" altLang="ko-KR" sz="1600" spc="-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endParaRPr lang="en-US" altLang="ko-KR" sz="1000" spc="-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에서 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사이의 값</a:t>
            </a:r>
            <a:endParaRPr lang="en-US" altLang="ko-KR" sz="1600" spc="-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endParaRPr lang="en-US" altLang="ko-KR" sz="1000" spc="-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에 가까울 수록 더 좋음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endParaRPr lang="ko-KR" altLang="en-US" sz="16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793F3-B88A-4AD8-ACC7-AA766B65A8AE}"/>
              </a:ext>
            </a:extLst>
          </p:cNvPr>
          <p:cNvSpPr txBox="1"/>
          <p:nvPr/>
        </p:nvSpPr>
        <p:spPr>
          <a:xfrm>
            <a:off x="856971" y="1884039"/>
            <a:ext cx="3591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검증 방법 </a:t>
            </a:r>
            <a:r>
              <a:rPr lang="en-US" altLang="ko-KR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(C-statistics)</a:t>
            </a:r>
            <a:endParaRPr lang="ko-KR" altLang="en-US" sz="32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E93B4D0-C4BC-468B-B23F-37130FC5FFB7}"/>
              </a:ext>
            </a:extLst>
          </p:cNvPr>
          <p:cNvCxnSpPr>
            <a:cxnSpLocks/>
          </p:cNvCxnSpPr>
          <p:nvPr/>
        </p:nvCxnSpPr>
        <p:spPr>
          <a:xfrm>
            <a:off x="967563" y="1657725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C269B7-4A75-41AF-9C2E-FBC565700E7F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761AE3-5313-4EA9-9A51-021611DB65B9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D105A2-F980-494E-9406-887693BD141D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결론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FF7580-8060-4242-B08B-33EB8CC1E788}"/>
              </a:ext>
            </a:extLst>
          </p:cNvPr>
          <p:cNvSpPr txBox="1"/>
          <p:nvPr/>
        </p:nvSpPr>
        <p:spPr>
          <a:xfrm>
            <a:off x="660400" y="694970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Results.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C34233-1052-4A59-BA47-1640EF8B907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AF69138-2C0E-4851-ADBA-1E21A1749871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9D304EE-699D-40B8-D6CB-CAB449123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159" y="1393283"/>
            <a:ext cx="5448068" cy="497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4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31C6502-08BE-4294-9EC0-C85556F87C3B}"/>
              </a:ext>
            </a:extLst>
          </p:cNvPr>
          <p:cNvSpPr txBox="1"/>
          <p:nvPr/>
        </p:nvSpPr>
        <p:spPr>
          <a:xfrm>
            <a:off x="528765" y="3583489"/>
            <a:ext cx="5270520" cy="9495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잘 다뤄볼 수 없는 자연어 처리에 대해서 공부해볼 수 있는 좋은 기회였고</a:t>
            </a:r>
            <a:r>
              <a:rPr lang="en-US" altLang="ko-KR" sz="1600" spc="-150" dirty="0">
                <a:latin typeface="+mn-ea"/>
              </a:rPr>
              <a:t>,</a:t>
            </a:r>
            <a:r>
              <a:rPr lang="ko-KR" altLang="en-US" sz="1600" spc="-150" dirty="0">
                <a:latin typeface="+mn-ea"/>
              </a:rPr>
              <a:t> 좋은 팀원들 만나서 알차게 한 학기 보낸 것 같습니다</a:t>
            </a:r>
            <a:r>
              <a:rPr lang="en-US" altLang="ko-KR" sz="1600" spc="-150" dirty="0">
                <a:latin typeface="+mn-ea"/>
              </a:rPr>
              <a:t>.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A3EBFE-A544-42CC-83CC-D48EF5F5255F}"/>
              </a:ext>
            </a:extLst>
          </p:cNvPr>
          <p:cNvSpPr txBox="1"/>
          <p:nvPr/>
        </p:nvSpPr>
        <p:spPr>
          <a:xfrm>
            <a:off x="528765" y="2705686"/>
            <a:ext cx="51219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한 학기 모두 고생하셨습니다</a:t>
            </a:r>
            <a:r>
              <a:rPr lang="en-US" altLang="ko-KR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32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F7B06A5-EFA8-40F2-801F-31BB3ED3578B}"/>
              </a:ext>
            </a:extLst>
          </p:cNvPr>
          <p:cNvCxnSpPr>
            <a:cxnSpLocks/>
          </p:cNvCxnSpPr>
          <p:nvPr/>
        </p:nvCxnSpPr>
        <p:spPr>
          <a:xfrm>
            <a:off x="52876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333D694A-E682-433C-A596-0737BFF2B5B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7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BEB9E2-B50D-4FDD-900D-0F34D32DEC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2902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목차 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 of Contents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C08834-ED35-45E6-B147-6F64B4C6C295}"/>
              </a:ext>
            </a:extLst>
          </p:cNvPr>
          <p:cNvGrpSpPr/>
          <p:nvPr/>
        </p:nvGrpSpPr>
        <p:grpSpPr>
          <a:xfrm>
            <a:off x="939800" y="1357779"/>
            <a:ext cx="1406523" cy="707886"/>
            <a:chOff x="939800" y="1442839"/>
            <a:chExt cx="1406523" cy="7078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F72330-7E35-4F3E-8233-5EF2FA75D0AC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5346A5-0E50-4A80-AECC-3CD8A3A24059}"/>
                </a:ext>
              </a:extLst>
            </p:cNvPr>
            <p:cNvSpPr txBox="1"/>
            <p:nvPr/>
          </p:nvSpPr>
          <p:spPr>
            <a:xfrm>
              <a:off x="1520456" y="1535172"/>
              <a:ext cx="825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주제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F076CB6-D359-4E8A-B7BA-83335D6CFD8F}"/>
              </a:ext>
            </a:extLst>
          </p:cNvPr>
          <p:cNvGrpSpPr/>
          <p:nvPr/>
        </p:nvGrpSpPr>
        <p:grpSpPr>
          <a:xfrm>
            <a:off x="939800" y="2651109"/>
            <a:ext cx="2810754" cy="707886"/>
            <a:chOff x="939800" y="1442839"/>
            <a:chExt cx="2810754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275C46-30D4-4E5A-A1AE-F7AB20CDC7FB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39CCD7-3E49-43B4-BB9C-7D7D8A386A9A}"/>
                </a:ext>
              </a:extLst>
            </p:cNvPr>
            <p:cNvSpPr txBox="1"/>
            <p:nvPr/>
          </p:nvSpPr>
          <p:spPr>
            <a:xfrm>
              <a:off x="1520456" y="1535172"/>
              <a:ext cx="22300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데이터 </a:t>
              </a:r>
              <a:r>
                <a:rPr lang="ko-KR" altLang="en-US" sz="2800" spc="-3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전처리</a:t>
              </a:r>
              <a:endParaRPr lang="ko-KR" altLang="en-US" sz="2800" spc="-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C3C80B5-AE52-41E1-806D-EC76DD5D2936}"/>
              </a:ext>
            </a:extLst>
          </p:cNvPr>
          <p:cNvGrpSpPr/>
          <p:nvPr/>
        </p:nvGrpSpPr>
        <p:grpSpPr>
          <a:xfrm>
            <a:off x="939800" y="3944439"/>
            <a:ext cx="2871668" cy="707886"/>
            <a:chOff x="939800" y="1442839"/>
            <a:chExt cx="2871668" cy="70788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87F61B-E90A-4A24-8681-B60ABA115232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39A7FC-8333-48EF-848E-56B2C85A9A85}"/>
                </a:ext>
              </a:extLst>
            </p:cNvPr>
            <p:cNvSpPr txBox="1"/>
            <p:nvPr/>
          </p:nvSpPr>
          <p:spPr>
            <a:xfrm>
              <a:off x="1520456" y="1535172"/>
              <a:ext cx="22910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모델링 및 예측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470A6DE-2F4E-4237-8E57-FDBF22BA9ADD}"/>
              </a:ext>
            </a:extLst>
          </p:cNvPr>
          <p:cNvGrpSpPr/>
          <p:nvPr/>
        </p:nvGrpSpPr>
        <p:grpSpPr>
          <a:xfrm>
            <a:off x="939800" y="5237768"/>
            <a:ext cx="2810754" cy="707886"/>
            <a:chOff x="939800" y="1442839"/>
            <a:chExt cx="2810754" cy="70788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DA4652-189F-4F7A-8733-88CE2127DA4F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1DDD34-AA67-466E-B208-A533DB29085E}"/>
                </a:ext>
              </a:extLst>
            </p:cNvPr>
            <p:cNvSpPr txBox="1"/>
            <p:nvPr/>
          </p:nvSpPr>
          <p:spPr>
            <a:xfrm>
              <a:off x="1520456" y="1535172"/>
              <a:ext cx="22300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결론 및 </a:t>
              </a:r>
              <a:r>
                <a:rPr lang="ko-KR" altLang="en-US" sz="2800" spc="-3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느낀점</a:t>
              </a:r>
              <a:endParaRPr lang="ko-KR" altLang="en-US" sz="2800" spc="-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7771067-C4DD-41B9-9D84-B0BFA12A5483}"/>
              </a:ext>
            </a:extLst>
          </p:cNvPr>
          <p:cNvCxnSpPr/>
          <p:nvPr/>
        </p:nvCxnSpPr>
        <p:spPr>
          <a:xfrm>
            <a:off x="776177" y="6666617"/>
            <a:ext cx="53198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2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B2E78A-DD76-4579-AE6D-036298A78335}"/>
              </a:ext>
            </a:extLst>
          </p:cNvPr>
          <p:cNvSpPr txBox="1"/>
          <p:nvPr/>
        </p:nvSpPr>
        <p:spPr>
          <a:xfrm>
            <a:off x="5330409" y="2824480"/>
            <a:ext cx="1531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300" dirty="0">
                <a:solidFill>
                  <a:schemeClr val="bg1"/>
                </a:solidFill>
              </a:rPr>
              <a:t>Q&amp;A</a:t>
            </a:r>
            <a:endParaRPr lang="ko-KR" altLang="en-US" sz="5400" spc="-300" dirty="0">
              <a:solidFill>
                <a:schemeClr val="bg1"/>
              </a:solidFill>
            </a:endParaRPr>
          </a:p>
        </p:txBody>
      </p:sp>
      <p:sp>
        <p:nvSpPr>
          <p:cNvPr id="7" name="양쪽 대괄호 6">
            <a:extLst>
              <a:ext uri="{FF2B5EF4-FFF2-40B4-BE49-F238E27FC236}">
                <a16:creationId xmlns:a16="http://schemas.microsoft.com/office/drawing/2014/main" id="{97AE4A29-2593-4900-B755-39346EFAB48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59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635ED1-ED7F-42FF-BBC4-E015AAC1D1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" y="0"/>
            <a:ext cx="12190326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E00438A-FA4D-4AC6-AD9E-C18057FDD8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8078-82E0-46B0-BFB6-AC766ABB0F40}"/>
              </a:ext>
            </a:extLst>
          </p:cNvPr>
          <p:cNvSpPr txBox="1"/>
          <p:nvPr/>
        </p:nvSpPr>
        <p:spPr>
          <a:xfrm>
            <a:off x="4362480" y="3034175"/>
            <a:ext cx="3467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THANK</a:t>
            </a:r>
            <a:r>
              <a:rPr lang="ko-KR" altLang="en-US" sz="4400" dirty="0">
                <a:solidFill>
                  <a:schemeClr val="bg1"/>
                </a:solidFill>
              </a:rPr>
              <a:t> </a:t>
            </a:r>
            <a:r>
              <a:rPr lang="en-US" altLang="ko-KR" sz="4400" dirty="0">
                <a:solidFill>
                  <a:schemeClr val="bg1"/>
                </a:solidFill>
              </a:rPr>
              <a:t>YOU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9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5580473" y="3262771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6"/>
                </a:solidFill>
              </a:rPr>
              <a:t>주제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1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75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2A02D80-2DC3-EE81-942B-A36359A3FD7F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7F81392-D6C5-2775-1599-380AFE918F7B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5D53504-FFEE-8CC2-D6AA-8F6CD083F106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5DC008-B436-352F-DE09-75B3DB3C7BEA}"/>
                </a:ext>
              </a:extLst>
            </p:cNvPr>
            <p:cNvSpPr txBox="1"/>
            <p:nvPr/>
          </p:nvSpPr>
          <p:spPr>
            <a:xfrm>
              <a:off x="660400" y="138935"/>
              <a:ext cx="954107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주제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950381-6A88-9D20-6B11-3D3FB2D773B1}"/>
                </a:ext>
              </a:extLst>
            </p:cNvPr>
            <p:cNvSpPr txBox="1"/>
            <p:nvPr/>
          </p:nvSpPr>
          <p:spPr>
            <a:xfrm>
              <a:off x="660400" y="694970"/>
              <a:ext cx="5309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Topic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F486A12-532B-FC4F-0F3F-3615613B44DC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1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8" name="직선 연결선 19">
              <a:extLst>
                <a:ext uri="{FF2B5EF4-FFF2-40B4-BE49-F238E27FC236}">
                  <a16:creationId xmlns:a16="http://schemas.microsoft.com/office/drawing/2014/main" id="{ED12BE9B-AE59-4CF7-5A80-4F3B1D4FE007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DE30FF24-FBAC-FF41-A6E4-073920418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92" y="1726516"/>
            <a:ext cx="11808215" cy="443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98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280667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280667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Data.columns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7" name="타원 46">
            <a:extLst>
              <a:ext uri="{FF2B5EF4-FFF2-40B4-BE49-F238E27FC236}">
                <a16:creationId xmlns:a16="http://schemas.microsoft.com/office/drawing/2014/main" id="{931190B6-8D28-44BE-99B8-755F0B395DBF}"/>
              </a:ext>
            </a:extLst>
          </p:cNvPr>
          <p:cNvSpPr/>
          <p:nvPr/>
        </p:nvSpPr>
        <p:spPr>
          <a:xfrm>
            <a:off x="594313" y="2923490"/>
            <a:ext cx="1493036" cy="1493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2BE3328-AC3F-4EBB-B3E3-F50BF72506BB}"/>
              </a:ext>
            </a:extLst>
          </p:cNvPr>
          <p:cNvSpPr/>
          <p:nvPr/>
        </p:nvSpPr>
        <p:spPr>
          <a:xfrm>
            <a:off x="2466544" y="2923490"/>
            <a:ext cx="1493036" cy="1493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83FB523-DE0B-41EB-836B-8EB67F61F8DE}"/>
              </a:ext>
            </a:extLst>
          </p:cNvPr>
          <p:cNvSpPr/>
          <p:nvPr/>
        </p:nvSpPr>
        <p:spPr>
          <a:xfrm>
            <a:off x="4338776" y="2923490"/>
            <a:ext cx="1493036" cy="149303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D44B48A-353D-47CE-AE0C-E112B9AE28CF}"/>
              </a:ext>
            </a:extLst>
          </p:cNvPr>
          <p:cNvSpPr txBox="1"/>
          <p:nvPr/>
        </p:nvSpPr>
        <p:spPr>
          <a:xfrm>
            <a:off x="525278" y="4834348"/>
            <a:ext cx="530653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Finding: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영상학적 진단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Tx/>
              <a:buChar char="-"/>
            </a:pPr>
            <a:endParaRPr lang="en-US" altLang="ko-KR" sz="10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Conclusion: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의사의 진단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Tx/>
              <a:buChar char="-"/>
            </a:pPr>
            <a:endParaRPr lang="en-US" altLang="ko-KR" sz="10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Y: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급성 뇌졸중 여부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0F0BD7-7C37-4FA0-A511-338C79658B9C}"/>
              </a:ext>
            </a:extLst>
          </p:cNvPr>
          <p:cNvSpPr txBox="1"/>
          <p:nvPr/>
        </p:nvSpPr>
        <p:spPr>
          <a:xfrm>
            <a:off x="520716" y="3395918"/>
            <a:ext cx="1636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Finding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362ECDA-73EF-4F8E-B554-95499FF29594}"/>
              </a:ext>
            </a:extLst>
          </p:cNvPr>
          <p:cNvSpPr txBox="1"/>
          <p:nvPr/>
        </p:nvSpPr>
        <p:spPr>
          <a:xfrm>
            <a:off x="2392268" y="3395918"/>
            <a:ext cx="16225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err="1">
                <a:solidFill>
                  <a:schemeClr val="bg1"/>
                </a:solidFill>
                <a:latin typeface="+mj-ea"/>
                <a:ea typeface="+mj-ea"/>
              </a:rPr>
              <a:t>Conclu</a:t>
            </a:r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7D750C1-8067-4DEC-A81B-787727A2722E}"/>
              </a:ext>
            </a:extLst>
          </p:cNvPr>
          <p:cNvSpPr txBox="1"/>
          <p:nvPr/>
        </p:nvSpPr>
        <p:spPr>
          <a:xfrm>
            <a:off x="4828873" y="3395918"/>
            <a:ext cx="478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Y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확인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E15331-3CE6-440D-93BF-1613BE82140C}"/>
              </a:ext>
            </a:extLst>
          </p:cNvPr>
          <p:cNvSpPr txBox="1"/>
          <p:nvPr/>
        </p:nvSpPr>
        <p:spPr>
          <a:xfrm>
            <a:off x="660400" y="694970"/>
            <a:ext cx="9989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Data.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312694B-6611-EB6A-6D0C-1BFAF42056EB}"/>
              </a:ext>
            </a:extLst>
          </p:cNvPr>
          <p:cNvSpPr txBox="1"/>
          <p:nvPr/>
        </p:nvSpPr>
        <p:spPr>
          <a:xfrm>
            <a:off x="7553794" y="233649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Finding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70BE2C-CB3F-2667-0B81-7B57A0B5ED95}"/>
              </a:ext>
            </a:extLst>
          </p:cNvPr>
          <p:cNvSpPr txBox="1"/>
          <p:nvPr/>
        </p:nvSpPr>
        <p:spPr>
          <a:xfrm>
            <a:off x="9952871" y="233649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Conclusion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A0814-C3D2-9E02-78A1-8CFFDACEE0C1}"/>
              </a:ext>
            </a:extLst>
          </p:cNvPr>
          <p:cNvSpPr txBox="1"/>
          <p:nvPr/>
        </p:nvSpPr>
        <p:spPr>
          <a:xfrm>
            <a:off x="11696991" y="23281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Y</a:t>
            </a:r>
            <a:endParaRPr kumimoji="1" lang="ko-Kore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005DF2E-3084-FA78-E2DF-B953DCBD9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111" y="2774904"/>
            <a:ext cx="5509478" cy="2411577"/>
          </a:xfrm>
          <a:prstGeom prst="rect">
            <a:avLst/>
          </a:prstGeom>
        </p:spPr>
      </p:pic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48E9673E-5363-B0E7-04F2-2759EFD93A88}"/>
              </a:ext>
            </a:extLst>
          </p:cNvPr>
          <p:cNvSpPr/>
          <p:nvPr/>
        </p:nvSpPr>
        <p:spPr>
          <a:xfrm>
            <a:off x="6703872" y="2774904"/>
            <a:ext cx="2744928" cy="2411578"/>
          </a:xfrm>
          <a:prstGeom prst="roundRect">
            <a:avLst>
              <a:gd name="adj" fmla="val 4904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61E33CD7-319A-D1D5-001E-080AF9D8C244}"/>
              </a:ext>
            </a:extLst>
          </p:cNvPr>
          <p:cNvSpPr/>
          <p:nvPr/>
        </p:nvSpPr>
        <p:spPr>
          <a:xfrm>
            <a:off x="9448800" y="2774902"/>
            <a:ext cx="2334147" cy="2411579"/>
          </a:xfrm>
          <a:prstGeom prst="roundRect">
            <a:avLst>
              <a:gd name="adj" fmla="val 2555"/>
            </a:avLst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E80F4A7E-D0EE-F616-B84B-F55D582516DC}"/>
              </a:ext>
            </a:extLst>
          </p:cNvPr>
          <p:cNvSpPr/>
          <p:nvPr/>
        </p:nvSpPr>
        <p:spPr>
          <a:xfrm>
            <a:off x="11782947" y="2783605"/>
            <a:ext cx="166642" cy="2411577"/>
          </a:xfrm>
          <a:prstGeom prst="roundRect">
            <a:avLst/>
          </a:prstGeom>
          <a:noFill/>
          <a:ln w="25400">
            <a:solidFill>
              <a:schemeClr val="accent6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4997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689203" y="3262771"/>
            <a:ext cx="2813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6"/>
                </a:solidFill>
              </a:rPr>
              <a:t>데이터 </a:t>
            </a:r>
            <a:r>
              <a:rPr lang="ko-KR" altLang="en-US" sz="3600" spc="-300" dirty="0" err="1">
                <a:solidFill>
                  <a:schemeClr val="accent6"/>
                </a:solidFill>
              </a:rPr>
              <a:t>전처리</a:t>
            </a:r>
            <a:endParaRPr lang="ko-KR" altLang="en-US" sz="3600" spc="-300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2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28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F71C84CC-870D-4BA4-9FCA-61510052C1CD}"/>
              </a:ext>
            </a:extLst>
          </p:cNvPr>
          <p:cNvSpPr/>
          <p:nvPr/>
        </p:nvSpPr>
        <p:spPr>
          <a:xfrm>
            <a:off x="714708" y="1921107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E3C62F2D-FF1C-4B64-9669-910937A95205}"/>
              </a:ext>
            </a:extLst>
          </p:cNvPr>
          <p:cNvCxnSpPr/>
          <p:nvPr/>
        </p:nvCxnSpPr>
        <p:spPr>
          <a:xfrm>
            <a:off x="727075" y="189591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9CEB380-0C7F-4231-B8A3-F631EE9E9C03}"/>
              </a:ext>
            </a:extLst>
          </p:cNvPr>
          <p:cNvSpPr txBox="1"/>
          <p:nvPr/>
        </p:nvSpPr>
        <p:spPr>
          <a:xfrm>
            <a:off x="831850" y="197053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B139DB-04C3-4D86-8269-02D49140FBCC}"/>
              </a:ext>
            </a:extLst>
          </p:cNvPr>
          <p:cNvSpPr txBox="1"/>
          <p:nvPr/>
        </p:nvSpPr>
        <p:spPr>
          <a:xfrm>
            <a:off x="1299635" y="2073491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데이터 합치기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5E062AB-2798-418A-8F5B-3F954D37D11E}"/>
              </a:ext>
            </a:extLst>
          </p:cNvPr>
          <p:cNvSpPr/>
          <p:nvPr/>
        </p:nvSpPr>
        <p:spPr>
          <a:xfrm>
            <a:off x="4594225" y="1898157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55194C5-43F1-4C7C-A80A-5E5DFD2C8E14}"/>
              </a:ext>
            </a:extLst>
          </p:cNvPr>
          <p:cNvCxnSpPr/>
          <p:nvPr/>
        </p:nvCxnSpPr>
        <p:spPr>
          <a:xfrm>
            <a:off x="4594225" y="1907388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4E7564B-D7BF-4417-B996-A68AD575F309}"/>
              </a:ext>
            </a:extLst>
          </p:cNvPr>
          <p:cNvSpPr txBox="1"/>
          <p:nvPr/>
        </p:nvSpPr>
        <p:spPr>
          <a:xfrm>
            <a:off x="4699000" y="1982007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C2CE5A6-652E-47B0-8866-AD478EBE0E4F}"/>
              </a:ext>
            </a:extLst>
          </p:cNvPr>
          <p:cNvSpPr txBox="1"/>
          <p:nvPr/>
        </p:nvSpPr>
        <p:spPr>
          <a:xfrm>
            <a:off x="5166785" y="2084966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불필요한 기호 삭제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D33ADD8-1844-45D5-A6EC-B3EE33A562F0}"/>
              </a:ext>
            </a:extLst>
          </p:cNvPr>
          <p:cNvSpPr/>
          <p:nvPr/>
        </p:nvSpPr>
        <p:spPr>
          <a:xfrm>
            <a:off x="8461375" y="190963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2AD0239-BA74-4AF1-81DC-CC213E0C3E7A}"/>
              </a:ext>
            </a:extLst>
          </p:cNvPr>
          <p:cNvCxnSpPr/>
          <p:nvPr/>
        </p:nvCxnSpPr>
        <p:spPr>
          <a:xfrm>
            <a:off x="8461375" y="191886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C85818B-9B8C-468F-A99E-7AB391263460}"/>
              </a:ext>
            </a:extLst>
          </p:cNvPr>
          <p:cNvSpPr txBox="1"/>
          <p:nvPr/>
        </p:nvSpPr>
        <p:spPr>
          <a:xfrm>
            <a:off x="8566150" y="199348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055386-8D24-43D1-A0EC-A35DC5538940}"/>
              </a:ext>
            </a:extLst>
          </p:cNvPr>
          <p:cNvSpPr txBox="1"/>
          <p:nvPr/>
        </p:nvSpPr>
        <p:spPr>
          <a:xfrm>
            <a:off x="9033935" y="2096441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불필요한 언어 삭제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FD03BDC-63A8-4556-B3F0-BE4A7191B373}"/>
              </a:ext>
            </a:extLst>
          </p:cNvPr>
          <p:cNvCxnSpPr/>
          <p:nvPr/>
        </p:nvCxnSpPr>
        <p:spPr>
          <a:xfrm>
            <a:off x="727075" y="6054958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80487EC9-6646-468B-8741-AD3E7D6BA90E}"/>
              </a:ext>
            </a:extLst>
          </p:cNvPr>
          <p:cNvCxnSpPr/>
          <p:nvPr/>
        </p:nvCxnSpPr>
        <p:spPr>
          <a:xfrm>
            <a:off x="4594225" y="6062345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8D6BB67-77B5-4EEB-B428-8B62D9693608}"/>
              </a:ext>
            </a:extLst>
          </p:cNvPr>
          <p:cNvCxnSpPr/>
          <p:nvPr/>
        </p:nvCxnSpPr>
        <p:spPr>
          <a:xfrm>
            <a:off x="8461375" y="6069732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A584D0DF-969A-4C73-9A49-20F673742AB2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117B28B-16D2-4F9B-994E-D3B208996029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C5C1CB11-918E-4A3B-AA02-0FE0B1A13146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33BAD79-4071-43C5-99C1-BA5CFAFC57B8}"/>
                </a:ext>
              </a:extLst>
            </p:cNvPr>
            <p:cNvSpPr txBox="1"/>
            <p:nvPr/>
          </p:nvSpPr>
          <p:spPr>
            <a:xfrm>
              <a:off x="660400" y="138935"/>
              <a:ext cx="2571538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데이터 </a:t>
              </a:r>
              <a:r>
                <a:rPr lang="ko-KR" altLang="en-US" sz="3300" spc="-3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전처리</a:t>
              </a:r>
              <a:endPara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61D5A9B-EA7D-41B8-9310-37E765CC1DBE}"/>
                </a:ext>
              </a:extLst>
            </p:cNvPr>
            <p:cNvSpPr txBox="1"/>
            <p:nvPr/>
          </p:nvSpPr>
          <p:spPr>
            <a:xfrm>
              <a:off x="660400" y="694970"/>
              <a:ext cx="14622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Preprocessing.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FD53511-E907-4BC2-9C59-40DC003350A3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2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D749C585-F697-4B23-A94D-D24B55563E8C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십자형[C] 1">
            <a:extLst>
              <a:ext uri="{FF2B5EF4-FFF2-40B4-BE49-F238E27FC236}">
                <a16:creationId xmlns:a16="http://schemas.microsoft.com/office/drawing/2014/main" id="{3920D303-7027-3E8C-CA22-02169C1C5B64}"/>
              </a:ext>
            </a:extLst>
          </p:cNvPr>
          <p:cNvSpPr/>
          <p:nvPr/>
        </p:nvSpPr>
        <p:spPr>
          <a:xfrm>
            <a:off x="2051945" y="4007602"/>
            <a:ext cx="404001" cy="369332"/>
          </a:xfrm>
          <a:prstGeom prst="plus">
            <a:avLst>
              <a:gd name="adj" fmla="val 4239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2F356C99-F667-3009-3354-E4150294A945}"/>
              </a:ext>
            </a:extLst>
          </p:cNvPr>
          <p:cNvSpPr/>
          <p:nvPr/>
        </p:nvSpPr>
        <p:spPr>
          <a:xfrm>
            <a:off x="734631" y="3964231"/>
            <a:ext cx="1204842" cy="462338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3C88FCD2-A841-7BAE-9283-4C10CD102501}"/>
              </a:ext>
            </a:extLst>
          </p:cNvPr>
          <p:cNvSpPr/>
          <p:nvPr/>
        </p:nvSpPr>
        <p:spPr>
          <a:xfrm>
            <a:off x="2575952" y="3945387"/>
            <a:ext cx="1204842" cy="481117"/>
          </a:xfrm>
          <a:prstGeom prst="round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910B0D-1730-AE8C-77AE-B92D7744549E}"/>
              </a:ext>
            </a:extLst>
          </p:cNvPr>
          <p:cNvSpPr txBox="1"/>
          <p:nvPr/>
        </p:nvSpPr>
        <p:spPr>
          <a:xfrm>
            <a:off x="866410" y="400760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Finding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50565E-8C74-6B72-9E60-2B0FD0985ED5}"/>
              </a:ext>
            </a:extLst>
          </p:cNvPr>
          <p:cNvSpPr txBox="1"/>
          <p:nvPr/>
        </p:nvSpPr>
        <p:spPr>
          <a:xfrm>
            <a:off x="2537913" y="4000136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Conclusion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E5C66F-9D24-47C3-0667-23D11F2F8C95}"/>
              </a:ext>
            </a:extLst>
          </p:cNvPr>
          <p:cNvSpPr txBox="1"/>
          <p:nvPr/>
        </p:nvSpPr>
        <p:spPr>
          <a:xfrm>
            <a:off x="4656796" y="4030169"/>
            <a:ext cx="31352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500" dirty="0"/>
              <a:t>.</a:t>
            </a:r>
            <a:r>
              <a:rPr kumimoji="1" lang="en-US" altLang="ko-KR" sz="2500" dirty="0"/>
              <a:t>/^</a:t>
            </a:r>
            <a:r>
              <a:rPr kumimoji="1" lang="ko-KR" altLang="en-US" sz="2500" dirty="0"/>
              <a:t>*</a:t>
            </a:r>
            <a:r>
              <a:rPr kumimoji="1" lang="en-US" altLang="ko-KR" sz="2500" dirty="0"/>
              <a:t>&amp;)($#!,;:’’’][}{</a:t>
            </a:r>
            <a:r>
              <a:rPr kumimoji="1" lang="ko-KR" altLang="en-US" sz="2500" dirty="0"/>
              <a:t>₩</a:t>
            </a:r>
            <a:r>
              <a:rPr kumimoji="1" lang="en-US" altLang="ko-KR" sz="2500" dirty="0"/>
              <a:t>~\|</a:t>
            </a:r>
            <a:endParaRPr kumimoji="1" lang="ko-Kore-KR" altLang="en-US" sz="2500" dirty="0"/>
          </a:p>
        </p:txBody>
      </p:sp>
      <p:sp>
        <p:nvSpPr>
          <p:cNvPr id="8" name="십자형[C] 7">
            <a:extLst>
              <a:ext uri="{FF2B5EF4-FFF2-40B4-BE49-F238E27FC236}">
                <a16:creationId xmlns:a16="http://schemas.microsoft.com/office/drawing/2014/main" id="{694462B9-5188-FCFE-ED63-12F23EE6BA57}"/>
              </a:ext>
            </a:extLst>
          </p:cNvPr>
          <p:cNvSpPr/>
          <p:nvPr/>
        </p:nvSpPr>
        <p:spPr>
          <a:xfrm rot="2654205">
            <a:off x="5247738" y="3288185"/>
            <a:ext cx="1915200" cy="1915119"/>
          </a:xfrm>
          <a:prstGeom prst="plus">
            <a:avLst>
              <a:gd name="adj" fmla="val 45451"/>
            </a:avLst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67360A-D785-7433-1C1A-7357AF3EB190}"/>
              </a:ext>
            </a:extLst>
          </p:cNvPr>
          <p:cNvSpPr txBox="1"/>
          <p:nvPr/>
        </p:nvSpPr>
        <p:spPr>
          <a:xfrm>
            <a:off x="8838397" y="3453604"/>
            <a:ext cx="2587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“No specific interval change compare to the latest MR brain.”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A27413-A648-0256-8F1C-F3E65187FD3C}"/>
              </a:ext>
            </a:extLst>
          </p:cNvPr>
          <p:cNvSpPr txBox="1"/>
          <p:nvPr/>
        </p:nvSpPr>
        <p:spPr>
          <a:xfrm>
            <a:off x="8446604" y="4569805"/>
            <a:ext cx="351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“No evidence of acute infarction”</a:t>
            </a:r>
            <a:endParaRPr lang="ko-KR" altLang="en-US" dirty="0"/>
          </a:p>
        </p:txBody>
      </p:sp>
      <p:sp>
        <p:nvSpPr>
          <p:cNvPr id="11" name="십자형[C] 7">
            <a:extLst>
              <a:ext uri="{FF2B5EF4-FFF2-40B4-BE49-F238E27FC236}">
                <a16:creationId xmlns:a16="http://schemas.microsoft.com/office/drawing/2014/main" id="{E3E4D2AD-DB3F-9780-FEBA-CD1288FFD16E}"/>
              </a:ext>
            </a:extLst>
          </p:cNvPr>
          <p:cNvSpPr/>
          <p:nvPr/>
        </p:nvSpPr>
        <p:spPr>
          <a:xfrm rot="2654205">
            <a:off x="9174532" y="3288185"/>
            <a:ext cx="1915200" cy="1915119"/>
          </a:xfrm>
          <a:prstGeom prst="plus">
            <a:avLst>
              <a:gd name="adj" fmla="val 45451"/>
            </a:avLst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058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45A2B78B-197E-48A6-ADDB-4756F1B262B7}"/>
              </a:ext>
            </a:extLst>
          </p:cNvPr>
          <p:cNvSpPr txBox="1"/>
          <p:nvPr/>
        </p:nvSpPr>
        <p:spPr>
          <a:xfrm>
            <a:off x="7569465" y="2969559"/>
            <a:ext cx="3261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 , -,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같이 필요한 기호들을 제외한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나머지 기호들은 모두 삭제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48B282-45FE-47B0-A45E-A877513B5372}"/>
              </a:ext>
            </a:extLst>
          </p:cNvPr>
          <p:cNvSpPr txBox="1"/>
          <p:nvPr/>
        </p:nvSpPr>
        <p:spPr>
          <a:xfrm>
            <a:off x="7863885" y="2354103"/>
            <a:ext cx="2672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불필요한 기호 삭제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4BB84E-1344-41FE-A472-2A421764B74A}"/>
              </a:ext>
            </a:extLst>
          </p:cNvPr>
          <p:cNvSpPr txBox="1"/>
          <p:nvPr/>
        </p:nvSpPr>
        <p:spPr>
          <a:xfrm>
            <a:off x="7583980" y="4575011"/>
            <a:ext cx="32613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조영 증강이라는 단어는 사용한 경우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사용하지 않은 경우 모두 포함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가중치에 영향이 있을 것으로 판단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삭제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006C64-55D5-4231-A826-E4EDDD810771}"/>
              </a:ext>
            </a:extLst>
          </p:cNvPr>
          <p:cNvSpPr txBox="1"/>
          <p:nvPr/>
        </p:nvSpPr>
        <p:spPr>
          <a:xfrm>
            <a:off x="7400705" y="3959555"/>
            <a:ext cx="3627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가중치와 관련된 단어 삭제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4AF5C5D-089E-4230-8C36-93DABFAB533D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081DC9C-7EAC-4371-870B-D4CCC7614F2D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7B2A04-2928-40C2-8D1D-784C5072E347}"/>
              </a:ext>
            </a:extLst>
          </p:cNvPr>
          <p:cNvSpPr txBox="1"/>
          <p:nvPr/>
        </p:nvSpPr>
        <p:spPr>
          <a:xfrm>
            <a:off x="660400" y="138935"/>
            <a:ext cx="37855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</a:t>
            </a:r>
            <a:r>
              <a:rPr lang="ko-KR" altLang="en-US" sz="33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전처리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_ code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22069D-4F8D-4805-A718-A002E3E6803E}"/>
              </a:ext>
            </a:extLst>
          </p:cNvPr>
          <p:cNvSpPr txBox="1"/>
          <p:nvPr/>
        </p:nvSpPr>
        <p:spPr>
          <a:xfrm>
            <a:off x="660400" y="694970"/>
            <a:ext cx="1462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Preprocessing.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0DE0C2-2A3B-4CC3-847C-165974C17647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B071D30-05AC-49F4-92EA-F8C94D6DE708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32B96B53-E6C1-6664-F7F3-04DC6D437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88" y="1894522"/>
            <a:ext cx="56673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36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19026CD6-A56C-429A-A77E-DFBBB03821E6}"/>
              </a:ext>
            </a:extLst>
          </p:cNvPr>
          <p:cNvSpPr txBox="1"/>
          <p:nvPr/>
        </p:nvSpPr>
        <p:spPr>
          <a:xfrm>
            <a:off x="4465317" y="5498120"/>
            <a:ext cx="3261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의학 정보 자문을 통해 실제 의학적으로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유의미한 것과 무의미한 것의 구분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E46A00-ADA5-414B-9841-BD09AF54FB19}"/>
              </a:ext>
            </a:extLst>
          </p:cNvPr>
          <p:cNvSpPr txBox="1"/>
          <p:nvPr/>
        </p:nvSpPr>
        <p:spPr>
          <a:xfrm>
            <a:off x="4759736" y="4882664"/>
            <a:ext cx="2672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불필요한 언어 삭제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4AF5C5D-089E-4230-8C36-93DABFAB533D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081DC9C-7EAC-4371-870B-D4CCC7614F2D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7B2A04-2928-40C2-8D1D-784C5072E347}"/>
              </a:ext>
            </a:extLst>
          </p:cNvPr>
          <p:cNvSpPr txBox="1"/>
          <p:nvPr/>
        </p:nvSpPr>
        <p:spPr>
          <a:xfrm>
            <a:off x="660400" y="138935"/>
            <a:ext cx="37855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</a:t>
            </a:r>
            <a:r>
              <a:rPr lang="ko-KR" altLang="en-US" sz="33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전처리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_ code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22069D-4F8D-4805-A718-A002E3E6803E}"/>
              </a:ext>
            </a:extLst>
          </p:cNvPr>
          <p:cNvSpPr txBox="1"/>
          <p:nvPr/>
        </p:nvSpPr>
        <p:spPr>
          <a:xfrm>
            <a:off x="660400" y="694970"/>
            <a:ext cx="1462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Preprocessing.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0DE0C2-2A3B-4CC3-847C-165974C17647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B071D30-05AC-49F4-92EA-F8C94D6DE708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F96B533-753C-C839-E99B-1C965D752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709" y="2128670"/>
            <a:ext cx="7841476" cy="208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93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400</Words>
  <Application>Microsoft Office PowerPoint</Application>
  <PresentationFormat>와이드스크린</PresentationFormat>
  <Paragraphs>129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나눔스퀘어 ExtraBold</vt:lpstr>
      <vt:lpstr>나눔스퀘어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이병훈</cp:lastModifiedBy>
  <cp:revision>35</cp:revision>
  <dcterms:created xsi:type="dcterms:W3CDTF">2021-02-14T00:18:03Z</dcterms:created>
  <dcterms:modified xsi:type="dcterms:W3CDTF">2022-11-18T14:59:40Z</dcterms:modified>
</cp:coreProperties>
</file>