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Inter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  <p:embeddedFont>
      <p:font typeface="Fira Sans Extra Condense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0E74F8-CB0B-4A92-BA84-66BE9FA92131}">
  <a:tblStyle styleId="{440E74F8-CB0B-4A92-BA84-66BE9FA921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italic.fntdata"/><Relationship Id="rId20" Type="http://schemas.openxmlformats.org/officeDocument/2006/relationships/slide" Target="slides/slide14.xml"/><Relationship Id="rId41" Type="http://schemas.openxmlformats.org/officeDocument/2006/relationships/font" Target="fonts/FiraSansExtraCondensed-boldItalic.fntdata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5.xml"/><Relationship Id="rId33" Type="http://schemas.openxmlformats.org/officeDocument/2006/relationships/font" Target="fonts/Inter-boldItalic.fntdata"/><Relationship Id="rId10" Type="http://schemas.openxmlformats.org/officeDocument/2006/relationships/slide" Target="slides/slide4.xml"/><Relationship Id="rId32" Type="http://schemas.openxmlformats.org/officeDocument/2006/relationships/font" Target="fonts/Inter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-bold.fntdata"/><Relationship Id="rId16" Type="http://schemas.openxmlformats.org/officeDocument/2006/relationships/slide" Target="slides/slide10.xml"/><Relationship Id="rId38" Type="http://schemas.openxmlformats.org/officeDocument/2006/relationships/font" Target="fonts/FiraSansExtraCondense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de95a381e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de95a381e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34e4df9ce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34e4df9ce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34e4df9ce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434e4df9ce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ca1a125f3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ca1a125f3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ca1a125f3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ca1a125f3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ca1a125f3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ca1a125f3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b6cc432e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b6cc432e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e95a381e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e95a381e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5868fc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5868fc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5868fc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5868fc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5868fc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5868fc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e95a381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e95a381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de95a381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de95a381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e95a381e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de95a381e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15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pos="5478">
          <p15:clr>
            <a:srgbClr val="E46962"/>
          </p15:clr>
        </p15:guide>
        <p15:guide id="3" orient="horz" pos="259">
          <p15:clr>
            <a:srgbClr val="E46962"/>
          </p15:clr>
        </p15:guide>
        <p15:guide id="4" orient="horz" pos="2984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A1uf1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3A1uf1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3A1uf1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3A1uf1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://bit.ly/30B07G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A1uf1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1uf1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A1uf1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A1uf1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A1uf1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3A1uf1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Infographics</a:t>
            </a:r>
            <a:endParaRPr/>
          </a:p>
        </p:txBody>
      </p:sp>
      <p:sp>
        <p:nvSpPr>
          <p:cNvPr id="52" name="Google Shape;52;p16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3" name="Google Shape;53;p1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6"/>
          <p:cNvSpPr/>
          <p:nvPr/>
        </p:nvSpPr>
        <p:spPr>
          <a:xfrm>
            <a:off x="5923675" y="1836725"/>
            <a:ext cx="966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01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5" name="Google Shape;55;p16"/>
          <p:cNvCxnSpPr>
            <a:stCxn id="56" idx="1"/>
            <a:endCxn id="54" idx="1"/>
          </p:cNvCxnSpPr>
          <p:nvPr/>
        </p:nvCxnSpPr>
        <p:spPr>
          <a:xfrm>
            <a:off x="5818100" y="2052724"/>
            <a:ext cx="10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6"/>
          <p:cNvSpPr/>
          <p:nvPr/>
        </p:nvSpPr>
        <p:spPr>
          <a:xfrm>
            <a:off x="5923675" y="4028924"/>
            <a:ext cx="966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03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8" name="Google Shape;58;p16"/>
          <p:cNvCxnSpPr>
            <a:stCxn id="59" idx="1"/>
            <a:endCxn id="57" idx="1"/>
          </p:cNvCxnSpPr>
          <p:nvPr/>
        </p:nvCxnSpPr>
        <p:spPr>
          <a:xfrm>
            <a:off x="5818100" y="4244916"/>
            <a:ext cx="10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6"/>
          <p:cNvSpPr/>
          <p:nvPr/>
        </p:nvSpPr>
        <p:spPr>
          <a:xfrm>
            <a:off x="5923675" y="2932824"/>
            <a:ext cx="966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02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1" name="Google Shape;61;p16"/>
          <p:cNvCxnSpPr>
            <a:stCxn id="62" idx="1"/>
            <a:endCxn id="60" idx="1"/>
          </p:cNvCxnSpPr>
          <p:nvPr/>
        </p:nvCxnSpPr>
        <p:spPr>
          <a:xfrm>
            <a:off x="5818100" y="3148820"/>
            <a:ext cx="10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6"/>
          <p:cNvCxnSpPr/>
          <p:nvPr/>
        </p:nvCxnSpPr>
        <p:spPr>
          <a:xfrm>
            <a:off x="5654138" y="2135981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6"/>
          <p:cNvCxnSpPr/>
          <p:nvPr/>
        </p:nvCxnSpPr>
        <p:spPr>
          <a:xfrm>
            <a:off x="5654138" y="3232094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6"/>
          <p:cNvSpPr/>
          <p:nvPr/>
        </p:nvSpPr>
        <p:spPr>
          <a:xfrm>
            <a:off x="5497100" y="1155600"/>
            <a:ext cx="1729500" cy="432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name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6"/>
          <p:cNvSpPr/>
          <p:nvPr/>
        </p:nvSpPr>
        <p:spPr>
          <a:xfrm flipH="1">
            <a:off x="5497100" y="1969474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" name="Google Shape;62;p16"/>
          <p:cNvSpPr/>
          <p:nvPr/>
        </p:nvSpPr>
        <p:spPr>
          <a:xfrm flipH="1">
            <a:off x="5497100" y="3065570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" name="Google Shape;59;p16"/>
          <p:cNvSpPr/>
          <p:nvPr/>
        </p:nvSpPr>
        <p:spPr>
          <a:xfrm flipH="1">
            <a:off x="5497100" y="4161666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7729350" y="1836725"/>
            <a:ext cx="966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04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7" name="Google Shape;67;p16"/>
          <p:cNvCxnSpPr>
            <a:stCxn id="68" idx="1"/>
            <a:endCxn id="66" idx="1"/>
          </p:cNvCxnSpPr>
          <p:nvPr/>
        </p:nvCxnSpPr>
        <p:spPr>
          <a:xfrm>
            <a:off x="7547575" y="2052724"/>
            <a:ext cx="18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6"/>
          <p:cNvSpPr/>
          <p:nvPr/>
        </p:nvSpPr>
        <p:spPr>
          <a:xfrm>
            <a:off x="7729350" y="4028924"/>
            <a:ext cx="966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06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0" name="Google Shape;70;p16"/>
          <p:cNvCxnSpPr>
            <a:stCxn id="71" idx="1"/>
            <a:endCxn id="69" idx="1"/>
          </p:cNvCxnSpPr>
          <p:nvPr/>
        </p:nvCxnSpPr>
        <p:spPr>
          <a:xfrm>
            <a:off x="7547575" y="4244916"/>
            <a:ext cx="18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6"/>
          <p:cNvSpPr/>
          <p:nvPr/>
        </p:nvSpPr>
        <p:spPr>
          <a:xfrm>
            <a:off x="7729350" y="2932824"/>
            <a:ext cx="966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05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3" name="Google Shape;73;p16"/>
          <p:cNvCxnSpPr>
            <a:stCxn id="74" idx="1"/>
            <a:endCxn id="72" idx="1"/>
          </p:cNvCxnSpPr>
          <p:nvPr/>
        </p:nvCxnSpPr>
        <p:spPr>
          <a:xfrm>
            <a:off x="7547575" y="3148820"/>
            <a:ext cx="18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6"/>
          <p:cNvCxnSpPr/>
          <p:nvPr/>
        </p:nvCxnSpPr>
        <p:spPr>
          <a:xfrm>
            <a:off x="7383613" y="2135981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6"/>
          <p:cNvCxnSpPr/>
          <p:nvPr/>
        </p:nvCxnSpPr>
        <p:spPr>
          <a:xfrm>
            <a:off x="7383613" y="3232094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6"/>
          <p:cNvSpPr/>
          <p:nvPr/>
        </p:nvSpPr>
        <p:spPr>
          <a:xfrm flipH="1">
            <a:off x="7226575" y="1969474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16"/>
          <p:cNvSpPr/>
          <p:nvPr/>
        </p:nvSpPr>
        <p:spPr>
          <a:xfrm flipH="1">
            <a:off x="7226575" y="3065570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" name="Google Shape;71;p16"/>
          <p:cNvSpPr/>
          <p:nvPr/>
        </p:nvSpPr>
        <p:spPr>
          <a:xfrm flipH="1">
            <a:off x="7226575" y="4161666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7383625" y="1155600"/>
            <a:ext cx="1312500" cy="432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XX/XX/XXXX</a:t>
            </a:r>
            <a:endParaRPr i="1"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8" name="Google Shape;78;p16"/>
          <p:cNvCxnSpPr>
            <a:stCxn id="57" idx="3"/>
            <a:endCxn id="68" idx="3"/>
          </p:cNvCxnSpPr>
          <p:nvPr/>
        </p:nvCxnSpPr>
        <p:spPr>
          <a:xfrm flipH="1" rot="10800000">
            <a:off x="6890275" y="2052824"/>
            <a:ext cx="336300" cy="219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 Infographics</a:t>
            </a:r>
            <a:endParaRPr/>
          </a:p>
        </p:txBody>
      </p:sp>
      <p:sp>
        <p:nvSpPr>
          <p:cNvPr id="396" name="Google Shape;396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25"/>
          <p:cNvSpPr/>
          <p:nvPr/>
        </p:nvSpPr>
        <p:spPr>
          <a:xfrm>
            <a:off x="457200" y="1112625"/>
            <a:ext cx="2690700" cy="350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 01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1154399" y="23781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1154399" y="29925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1154399" y="36069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1154399" y="42213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2" name="Google Shape;402;p25"/>
          <p:cNvSpPr txBox="1"/>
          <p:nvPr/>
        </p:nvSpPr>
        <p:spPr>
          <a:xfrm>
            <a:off x="457200" y="1463250"/>
            <a:ext cx="269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452550" y="24252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4" name="Google Shape;404;p25"/>
          <p:cNvSpPr/>
          <p:nvPr/>
        </p:nvSpPr>
        <p:spPr>
          <a:xfrm>
            <a:off x="452550" y="30396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5" name="Google Shape;405;p25"/>
          <p:cNvSpPr/>
          <p:nvPr/>
        </p:nvSpPr>
        <p:spPr>
          <a:xfrm>
            <a:off x="452550" y="36540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6" name="Google Shape;406;p25"/>
          <p:cNvSpPr/>
          <p:nvPr/>
        </p:nvSpPr>
        <p:spPr>
          <a:xfrm>
            <a:off x="452550" y="42684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3228975" y="1112625"/>
            <a:ext cx="2690700" cy="350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 01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3926174" y="23781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3926174" y="29925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3926174" y="36069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3926174" y="42213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Ceres is located in the main asteroid belt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3228975" y="1463250"/>
            <a:ext cx="269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3224325" y="24252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3224325" y="30396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5" name="Google Shape;415;p25"/>
          <p:cNvSpPr/>
          <p:nvPr/>
        </p:nvSpPr>
        <p:spPr>
          <a:xfrm>
            <a:off x="3224325" y="36540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6" name="Google Shape;416;p25"/>
          <p:cNvSpPr/>
          <p:nvPr/>
        </p:nvSpPr>
        <p:spPr>
          <a:xfrm>
            <a:off x="3224325" y="42684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6000750" y="1112625"/>
            <a:ext cx="2690700" cy="35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 01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6697949" y="23781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6697949" y="29925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0" name="Google Shape;420;p25"/>
          <p:cNvSpPr txBox="1"/>
          <p:nvPr/>
        </p:nvSpPr>
        <p:spPr>
          <a:xfrm>
            <a:off x="6697949" y="36069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us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6697949" y="4221300"/>
            <a:ext cx="199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6000750" y="1463250"/>
            <a:ext cx="26907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one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5996100" y="24252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4" name="Google Shape;424;p25"/>
          <p:cNvSpPr/>
          <p:nvPr/>
        </p:nvSpPr>
        <p:spPr>
          <a:xfrm>
            <a:off x="5996100" y="30396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5" name="Google Shape;425;p25"/>
          <p:cNvSpPr/>
          <p:nvPr/>
        </p:nvSpPr>
        <p:spPr>
          <a:xfrm>
            <a:off x="5996100" y="36540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5996100" y="4268400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27" name="Google Shape;427;p25"/>
          <p:cNvCxnSpPr>
            <a:stCxn id="403" idx="2"/>
            <a:endCxn id="404" idx="0"/>
          </p:cNvCxnSpPr>
          <p:nvPr/>
        </p:nvCxnSpPr>
        <p:spPr>
          <a:xfrm>
            <a:off x="756000" y="2837100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5"/>
          <p:cNvCxnSpPr>
            <a:stCxn id="404" idx="2"/>
            <a:endCxn id="405" idx="0"/>
          </p:cNvCxnSpPr>
          <p:nvPr/>
        </p:nvCxnSpPr>
        <p:spPr>
          <a:xfrm>
            <a:off x="756000" y="3451500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5"/>
          <p:cNvCxnSpPr>
            <a:stCxn id="405" idx="2"/>
            <a:endCxn id="406" idx="0"/>
          </p:cNvCxnSpPr>
          <p:nvPr/>
        </p:nvCxnSpPr>
        <p:spPr>
          <a:xfrm>
            <a:off x="756000" y="4065900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5"/>
          <p:cNvCxnSpPr>
            <a:stCxn id="413" idx="2"/>
            <a:endCxn id="414" idx="0"/>
          </p:cNvCxnSpPr>
          <p:nvPr/>
        </p:nvCxnSpPr>
        <p:spPr>
          <a:xfrm>
            <a:off x="3527775" y="2837100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5"/>
          <p:cNvCxnSpPr>
            <a:stCxn id="414" idx="2"/>
            <a:endCxn id="415" idx="0"/>
          </p:cNvCxnSpPr>
          <p:nvPr/>
        </p:nvCxnSpPr>
        <p:spPr>
          <a:xfrm>
            <a:off x="3527775" y="3451500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5"/>
          <p:cNvCxnSpPr>
            <a:stCxn id="415" idx="2"/>
            <a:endCxn id="416" idx="0"/>
          </p:cNvCxnSpPr>
          <p:nvPr/>
        </p:nvCxnSpPr>
        <p:spPr>
          <a:xfrm>
            <a:off x="3527775" y="4065900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5"/>
          <p:cNvCxnSpPr>
            <a:stCxn id="423" idx="2"/>
            <a:endCxn id="424" idx="0"/>
          </p:cNvCxnSpPr>
          <p:nvPr/>
        </p:nvCxnSpPr>
        <p:spPr>
          <a:xfrm>
            <a:off x="6299550" y="2837100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5"/>
          <p:cNvCxnSpPr>
            <a:stCxn id="424" idx="2"/>
            <a:endCxn id="425" idx="0"/>
          </p:cNvCxnSpPr>
          <p:nvPr/>
        </p:nvCxnSpPr>
        <p:spPr>
          <a:xfrm>
            <a:off x="6299550" y="3451500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5"/>
          <p:cNvCxnSpPr>
            <a:stCxn id="425" idx="2"/>
            <a:endCxn id="426" idx="0"/>
          </p:cNvCxnSpPr>
          <p:nvPr/>
        </p:nvCxnSpPr>
        <p:spPr>
          <a:xfrm>
            <a:off x="6299550" y="4065900"/>
            <a:ext cx="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Infographics</a:t>
            </a:r>
            <a:endParaRPr/>
          </a:p>
        </p:txBody>
      </p:sp>
      <p:sp>
        <p:nvSpPr>
          <p:cNvPr id="441" name="Google Shape;441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26"/>
          <p:cNvSpPr txBox="1"/>
          <p:nvPr/>
        </p:nvSpPr>
        <p:spPr>
          <a:xfrm>
            <a:off x="749966" y="1020713"/>
            <a:ext cx="209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very small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3674066" y="1020713"/>
            <a:ext cx="209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very hot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4" name="Google Shape;444;p26"/>
          <p:cNvSpPr txBox="1"/>
          <p:nvPr/>
        </p:nvSpPr>
        <p:spPr>
          <a:xfrm>
            <a:off x="6598166" y="1020713"/>
            <a:ext cx="209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5" name="Google Shape;445;p26"/>
          <p:cNvSpPr txBox="1"/>
          <p:nvPr/>
        </p:nvSpPr>
        <p:spPr>
          <a:xfrm>
            <a:off x="749216" y="4367300"/>
            <a:ext cx="20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 cold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3673316" y="4367300"/>
            <a:ext cx="20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6597416" y="4367300"/>
            <a:ext cx="20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448" name="Google Shape;448;p26"/>
          <p:cNvGraphicFramePr/>
          <p:nvPr/>
        </p:nvGraphicFramePr>
        <p:xfrm>
          <a:off x="452584" y="1437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{440E74F8-CB0B-4A92-BA84-66BE9FA92131}</a:tableStyleId>
              </a:tblPr>
              <a:tblGrid>
                <a:gridCol w="1011825"/>
                <a:gridCol w="903375"/>
                <a:gridCol w="903375"/>
                <a:gridCol w="903375"/>
                <a:gridCol w="903375"/>
                <a:gridCol w="903375"/>
                <a:gridCol w="903375"/>
                <a:gridCol w="903375"/>
                <a:gridCol w="903375"/>
              </a:tblGrid>
              <a:tr h="14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Q2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Q3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Q4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</a:tr>
              <a:tr h="1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Mercury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Earth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1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Saturn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49" name="Google Shape;449;p26"/>
          <p:cNvSpPr/>
          <p:nvPr/>
        </p:nvSpPr>
        <p:spPr>
          <a:xfrm flipH="1">
            <a:off x="457200" y="1122124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0" name="Google Shape;450;p26"/>
          <p:cNvSpPr/>
          <p:nvPr/>
        </p:nvSpPr>
        <p:spPr>
          <a:xfrm flipH="1">
            <a:off x="6300875" y="1122124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1" name="Google Shape;451;p26"/>
          <p:cNvSpPr/>
          <p:nvPr/>
        </p:nvSpPr>
        <p:spPr>
          <a:xfrm flipH="1">
            <a:off x="457200" y="4473587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2" name="Google Shape;452;p26"/>
          <p:cNvSpPr/>
          <p:nvPr/>
        </p:nvSpPr>
        <p:spPr>
          <a:xfrm flipH="1">
            <a:off x="3379038" y="4473587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3" name="Google Shape;453;p26"/>
          <p:cNvSpPr/>
          <p:nvPr/>
        </p:nvSpPr>
        <p:spPr>
          <a:xfrm flipH="1">
            <a:off x="3379038" y="1122124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4" name="Google Shape;454;p26"/>
          <p:cNvSpPr/>
          <p:nvPr/>
        </p:nvSpPr>
        <p:spPr>
          <a:xfrm flipH="1">
            <a:off x="6300875" y="4473587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460" name="Google Shape;460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61" name="Google Shape;461;p27"/>
          <p:cNvGrpSpPr/>
          <p:nvPr/>
        </p:nvGrpSpPr>
        <p:grpSpPr>
          <a:xfrm>
            <a:off x="1188208" y="1600144"/>
            <a:ext cx="398145" cy="234686"/>
            <a:chOff x="2714720" y="2120681"/>
            <a:chExt cx="398145" cy="234686"/>
          </a:xfrm>
        </p:grpSpPr>
        <p:sp>
          <p:nvSpPr>
            <p:cNvPr id="462" name="Google Shape;462;p27"/>
            <p:cNvSpPr/>
            <p:nvPr/>
          </p:nvSpPr>
          <p:spPr>
            <a:xfrm>
              <a:off x="2714720" y="2120681"/>
              <a:ext cx="398145" cy="234686"/>
            </a:xfrm>
            <a:custGeom>
              <a:rect b="b" l="l" r="r" t="t"/>
              <a:pathLst>
                <a:path extrusionOk="0" h="234686" w="398145">
                  <a:moveTo>
                    <a:pt x="385096" y="10823"/>
                  </a:moveTo>
                  <a:lnTo>
                    <a:pt x="347282" y="10823"/>
                  </a:lnTo>
                  <a:cubicBezTo>
                    <a:pt x="339947" y="10823"/>
                    <a:pt x="333947" y="16824"/>
                    <a:pt x="333947" y="24158"/>
                  </a:cubicBezTo>
                  <a:lnTo>
                    <a:pt x="333947" y="30254"/>
                  </a:lnTo>
                  <a:lnTo>
                    <a:pt x="314325" y="30254"/>
                  </a:lnTo>
                  <a:cubicBezTo>
                    <a:pt x="307943" y="30254"/>
                    <a:pt x="301752" y="28349"/>
                    <a:pt x="296418" y="24825"/>
                  </a:cubicBezTo>
                  <a:lnTo>
                    <a:pt x="276606" y="11490"/>
                  </a:lnTo>
                  <a:cubicBezTo>
                    <a:pt x="253175" y="-4322"/>
                    <a:pt x="222218" y="-3750"/>
                    <a:pt x="199358" y="12823"/>
                  </a:cubicBezTo>
                  <a:cubicBezTo>
                    <a:pt x="178594" y="-2226"/>
                    <a:pt x="150781" y="-4227"/>
                    <a:pt x="128111" y="7870"/>
                  </a:cubicBezTo>
                  <a:cubicBezTo>
                    <a:pt x="125635" y="9204"/>
                    <a:pt x="124301" y="12061"/>
                    <a:pt x="125063" y="14728"/>
                  </a:cubicBezTo>
                  <a:cubicBezTo>
                    <a:pt x="126111" y="18443"/>
                    <a:pt x="130207" y="20062"/>
                    <a:pt x="133445" y="18348"/>
                  </a:cubicBezTo>
                  <a:cubicBezTo>
                    <a:pt x="151067" y="8918"/>
                    <a:pt x="172593" y="9775"/>
                    <a:pt x="189357" y="20348"/>
                  </a:cubicBezTo>
                  <a:lnTo>
                    <a:pt x="136874" y="59305"/>
                  </a:lnTo>
                  <a:cubicBezTo>
                    <a:pt x="132398" y="62639"/>
                    <a:pt x="130016" y="67782"/>
                    <a:pt x="130207" y="73307"/>
                  </a:cubicBezTo>
                  <a:cubicBezTo>
                    <a:pt x="130397" y="77879"/>
                    <a:pt x="133826" y="83689"/>
                    <a:pt x="137541" y="86356"/>
                  </a:cubicBezTo>
                  <a:cubicBezTo>
                    <a:pt x="149638" y="95119"/>
                    <a:pt x="165830" y="96357"/>
                    <a:pt x="179070" y="89404"/>
                  </a:cubicBezTo>
                  <a:lnTo>
                    <a:pt x="217837" y="69116"/>
                  </a:lnTo>
                  <a:cubicBezTo>
                    <a:pt x="219932" y="74259"/>
                    <a:pt x="223457" y="81498"/>
                    <a:pt x="229267" y="88737"/>
                  </a:cubicBezTo>
                  <a:cubicBezTo>
                    <a:pt x="233077" y="93500"/>
                    <a:pt x="238125" y="98643"/>
                    <a:pt x="244697" y="103025"/>
                  </a:cubicBezTo>
                  <a:cubicBezTo>
                    <a:pt x="244697" y="103025"/>
                    <a:pt x="300133" y="141125"/>
                    <a:pt x="300133" y="141125"/>
                  </a:cubicBezTo>
                  <a:cubicBezTo>
                    <a:pt x="304229" y="143792"/>
                    <a:pt x="305372" y="149793"/>
                    <a:pt x="302514" y="153793"/>
                  </a:cubicBezTo>
                  <a:cubicBezTo>
                    <a:pt x="299847" y="157889"/>
                    <a:pt x="293846" y="159032"/>
                    <a:pt x="289941" y="156174"/>
                  </a:cubicBezTo>
                  <a:lnTo>
                    <a:pt x="217361" y="106263"/>
                  </a:lnTo>
                  <a:cubicBezTo>
                    <a:pt x="214313" y="104168"/>
                    <a:pt x="210122" y="105311"/>
                    <a:pt x="208598" y="108930"/>
                  </a:cubicBezTo>
                  <a:cubicBezTo>
                    <a:pt x="207550" y="111502"/>
                    <a:pt x="208598" y="114455"/>
                    <a:pt x="210884" y="116074"/>
                  </a:cubicBezTo>
                  <a:lnTo>
                    <a:pt x="282321" y="165223"/>
                  </a:lnTo>
                  <a:cubicBezTo>
                    <a:pt x="286417" y="167890"/>
                    <a:pt x="287560" y="173891"/>
                    <a:pt x="284702" y="177891"/>
                  </a:cubicBezTo>
                  <a:cubicBezTo>
                    <a:pt x="281845" y="181987"/>
                    <a:pt x="276225" y="183130"/>
                    <a:pt x="272129" y="180273"/>
                  </a:cubicBezTo>
                  <a:lnTo>
                    <a:pt x="200501" y="131028"/>
                  </a:lnTo>
                  <a:cubicBezTo>
                    <a:pt x="197453" y="128933"/>
                    <a:pt x="193262" y="130076"/>
                    <a:pt x="191738" y="133695"/>
                  </a:cubicBezTo>
                  <a:cubicBezTo>
                    <a:pt x="190691" y="136267"/>
                    <a:pt x="191738" y="139220"/>
                    <a:pt x="194024" y="140839"/>
                  </a:cubicBezTo>
                  <a:lnTo>
                    <a:pt x="257937" y="184845"/>
                  </a:lnTo>
                  <a:cubicBezTo>
                    <a:pt x="262033" y="187512"/>
                    <a:pt x="263176" y="193512"/>
                    <a:pt x="260318" y="197513"/>
                  </a:cubicBezTo>
                  <a:cubicBezTo>
                    <a:pt x="257651" y="201609"/>
                    <a:pt x="251651" y="202752"/>
                    <a:pt x="247745" y="199894"/>
                  </a:cubicBezTo>
                  <a:cubicBezTo>
                    <a:pt x="247745" y="199894"/>
                    <a:pt x="183166" y="155508"/>
                    <a:pt x="182880" y="155412"/>
                  </a:cubicBezTo>
                  <a:cubicBezTo>
                    <a:pt x="182499" y="149221"/>
                    <a:pt x="179451" y="143220"/>
                    <a:pt x="173927" y="139410"/>
                  </a:cubicBezTo>
                  <a:cubicBezTo>
                    <a:pt x="166116" y="133981"/>
                    <a:pt x="155829" y="134743"/>
                    <a:pt x="148876" y="140649"/>
                  </a:cubicBezTo>
                  <a:cubicBezTo>
                    <a:pt x="147352" y="137601"/>
                    <a:pt x="145066" y="135029"/>
                    <a:pt x="142113" y="133029"/>
                  </a:cubicBezTo>
                  <a:cubicBezTo>
                    <a:pt x="133064" y="126552"/>
                    <a:pt x="119348" y="129028"/>
                    <a:pt x="113252" y="138458"/>
                  </a:cubicBezTo>
                  <a:lnTo>
                    <a:pt x="104394" y="151412"/>
                  </a:lnTo>
                  <a:cubicBezTo>
                    <a:pt x="102965" y="153412"/>
                    <a:pt x="102013" y="155603"/>
                    <a:pt x="101441" y="157889"/>
                  </a:cubicBezTo>
                  <a:cubicBezTo>
                    <a:pt x="94298" y="154460"/>
                    <a:pt x="86392" y="152745"/>
                    <a:pt x="78391" y="152745"/>
                  </a:cubicBezTo>
                  <a:lnTo>
                    <a:pt x="64770" y="152745"/>
                  </a:lnTo>
                  <a:lnTo>
                    <a:pt x="64770" y="42255"/>
                  </a:lnTo>
                  <a:lnTo>
                    <a:pt x="95917" y="42255"/>
                  </a:lnTo>
                  <a:cubicBezTo>
                    <a:pt x="97155" y="42255"/>
                    <a:pt x="98298" y="41874"/>
                    <a:pt x="99346" y="41208"/>
                  </a:cubicBezTo>
                  <a:lnTo>
                    <a:pt x="116586" y="29682"/>
                  </a:lnTo>
                  <a:cubicBezTo>
                    <a:pt x="116586" y="29682"/>
                    <a:pt x="116872" y="29397"/>
                    <a:pt x="116967" y="29206"/>
                  </a:cubicBezTo>
                  <a:cubicBezTo>
                    <a:pt x="118682" y="21872"/>
                    <a:pt x="112205" y="18633"/>
                    <a:pt x="108014" y="21396"/>
                  </a:cubicBezTo>
                  <a:lnTo>
                    <a:pt x="95345" y="29873"/>
                  </a:lnTo>
                  <a:cubicBezTo>
                    <a:pt x="94583" y="30349"/>
                    <a:pt x="93726" y="30635"/>
                    <a:pt x="92869" y="30635"/>
                  </a:cubicBezTo>
                  <a:lnTo>
                    <a:pt x="64770" y="30635"/>
                  </a:lnTo>
                  <a:lnTo>
                    <a:pt x="64770" y="24539"/>
                  </a:lnTo>
                  <a:cubicBezTo>
                    <a:pt x="64770" y="17205"/>
                    <a:pt x="58769" y="11204"/>
                    <a:pt x="51435" y="11204"/>
                  </a:cubicBezTo>
                  <a:lnTo>
                    <a:pt x="13335" y="11204"/>
                  </a:lnTo>
                  <a:cubicBezTo>
                    <a:pt x="6001" y="11204"/>
                    <a:pt x="0" y="17205"/>
                    <a:pt x="0" y="24539"/>
                  </a:cubicBezTo>
                  <a:lnTo>
                    <a:pt x="0" y="98358"/>
                  </a:lnTo>
                  <a:cubicBezTo>
                    <a:pt x="0" y="101310"/>
                    <a:pt x="2191" y="104073"/>
                    <a:pt x="5144" y="104358"/>
                  </a:cubicBezTo>
                  <a:cubicBezTo>
                    <a:pt x="8668" y="104739"/>
                    <a:pt x="11716" y="101977"/>
                    <a:pt x="11716" y="98548"/>
                  </a:cubicBezTo>
                  <a:lnTo>
                    <a:pt x="11716" y="24444"/>
                  </a:lnTo>
                  <a:cubicBezTo>
                    <a:pt x="11716" y="23491"/>
                    <a:pt x="12478" y="22824"/>
                    <a:pt x="13335" y="22824"/>
                  </a:cubicBezTo>
                  <a:lnTo>
                    <a:pt x="51340" y="22824"/>
                  </a:lnTo>
                  <a:cubicBezTo>
                    <a:pt x="52292" y="22824"/>
                    <a:pt x="52959" y="23586"/>
                    <a:pt x="52959" y="24444"/>
                  </a:cubicBezTo>
                  <a:lnTo>
                    <a:pt x="52959" y="170557"/>
                  </a:lnTo>
                  <a:cubicBezTo>
                    <a:pt x="52959" y="171510"/>
                    <a:pt x="52197" y="172176"/>
                    <a:pt x="51340" y="172176"/>
                  </a:cubicBezTo>
                  <a:lnTo>
                    <a:pt x="13335" y="172176"/>
                  </a:lnTo>
                  <a:cubicBezTo>
                    <a:pt x="12382" y="172176"/>
                    <a:pt x="11716" y="171414"/>
                    <a:pt x="11716" y="170557"/>
                  </a:cubicBezTo>
                  <a:lnTo>
                    <a:pt x="11716" y="121884"/>
                  </a:lnTo>
                  <a:cubicBezTo>
                    <a:pt x="11716" y="118932"/>
                    <a:pt x="9525" y="116169"/>
                    <a:pt x="6572" y="115884"/>
                  </a:cubicBezTo>
                  <a:cubicBezTo>
                    <a:pt x="3048" y="115503"/>
                    <a:pt x="0" y="118265"/>
                    <a:pt x="0" y="121694"/>
                  </a:cubicBezTo>
                  <a:lnTo>
                    <a:pt x="0" y="171319"/>
                  </a:lnTo>
                  <a:cubicBezTo>
                    <a:pt x="0" y="178653"/>
                    <a:pt x="6001" y="184654"/>
                    <a:pt x="13335" y="184654"/>
                  </a:cubicBezTo>
                  <a:lnTo>
                    <a:pt x="51245" y="184654"/>
                  </a:lnTo>
                  <a:cubicBezTo>
                    <a:pt x="58579" y="184654"/>
                    <a:pt x="64580" y="178653"/>
                    <a:pt x="64580" y="171319"/>
                  </a:cubicBezTo>
                  <a:lnTo>
                    <a:pt x="64580" y="163604"/>
                  </a:lnTo>
                  <a:lnTo>
                    <a:pt x="78105" y="163604"/>
                  </a:lnTo>
                  <a:cubicBezTo>
                    <a:pt x="85916" y="164366"/>
                    <a:pt x="93631" y="166461"/>
                    <a:pt x="100298" y="170557"/>
                  </a:cubicBezTo>
                  <a:lnTo>
                    <a:pt x="102584" y="171986"/>
                  </a:lnTo>
                  <a:cubicBezTo>
                    <a:pt x="104108" y="175224"/>
                    <a:pt x="106489" y="178177"/>
                    <a:pt x="109538" y="180177"/>
                  </a:cubicBezTo>
                  <a:cubicBezTo>
                    <a:pt x="114395" y="183416"/>
                    <a:pt x="119920" y="184464"/>
                    <a:pt x="125444" y="183416"/>
                  </a:cubicBezTo>
                  <a:cubicBezTo>
                    <a:pt x="126397" y="189036"/>
                    <a:pt x="129540" y="193893"/>
                    <a:pt x="134207" y="197132"/>
                  </a:cubicBezTo>
                  <a:cubicBezTo>
                    <a:pt x="139065" y="200370"/>
                    <a:pt x="144590" y="201418"/>
                    <a:pt x="150114" y="200370"/>
                  </a:cubicBezTo>
                  <a:cubicBezTo>
                    <a:pt x="151067" y="205990"/>
                    <a:pt x="154210" y="210848"/>
                    <a:pt x="158877" y="214086"/>
                  </a:cubicBezTo>
                  <a:cubicBezTo>
                    <a:pt x="163735" y="217325"/>
                    <a:pt x="169355" y="218373"/>
                    <a:pt x="174784" y="217325"/>
                  </a:cubicBezTo>
                  <a:cubicBezTo>
                    <a:pt x="175736" y="222659"/>
                    <a:pt x="178689" y="227707"/>
                    <a:pt x="183547" y="231041"/>
                  </a:cubicBezTo>
                  <a:cubicBezTo>
                    <a:pt x="192786" y="237423"/>
                    <a:pt x="205645" y="235232"/>
                    <a:pt x="212217" y="225993"/>
                  </a:cubicBezTo>
                  <a:lnTo>
                    <a:pt x="214694" y="227707"/>
                  </a:lnTo>
                  <a:cubicBezTo>
                    <a:pt x="223838" y="234184"/>
                    <a:pt x="237458" y="231612"/>
                    <a:pt x="243554" y="222278"/>
                  </a:cubicBezTo>
                  <a:cubicBezTo>
                    <a:pt x="245555" y="219325"/>
                    <a:pt x="246793" y="215896"/>
                    <a:pt x="247079" y="212372"/>
                  </a:cubicBezTo>
                  <a:cubicBezTo>
                    <a:pt x="255556" y="214753"/>
                    <a:pt x="264795" y="211705"/>
                    <a:pt x="269939" y="204180"/>
                  </a:cubicBezTo>
                  <a:cubicBezTo>
                    <a:pt x="272225" y="200847"/>
                    <a:pt x="273368" y="197132"/>
                    <a:pt x="273558" y="193417"/>
                  </a:cubicBezTo>
                  <a:cubicBezTo>
                    <a:pt x="281464" y="194941"/>
                    <a:pt x="289846" y="191417"/>
                    <a:pt x="294323" y="184749"/>
                  </a:cubicBezTo>
                  <a:cubicBezTo>
                    <a:pt x="297085" y="180654"/>
                    <a:pt x="298323" y="175891"/>
                    <a:pt x="297847" y="171033"/>
                  </a:cubicBezTo>
                  <a:cubicBezTo>
                    <a:pt x="304610" y="166747"/>
                    <a:pt x="312420" y="164556"/>
                    <a:pt x="320421" y="164556"/>
                  </a:cubicBezTo>
                  <a:lnTo>
                    <a:pt x="333566" y="164556"/>
                  </a:lnTo>
                  <a:lnTo>
                    <a:pt x="333566" y="170652"/>
                  </a:lnTo>
                  <a:cubicBezTo>
                    <a:pt x="333566" y="177987"/>
                    <a:pt x="339566" y="183987"/>
                    <a:pt x="346901" y="183987"/>
                  </a:cubicBezTo>
                  <a:lnTo>
                    <a:pt x="384810" y="183987"/>
                  </a:lnTo>
                  <a:cubicBezTo>
                    <a:pt x="392144" y="183987"/>
                    <a:pt x="398145" y="177987"/>
                    <a:pt x="398145" y="170652"/>
                  </a:cubicBezTo>
                  <a:lnTo>
                    <a:pt x="398145" y="24539"/>
                  </a:lnTo>
                  <a:cubicBezTo>
                    <a:pt x="398145" y="17205"/>
                    <a:pt x="392144" y="11204"/>
                    <a:pt x="384715" y="11204"/>
                  </a:cubicBezTo>
                  <a:lnTo>
                    <a:pt x="384715" y="11204"/>
                  </a:lnTo>
                  <a:close/>
                  <a:moveTo>
                    <a:pt x="128873" y="167985"/>
                  </a:moveTo>
                  <a:cubicBezTo>
                    <a:pt x="126016" y="172081"/>
                    <a:pt x="120396" y="173224"/>
                    <a:pt x="116205" y="170367"/>
                  </a:cubicBezTo>
                  <a:cubicBezTo>
                    <a:pt x="112109" y="167509"/>
                    <a:pt x="110966" y="161889"/>
                    <a:pt x="113824" y="157698"/>
                  </a:cubicBezTo>
                  <a:lnTo>
                    <a:pt x="122682" y="144744"/>
                  </a:lnTo>
                  <a:cubicBezTo>
                    <a:pt x="125349" y="140649"/>
                    <a:pt x="131350" y="139506"/>
                    <a:pt x="135350" y="142363"/>
                  </a:cubicBezTo>
                  <a:cubicBezTo>
                    <a:pt x="139446" y="145221"/>
                    <a:pt x="140589" y="150840"/>
                    <a:pt x="137732" y="155031"/>
                  </a:cubicBezTo>
                  <a:lnTo>
                    <a:pt x="128873" y="167985"/>
                  </a:lnTo>
                  <a:close/>
                  <a:moveTo>
                    <a:pt x="153543" y="184845"/>
                  </a:moveTo>
                  <a:cubicBezTo>
                    <a:pt x="150686" y="188940"/>
                    <a:pt x="145066" y="190083"/>
                    <a:pt x="140875" y="187226"/>
                  </a:cubicBezTo>
                  <a:cubicBezTo>
                    <a:pt x="136779" y="184559"/>
                    <a:pt x="135636" y="178558"/>
                    <a:pt x="138494" y="174558"/>
                  </a:cubicBezTo>
                  <a:lnTo>
                    <a:pt x="154591" y="151126"/>
                  </a:lnTo>
                  <a:cubicBezTo>
                    <a:pt x="157258" y="147030"/>
                    <a:pt x="163259" y="145887"/>
                    <a:pt x="167259" y="148745"/>
                  </a:cubicBezTo>
                  <a:cubicBezTo>
                    <a:pt x="171355" y="151602"/>
                    <a:pt x="172498" y="157222"/>
                    <a:pt x="169640" y="161413"/>
                  </a:cubicBezTo>
                  <a:lnTo>
                    <a:pt x="153543" y="184845"/>
                  </a:lnTo>
                  <a:close/>
                  <a:moveTo>
                    <a:pt x="178213" y="201704"/>
                  </a:moveTo>
                  <a:cubicBezTo>
                    <a:pt x="175355" y="205800"/>
                    <a:pt x="169736" y="206943"/>
                    <a:pt x="165545" y="204085"/>
                  </a:cubicBezTo>
                  <a:cubicBezTo>
                    <a:pt x="161449" y="201418"/>
                    <a:pt x="160306" y="195417"/>
                    <a:pt x="163163" y="191417"/>
                  </a:cubicBezTo>
                  <a:lnTo>
                    <a:pt x="174689" y="174558"/>
                  </a:lnTo>
                  <a:cubicBezTo>
                    <a:pt x="177260" y="170652"/>
                    <a:pt x="182690" y="169509"/>
                    <a:pt x="186690" y="171795"/>
                  </a:cubicBezTo>
                  <a:lnTo>
                    <a:pt x="187928" y="172653"/>
                  </a:lnTo>
                  <a:cubicBezTo>
                    <a:pt x="191453" y="175510"/>
                    <a:pt x="192310" y="181035"/>
                    <a:pt x="189643" y="184845"/>
                  </a:cubicBezTo>
                  <a:lnTo>
                    <a:pt x="178117" y="201704"/>
                  </a:lnTo>
                  <a:close/>
                  <a:moveTo>
                    <a:pt x="190214" y="220944"/>
                  </a:moveTo>
                  <a:cubicBezTo>
                    <a:pt x="186119" y="218087"/>
                    <a:pt x="184976" y="212467"/>
                    <a:pt x="187833" y="208276"/>
                  </a:cubicBezTo>
                  <a:lnTo>
                    <a:pt x="199358" y="191512"/>
                  </a:lnTo>
                  <a:cubicBezTo>
                    <a:pt x="202025" y="187416"/>
                    <a:pt x="208026" y="186273"/>
                    <a:pt x="212027" y="189131"/>
                  </a:cubicBezTo>
                  <a:lnTo>
                    <a:pt x="212027" y="189131"/>
                  </a:lnTo>
                  <a:cubicBezTo>
                    <a:pt x="216122" y="191798"/>
                    <a:pt x="217265" y="197799"/>
                    <a:pt x="214408" y="201799"/>
                  </a:cubicBezTo>
                  <a:lnTo>
                    <a:pt x="202883" y="218658"/>
                  </a:lnTo>
                  <a:cubicBezTo>
                    <a:pt x="200025" y="222754"/>
                    <a:pt x="194405" y="223897"/>
                    <a:pt x="190214" y="221040"/>
                  </a:cubicBezTo>
                  <a:lnTo>
                    <a:pt x="190214" y="221040"/>
                  </a:lnTo>
                  <a:close/>
                  <a:moveTo>
                    <a:pt x="234029" y="215229"/>
                  </a:moveTo>
                  <a:cubicBezTo>
                    <a:pt x="231362" y="219325"/>
                    <a:pt x="225362" y="220468"/>
                    <a:pt x="221361" y="217611"/>
                  </a:cubicBezTo>
                  <a:lnTo>
                    <a:pt x="218885" y="215896"/>
                  </a:lnTo>
                  <a:lnTo>
                    <a:pt x="224028" y="208371"/>
                  </a:lnTo>
                  <a:cubicBezTo>
                    <a:pt x="225838" y="205704"/>
                    <a:pt x="226981" y="202752"/>
                    <a:pt x="227457" y="199704"/>
                  </a:cubicBezTo>
                  <a:lnTo>
                    <a:pt x="231648" y="202561"/>
                  </a:lnTo>
                  <a:cubicBezTo>
                    <a:pt x="235744" y="205228"/>
                    <a:pt x="236887" y="211229"/>
                    <a:pt x="234029" y="215229"/>
                  </a:cubicBezTo>
                  <a:lnTo>
                    <a:pt x="234029" y="215229"/>
                  </a:lnTo>
                  <a:close/>
                  <a:moveTo>
                    <a:pt x="386810" y="170176"/>
                  </a:moveTo>
                  <a:cubicBezTo>
                    <a:pt x="386810" y="171033"/>
                    <a:pt x="386048" y="171795"/>
                    <a:pt x="385191" y="171795"/>
                  </a:cubicBezTo>
                  <a:lnTo>
                    <a:pt x="347282" y="171795"/>
                  </a:lnTo>
                  <a:cubicBezTo>
                    <a:pt x="346329" y="171795"/>
                    <a:pt x="345662" y="171033"/>
                    <a:pt x="345662" y="170176"/>
                  </a:cubicBezTo>
                  <a:lnTo>
                    <a:pt x="345662" y="87118"/>
                  </a:lnTo>
                  <a:cubicBezTo>
                    <a:pt x="345662" y="87118"/>
                    <a:pt x="343567" y="81308"/>
                    <a:pt x="340328" y="81308"/>
                  </a:cubicBezTo>
                  <a:cubicBezTo>
                    <a:pt x="337090" y="81308"/>
                    <a:pt x="334518" y="83880"/>
                    <a:pt x="334804" y="87118"/>
                  </a:cubicBezTo>
                  <a:lnTo>
                    <a:pt x="334804" y="152364"/>
                  </a:lnTo>
                  <a:lnTo>
                    <a:pt x="320802" y="152364"/>
                  </a:lnTo>
                  <a:cubicBezTo>
                    <a:pt x="319087" y="152364"/>
                    <a:pt x="317468" y="152364"/>
                    <a:pt x="315849" y="152555"/>
                  </a:cubicBezTo>
                  <a:cubicBezTo>
                    <a:pt x="317468" y="144554"/>
                    <a:pt x="313944" y="135886"/>
                    <a:pt x="307181" y="131409"/>
                  </a:cubicBezTo>
                  <a:lnTo>
                    <a:pt x="283369" y="115026"/>
                  </a:lnTo>
                  <a:cubicBezTo>
                    <a:pt x="284607" y="115026"/>
                    <a:pt x="285845" y="115026"/>
                    <a:pt x="287179" y="115026"/>
                  </a:cubicBezTo>
                  <a:cubicBezTo>
                    <a:pt x="290417" y="115026"/>
                    <a:pt x="292989" y="112455"/>
                    <a:pt x="292989" y="109216"/>
                  </a:cubicBezTo>
                  <a:cubicBezTo>
                    <a:pt x="292989" y="105978"/>
                    <a:pt x="290417" y="103406"/>
                    <a:pt x="287179" y="103406"/>
                  </a:cubicBezTo>
                  <a:cubicBezTo>
                    <a:pt x="273653" y="103406"/>
                    <a:pt x="261938" y="100072"/>
                    <a:pt x="252127" y="93595"/>
                  </a:cubicBezTo>
                  <a:lnTo>
                    <a:pt x="251936" y="93595"/>
                  </a:lnTo>
                  <a:cubicBezTo>
                    <a:pt x="251936" y="93595"/>
                    <a:pt x="251936" y="93500"/>
                    <a:pt x="251936" y="93405"/>
                  </a:cubicBezTo>
                  <a:cubicBezTo>
                    <a:pt x="247174" y="90261"/>
                    <a:pt x="242888" y="86261"/>
                    <a:pt x="239078" y="81594"/>
                  </a:cubicBezTo>
                  <a:cubicBezTo>
                    <a:pt x="230124" y="70545"/>
                    <a:pt x="227171" y="59305"/>
                    <a:pt x="227171" y="59210"/>
                  </a:cubicBezTo>
                  <a:cubicBezTo>
                    <a:pt x="226695" y="57495"/>
                    <a:pt x="225552" y="56067"/>
                    <a:pt x="223933" y="55305"/>
                  </a:cubicBezTo>
                  <a:cubicBezTo>
                    <a:pt x="222314" y="54543"/>
                    <a:pt x="220409" y="54638"/>
                    <a:pt x="218789" y="55495"/>
                  </a:cubicBezTo>
                  <a:lnTo>
                    <a:pt x="173927" y="78927"/>
                  </a:lnTo>
                  <a:cubicBezTo>
                    <a:pt x="164306" y="83975"/>
                    <a:pt x="152495" y="82927"/>
                    <a:pt x="143923" y="76260"/>
                  </a:cubicBezTo>
                  <a:cubicBezTo>
                    <a:pt x="142685" y="75307"/>
                    <a:pt x="142018" y="73878"/>
                    <a:pt x="142018" y="72354"/>
                  </a:cubicBezTo>
                  <a:cubicBezTo>
                    <a:pt x="142018" y="70830"/>
                    <a:pt x="142780" y="69402"/>
                    <a:pt x="144018" y="68544"/>
                  </a:cubicBezTo>
                  <a:lnTo>
                    <a:pt x="206026" y="22634"/>
                  </a:lnTo>
                  <a:cubicBezTo>
                    <a:pt x="224980" y="8537"/>
                    <a:pt x="250889" y="7965"/>
                    <a:pt x="270510" y="21110"/>
                  </a:cubicBezTo>
                  <a:lnTo>
                    <a:pt x="290417" y="34445"/>
                  </a:lnTo>
                  <a:cubicBezTo>
                    <a:pt x="297656" y="39303"/>
                    <a:pt x="306134" y="41874"/>
                    <a:pt x="314897" y="41874"/>
                  </a:cubicBezTo>
                  <a:lnTo>
                    <a:pt x="334899" y="41874"/>
                  </a:lnTo>
                  <a:lnTo>
                    <a:pt x="334899" y="63782"/>
                  </a:lnTo>
                  <a:cubicBezTo>
                    <a:pt x="334613" y="67020"/>
                    <a:pt x="337185" y="69592"/>
                    <a:pt x="340424" y="69592"/>
                  </a:cubicBezTo>
                  <a:cubicBezTo>
                    <a:pt x="343662" y="69592"/>
                    <a:pt x="345758" y="63782"/>
                    <a:pt x="345758" y="63782"/>
                  </a:cubicBezTo>
                  <a:lnTo>
                    <a:pt x="345758" y="24063"/>
                  </a:lnTo>
                  <a:cubicBezTo>
                    <a:pt x="345758" y="23110"/>
                    <a:pt x="346520" y="22443"/>
                    <a:pt x="347377" y="22443"/>
                  </a:cubicBezTo>
                  <a:lnTo>
                    <a:pt x="385382" y="22443"/>
                  </a:lnTo>
                  <a:cubicBezTo>
                    <a:pt x="386334" y="22443"/>
                    <a:pt x="387001" y="23205"/>
                    <a:pt x="387001" y="24063"/>
                  </a:cubicBezTo>
                  <a:lnTo>
                    <a:pt x="387001" y="170176"/>
                  </a:lnTo>
                  <a:lnTo>
                    <a:pt x="387001" y="170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741199" y="2258626"/>
              <a:ext cx="11715" cy="21218"/>
            </a:xfrm>
            <a:custGeom>
              <a:rect b="b" l="l" r="r" t="t"/>
              <a:pathLst>
                <a:path extrusionOk="0" h="21218" w="11715">
                  <a:moveTo>
                    <a:pt x="11716" y="15372"/>
                  </a:move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lnTo>
                    <a:pt x="0" y="15181"/>
                  </a:lnTo>
                  <a:cubicBezTo>
                    <a:pt x="0" y="18134"/>
                    <a:pt x="2191" y="20896"/>
                    <a:pt x="5143" y="21182"/>
                  </a:cubicBezTo>
                  <a:cubicBezTo>
                    <a:pt x="8668" y="21563"/>
                    <a:pt x="11716" y="18896"/>
                    <a:pt x="11716" y="15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3075051" y="2258532"/>
              <a:ext cx="11715" cy="21312"/>
            </a:xfrm>
            <a:custGeom>
              <a:rect b="b" l="l" r="r" t="t"/>
              <a:pathLst>
                <a:path extrusionOk="0" h="21312" w="11715">
                  <a:moveTo>
                    <a:pt x="0" y="6131"/>
                  </a:moveTo>
                  <a:lnTo>
                    <a:pt x="0" y="15275"/>
                  </a:lnTo>
                  <a:cubicBezTo>
                    <a:pt x="0" y="18228"/>
                    <a:pt x="2191" y="20990"/>
                    <a:pt x="5144" y="21276"/>
                  </a:cubicBezTo>
                  <a:cubicBezTo>
                    <a:pt x="8668" y="21657"/>
                    <a:pt x="11716" y="18990"/>
                    <a:pt x="11716" y="15466"/>
                  </a:cubicBezTo>
                  <a:lnTo>
                    <a:pt x="11716" y="5845"/>
                  </a:lnTo>
                  <a:cubicBezTo>
                    <a:pt x="11716" y="2416"/>
                    <a:pt x="8668" y="-346"/>
                    <a:pt x="5144" y="35"/>
                  </a:cubicBezTo>
                  <a:cubicBezTo>
                    <a:pt x="2191" y="416"/>
                    <a:pt x="0" y="3083"/>
                    <a:pt x="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27"/>
          <p:cNvSpPr/>
          <p:nvPr/>
        </p:nvSpPr>
        <p:spPr>
          <a:xfrm>
            <a:off x="1914298" y="1518003"/>
            <a:ext cx="362235" cy="398335"/>
          </a:xfrm>
          <a:custGeom>
            <a:rect b="b" l="l" r="r" t="t"/>
            <a:pathLst>
              <a:path extrusionOk="0" h="398335" w="362235">
                <a:moveTo>
                  <a:pt x="339471" y="150209"/>
                </a:moveTo>
                <a:lnTo>
                  <a:pt x="314611" y="146495"/>
                </a:lnTo>
                <a:cubicBezTo>
                  <a:pt x="311087" y="130112"/>
                  <a:pt x="304610" y="114681"/>
                  <a:pt x="295561" y="100584"/>
                </a:cubicBezTo>
                <a:lnTo>
                  <a:pt x="310515" y="80391"/>
                </a:lnTo>
                <a:cubicBezTo>
                  <a:pt x="315278" y="73914"/>
                  <a:pt x="314611" y="65056"/>
                  <a:pt x="308896" y="59341"/>
                </a:cubicBezTo>
                <a:lnTo>
                  <a:pt x="293942" y="44387"/>
                </a:lnTo>
                <a:cubicBezTo>
                  <a:pt x="288227" y="38672"/>
                  <a:pt x="279368" y="38005"/>
                  <a:pt x="272891" y="42767"/>
                </a:cubicBezTo>
                <a:lnTo>
                  <a:pt x="252698" y="57722"/>
                </a:lnTo>
                <a:cubicBezTo>
                  <a:pt x="238601" y="48673"/>
                  <a:pt x="223171" y="42291"/>
                  <a:pt x="206788" y="38672"/>
                </a:cubicBezTo>
                <a:lnTo>
                  <a:pt x="203073" y="13811"/>
                </a:lnTo>
                <a:cubicBezTo>
                  <a:pt x="201835" y="5906"/>
                  <a:pt x="195072" y="0"/>
                  <a:pt x="187071" y="0"/>
                </a:cubicBezTo>
                <a:lnTo>
                  <a:pt x="166211" y="0"/>
                </a:lnTo>
                <a:cubicBezTo>
                  <a:pt x="158115" y="0"/>
                  <a:pt x="151448" y="5810"/>
                  <a:pt x="150209" y="13811"/>
                </a:cubicBezTo>
                <a:lnTo>
                  <a:pt x="146495" y="38672"/>
                </a:lnTo>
                <a:cubicBezTo>
                  <a:pt x="130112" y="42196"/>
                  <a:pt x="114681" y="48673"/>
                  <a:pt x="100584" y="57722"/>
                </a:cubicBezTo>
                <a:lnTo>
                  <a:pt x="80391" y="42767"/>
                </a:lnTo>
                <a:cubicBezTo>
                  <a:pt x="73914" y="38005"/>
                  <a:pt x="65056" y="38672"/>
                  <a:pt x="59341" y="44387"/>
                </a:cubicBezTo>
                <a:lnTo>
                  <a:pt x="44387" y="59341"/>
                </a:lnTo>
                <a:cubicBezTo>
                  <a:pt x="38767" y="64961"/>
                  <a:pt x="38005" y="74009"/>
                  <a:pt x="42767" y="80391"/>
                </a:cubicBezTo>
                <a:lnTo>
                  <a:pt x="57722" y="100584"/>
                </a:lnTo>
                <a:cubicBezTo>
                  <a:pt x="48673" y="114681"/>
                  <a:pt x="42291" y="130112"/>
                  <a:pt x="38672" y="146495"/>
                </a:cubicBezTo>
                <a:lnTo>
                  <a:pt x="13811" y="150209"/>
                </a:lnTo>
                <a:cubicBezTo>
                  <a:pt x="5810" y="151448"/>
                  <a:pt x="0" y="158115"/>
                  <a:pt x="0" y="166211"/>
                </a:cubicBezTo>
                <a:lnTo>
                  <a:pt x="0" y="187357"/>
                </a:lnTo>
                <a:cubicBezTo>
                  <a:pt x="0" y="195453"/>
                  <a:pt x="5810" y="202121"/>
                  <a:pt x="13811" y="203359"/>
                </a:cubicBezTo>
                <a:lnTo>
                  <a:pt x="38672" y="207074"/>
                </a:lnTo>
                <a:cubicBezTo>
                  <a:pt x="42196" y="223457"/>
                  <a:pt x="48673" y="238887"/>
                  <a:pt x="57722" y="252984"/>
                </a:cubicBezTo>
                <a:lnTo>
                  <a:pt x="42767" y="273177"/>
                </a:lnTo>
                <a:cubicBezTo>
                  <a:pt x="38005" y="279654"/>
                  <a:pt x="38672" y="288512"/>
                  <a:pt x="44387" y="294227"/>
                </a:cubicBezTo>
                <a:lnTo>
                  <a:pt x="59341" y="309182"/>
                </a:lnTo>
                <a:cubicBezTo>
                  <a:pt x="65056" y="314897"/>
                  <a:pt x="73914" y="315563"/>
                  <a:pt x="80391" y="310801"/>
                </a:cubicBezTo>
                <a:lnTo>
                  <a:pt x="100584" y="295847"/>
                </a:lnTo>
                <a:cubicBezTo>
                  <a:pt x="106490" y="299657"/>
                  <a:pt x="112681" y="302990"/>
                  <a:pt x="119063" y="305848"/>
                </a:cubicBezTo>
                <a:cubicBezTo>
                  <a:pt x="118205" y="307086"/>
                  <a:pt x="117348" y="308324"/>
                  <a:pt x="116491" y="309563"/>
                </a:cubicBezTo>
                <a:cubicBezTo>
                  <a:pt x="113157" y="314230"/>
                  <a:pt x="111347" y="319754"/>
                  <a:pt x="111347" y="325469"/>
                </a:cubicBezTo>
                <a:lnTo>
                  <a:pt x="111347" y="332899"/>
                </a:lnTo>
                <a:cubicBezTo>
                  <a:pt x="103346" y="335280"/>
                  <a:pt x="97536" y="342710"/>
                  <a:pt x="97536" y="351568"/>
                </a:cubicBezTo>
                <a:cubicBezTo>
                  <a:pt x="97536" y="354521"/>
                  <a:pt x="98203" y="357283"/>
                  <a:pt x="99346" y="359759"/>
                </a:cubicBezTo>
                <a:cubicBezTo>
                  <a:pt x="90678" y="361664"/>
                  <a:pt x="84106" y="369570"/>
                  <a:pt x="84106" y="378809"/>
                </a:cubicBezTo>
                <a:lnTo>
                  <a:pt x="84106" y="392525"/>
                </a:lnTo>
                <a:cubicBezTo>
                  <a:pt x="84106" y="395764"/>
                  <a:pt x="86677" y="398336"/>
                  <a:pt x="89916" y="398336"/>
                </a:cubicBezTo>
                <a:lnTo>
                  <a:pt x="263462" y="398336"/>
                </a:lnTo>
                <a:cubicBezTo>
                  <a:pt x="266700" y="398336"/>
                  <a:pt x="269272" y="395764"/>
                  <a:pt x="269272" y="392525"/>
                </a:cubicBezTo>
                <a:lnTo>
                  <a:pt x="269272" y="378809"/>
                </a:lnTo>
                <a:cubicBezTo>
                  <a:pt x="269272" y="369475"/>
                  <a:pt x="262700" y="361664"/>
                  <a:pt x="254032" y="359759"/>
                </a:cubicBezTo>
                <a:cubicBezTo>
                  <a:pt x="255175" y="357283"/>
                  <a:pt x="255842" y="354521"/>
                  <a:pt x="255842" y="351568"/>
                </a:cubicBezTo>
                <a:cubicBezTo>
                  <a:pt x="255842" y="342805"/>
                  <a:pt x="250031" y="335375"/>
                  <a:pt x="242030" y="332899"/>
                </a:cubicBezTo>
                <a:lnTo>
                  <a:pt x="242030" y="325469"/>
                </a:lnTo>
                <a:cubicBezTo>
                  <a:pt x="242030" y="319754"/>
                  <a:pt x="240221" y="314230"/>
                  <a:pt x="236887" y="309563"/>
                </a:cubicBezTo>
                <a:cubicBezTo>
                  <a:pt x="236029" y="308324"/>
                  <a:pt x="235172" y="307086"/>
                  <a:pt x="234315" y="305848"/>
                </a:cubicBezTo>
                <a:cubicBezTo>
                  <a:pt x="240697" y="302990"/>
                  <a:pt x="246888" y="299657"/>
                  <a:pt x="252794" y="295847"/>
                </a:cubicBezTo>
                <a:lnTo>
                  <a:pt x="272987" y="310801"/>
                </a:lnTo>
                <a:cubicBezTo>
                  <a:pt x="275844" y="312992"/>
                  <a:pt x="279273" y="314039"/>
                  <a:pt x="282607" y="314039"/>
                </a:cubicBezTo>
                <a:cubicBezTo>
                  <a:pt x="286798" y="314039"/>
                  <a:pt x="290894" y="312420"/>
                  <a:pt x="294037" y="309277"/>
                </a:cubicBezTo>
                <a:lnTo>
                  <a:pt x="308991" y="294323"/>
                </a:lnTo>
                <a:cubicBezTo>
                  <a:pt x="314706" y="288608"/>
                  <a:pt x="315373" y="279749"/>
                  <a:pt x="310610" y="273272"/>
                </a:cubicBezTo>
                <a:lnTo>
                  <a:pt x="295656" y="253079"/>
                </a:lnTo>
                <a:cubicBezTo>
                  <a:pt x="304705" y="238982"/>
                  <a:pt x="311087" y="223552"/>
                  <a:pt x="314706" y="207169"/>
                </a:cubicBezTo>
                <a:lnTo>
                  <a:pt x="339566" y="203454"/>
                </a:lnTo>
                <a:cubicBezTo>
                  <a:pt x="347567" y="202216"/>
                  <a:pt x="353378" y="195548"/>
                  <a:pt x="353378" y="187452"/>
                </a:cubicBezTo>
                <a:lnTo>
                  <a:pt x="353378" y="166307"/>
                </a:lnTo>
                <a:cubicBezTo>
                  <a:pt x="353378" y="158210"/>
                  <a:pt x="347567" y="151543"/>
                  <a:pt x="339566" y="150305"/>
                </a:cubicBezTo>
                <a:lnTo>
                  <a:pt x="339566" y="150305"/>
                </a:lnTo>
                <a:close/>
                <a:moveTo>
                  <a:pt x="258318" y="379000"/>
                </a:moveTo>
                <a:lnTo>
                  <a:pt x="258318" y="386810"/>
                </a:lnTo>
                <a:lnTo>
                  <a:pt x="95631" y="386810"/>
                </a:lnTo>
                <a:lnTo>
                  <a:pt x="95631" y="379095"/>
                </a:lnTo>
                <a:cubicBezTo>
                  <a:pt x="95631" y="374714"/>
                  <a:pt x="99155" y="371189"/>
                  <a:pt x="103537" y="371189"/>
                </a:cubicBezTo>
                <a:lnTo>
                  <a:pt x="250412" y="371189"/>
                </a:lnTo>
                <a:cubicBezTo>
                  <a:pt x="254794" y="371189"/>
                  <a:pt x="258318" y="374714"/>
                  <a:pt x="258318" y="379000"/>
                </a:cubicBezTo>
                <a:lnTo>
                  <a:pt x="258318" y="379000"/>
                </a:lnTo>
                <a:close/>
                <a:moveTo>
                  <a:pt x="244507" y="349948"/>
                </a:moveTo>
                <a:cubicBezTo>
                  <a:pt x="245650" y="354997"/>
                  <a:pt x="241840" y="359569"/>
                  <a:pt x="236982" y="359569"/>
                </a:cubicBezTo>
                <a:lnTo>
                  <a:pt x="116491" y="359569"/>
                </a:lnTo>
                <a:cubicBezTo>
                  <a:pt x="112871" y="359569"/>
                  <a:pt x="109538" y="357188"/>
                  <a:pt x="108776" y="353663"/>
                </a:cubicBezTo>
                <a:cubicBezTo>
                  <a:pt x="107633" y="348615"/>
                  <a:pt x="111443" y="344043"/>
                  <a:pt x="116300" y="344043"/>
                </a:cubicBezTo>
                <a:lnTo>
                  <a:pt x="145542" y="344043"/>
                </a:lnTo>
                <a:cubicBezTo>
                  <a:pt x="146590" y="344043"/>
                  <a:pt x="147542" y="343567"/>
                  <a:pt x="148209" y="342805"/>
                </a:cubicBezTo>
                <a:cubicBezTo>
                  <a:pt x="152400" y="337947"/>
                  <a:pt x="148876" y="332327"/>
                  <a:pt x="144113" y="332327"/>
                </a:cubicBezTo>
                <a:lnTo>
                  <a:pt x="122873" y="332327"/>
                </a:lnTo>
                <a:lnTo>
                  <a:pt x="122873" y="323564"/>
                </a:lnTo>
                <a:cubicBezTo>
                  <a:pt x="122873" y="321659"/>
                  <a:pt x="123444" y="319850"/>
                  <a:pt x="124587" y="318421"/>
                </a:cubicBezTo>
                <a:cubicBezTo>
                  <a:pt x="141256" y="296132"/>
                  <a:pt x="150114" y="269653"/>
                  <a:pt x="150114" y="242030"/>
                </a:cubicBezTo>
                <a:lnTo>
                  <a:pt x="150114" y="234315"/>
                </a:lnTo>
                <a:lnTo>
                  <a:pt x="203073" y="234315"/>
                </a:lnTo>
                <a:lnTo>
                  <a:pt x="203073" y="243078"/>
                </a:lnTo>
                <a:cubicBezTo>
                  <a:pt x="203073" y="269748"/>
                  <a:pt x="212217" y="295275"/>
                  <a:pt x="227552" y="317087"/>
                </a:cubicBezTo>
                <a:cubicBezTo>
                  <a:pt x="229362" y="319659"/>
                  <a:pt x="230315" y="322707"/>
                  <a:pt x="230315" y="325850"/>
                </a:cubicBezTo>
                <a:lnTo>
                  <a:pt x="230315" y="332422"/>
                </a:lnTo>
                <a:lnTo>
                  <a:pt x="166592" y="332422"/>
                </a:lnTo>
                <a:cubicBezTo>
                  <a:pt x="163830" y="332422"/>
                  <a:pt x="161258" y="334232"/>
                  <a:pt x="160687" y="336995"/>
                </a:cubicBezTo>
                <a:cubicBezTo>
                  <a:pt x="159829" y="340805"/>
                  <a:pt x="162782" y="344138"/>
                  <a:pt x="166497" y="344138"/>
                </a:cubicBezTo>
                <a:lnTo>
                  <a:pt x="236887" y="344138"/>
                </a:lnTo>
                <a:cubicBezTo>
                  <a:pt x="240506" y="344138"/>
                  <a:pt x="243840" y="346520"/>
                  <a:pt x="244602" y="350044"/>
                </a:cubicBezTo>
                <a:close/>
                <a:moveTo>
                  <a:pt x="176594" y="172784"/>
                </a:moveTo>
                <a:lnTo>
                  <a:pt x="130397" y="172784"/>
                </a:lnTo>
                <a:cubicBezTo>
                  <a:pt x="126206" y="172784"/>
                  <a:pt x="122873" y="169355"/>
                  <a:pt x="122873" y="165259"/>
                </a:cubicBezTo>
                <a:lnTo>
                  <a:pt x="122873" y="131731"/>
                </a:lnTo>
                <a:cubicBezTo>
                  <a:pt x="122873" y="131731"/>
                  <a:pt x="122873" y="131636"/>
                  <a:pt x="122968" y="131636"/>
                </a:cubicBezTo>
                <a:lnTo>
                  <a:pt x="138303" y="131636"/>
                </a:lnTo>
                <a:cubicBezTo>
                  <a:pt x="138303" y="131636"/>
                  <a:pt x="138398" y="131636"/>
                  <a:pt x="138398" y="131731"/>
                </a:cubicBezTo>
                <a:lnTo>
                  <a:pt x="138398" y="144494"/>
                </a:lnTo>
                <a:cubicBezTo>
                  <a:pt x="138398" y="150686"/>
                  <a:pt x="143447" y="155734"/>
                  <a:pt x="149638" y="155734"/>
                </a:cubicBezTo>
                <a:lnTo>
                  <a:pt x="156781" y="155734"/>
                </a:lnTo>
                <a:cubicBezTo>
                  <a:pt x="162973" y="155734"/>
                  <a:pt x="168021" y="150686"/>
                  <a:pt x="168021" y="144494"/>
                </a:cubicBezTo>
                <a:lnTo>
                  <a:pt x="168021" y="131731"/>
                </a:lnTo>
                <a:cubicBezTo>
                  <a:pt x="168021" y="131731"/>
                  <a:pt x="168021" y="131636"/>
                  <a:pt x="168116" y="131636"/>
                </a:cubicBezTo>
                <a:lnTo>
                  <a:pt x="184976" y="131636"/>
                </a:lnTo>
                <a:cubicBezTo>
                  <a:pt x="184976" y="131636"/>
                  <a:pt x="185071" y="131636"/>
                  <a:pt x="185071" y="131731"/>
                </a:cubicBezTo>
                <a:lnTo>
                  <a:pt x="185071" y="144494"/>
                </a:lnTo>
                <a:cubicBezTo>
                  <a:pt x="185071" y="150686"/>
                  <a:pt x="190119" y="155734"/>
                  <a:pt x="196310" y="155734"/>
                </a:cubicBezTo>
                <a:lnTo>
                  <a:pt x="203454" y="155734"/>
                </a:lnTo>
                <a:cubicBezTo>
                  <a:pt x="209645" y="155734"/>
                  <a:pt x="214694" y="150686"/>
                  <a:pt x="214694" y="144494"/>
                </a:cubicBezTo>
                <a:lnTo>
                  <a:pt x="214694" y="131731"/>
                </a:lnTo>
                <a:cubicBezTo>
                  <a:pt x="214694" y="131731"/>
                  <a:pt x="214694" y="131636"/>
                  <a:pt x="214789" y="131636"/>
                </a:cubicBezTo>
                <a:lnTo>
                  <a:pt x="230124" y="131636"/>
                </a:lnTo>
                <a:cubicBezTo>
                  <a:pt x="230124" y="131636"/>
                  <a:pt x="230219" y="131636"/>
                  <a:pt x="230219" y="131731"/>
                </a:cubicBezTo>
                <a:lnTo>
                  <a:pt x="230219" y="166688"/>
                </a:lnTo>
                <a:cubicBezTo>
                  <a:pt x="230219" y="170021"/>
                  <a:pt x="227457" y="172784"/>
                  <a:pt x="224123" y="172784"/>
                </a:cubicBezTo>
                <a:lnTo>
                  <a:pt x="199263" y="172784"/>
                </a:lnTo>
                <a:cubicBezTo>
                  <a:pt x="197549" y="172784"/>
                  <a:pt x="195929" y="173641"/>
                  <a:pt x="195072" y="175070"/>
                </a:cubicBezTo>
                <a:cubicBezTo>
                  <a:pt x="192310" y="179641"/>
                  <a:pt x="195548" y="184404"/>
                  <a:pt x="199835" y="184404"/>
                </a:cubicBezTo>
                <a:lnTo>
                  <a:pt x="210407" y="184404"/>
                </a:lnTo>
                <a:cubicBezTo>
                  <a:pt x="214598" y="184404"/>
                  <a:pt x="218218" y="187547"/>
                  <a:pt x="218504" y="191643"/>
                </a:cubicBezTo>
                <a:cubicBezTo>
                  <a:pt x="218789" y="196120"/>
                  <a:pt x="215170" y="199930"/>
                  <a:pt x="210693" y="199930"/>
                </a:cubicBezTo>
                <a:lnTo>
                  <a:pt x="142589" y="199930"/>
                </a:lnTo>
                <a:cubicBezTo>
                  <a:pt x="138398" y="199930"/>
                  <a:pt x="134779" y="196787"/>
                  <a:pt x="134493" y="192691"/>
                </a:cubicBezTo>
                <a:cubicBezTo>
                  <a:pt x="134207" y="188214"/>
                  <a:pt x="137827" y="184404"/>
                  <a:pt x="142304" y="184404"/>
                </a:cubicBezTo>
                <a:lnTo>
                  <a:pt x="176308" y="184404"/>
                </a:lnTo>
                <a:cubicBezTo>
                  <a:pt x="179261" y="184404"/>
                  <a:pt x="182023" y="182213"/>
                  <a:pt x="182309" y="179261"/>
                </a:cubicBezTo>
                <a:cubicBezTo>
                  <a:pt x="182690" y="175736"/>
                  <a:pt x="180023" y="172688"/>
                  <a:pt x="176498" y="172688"/>
                </a:cubicBezTo>
                <a:lnTo>
                  <a:pt x="176498" y="172688"/>
                </a:lnTo>
                <a:close/>
                <a:moveTo>
                  <a:pt x="203835" y="211741"/>
                </a:moveTo>
                <a:lnTo>
                  <a:pt x="203835" y="222599"/>
                </a:lnTo>
                <a:lnTo>
                  <a:pt x="150114" y="222599"/>
                </a:lnTo>
                <a:lnTo>
                  <a:pt x="150114" y="211741"/>
                </a:lnTo>
                <a:lnTo>
                  <a:pt x="203835" y="211741"/>
                </a:lnTo>
                <a:close/>
                <a:moveTo>
                  <a:pt x="361664" y="188024"/>
                </a:moveTo>
                <a:cubicBezTo>
                  <a:pt x="361664" y="188024"/>
                  <a:pt x="361760" y="188214"/>
                  <a:pt x="361664" y="188214"/>
                </a:cubicBezTo>
                <a:lnTo>
                  <a:pt x="308801" y="196120"/>
                </a:lnTo>
                <a:cubicBezTo>
                  <a:pt x="306324" y="196501"/>
                  <a:pt x="304324" y="198406"/>
                  <a:pt x="303943" y="200787"/>
                </a:cubicBezTo>
                <a:cubicBezTo>
                  <a:pt x="300609" y="218503"/>
                  <a:pt x="293751" y="234982"/>
                  <a:pt x="283559" y="249841"/>
                </a:cubicBezTo>
                <a:cubicBezTo>
                  <a:pt x="282131" y="251936"/>
                  <a:pt x="282226" y="254603"/>
                  <a:pt x="283655" y="256603"/>
                </a:cubicBezTo>
                <a:lnTo>
                  <a:pt x="301085" y="280130"/>
                </a:lnTo>
                <a:cubicBezTo>
                  <a:pt x="302419" y="281940"/>
                  <a:pt x="302228" y="284417"/>
                  <a:pt x="300609" y="285941"/>
                </a:cubicBezTo>
                <a:lnTo>
                  <a:pt x="282988" y="303467"/>
                </a:lnTo>
                <a:cubicBezTo>
                  <a:pt x="282988" y="303467"/>
                  <a:pt x="282797" y="303562"/>
                  <a:pt x="282702" y="303467"/>
                </a:cubicBezTo>
                <a:lnTo>
                  <a:pt x="256223" y="283940"/>
                </a:lnTo>
                <a:cubicBezTo>
                  <a:pt x="254222" y="282416"/>
                  <a:pt x="251460" y="282416"/>
                  <a:pt x="249460" y="283845"/>
                </a:cubicBezTo>
                <a:cubicBezTo>
                  <a:pt x="242697" y="288417"/>
                  <a:pt x="235553" y="292418"/>
                  <a:pt x="228124" y="295656"/>
                </a:cubicBezTo>
                <a:cubicBezTo>
                  <a:pt x="224885" y="289560"/>
                  <a:pt x="222314" y="283178"/>
                  <a:pt x="220218" y="276701"/>
                </a:cubicBezTo>
                <a:cubicBezTo>
                  <a:pt x="238601" y="268700"/>
                  <a:pt x="254318" y="255841"/>
                  <a:pt x="265938" y="239363"/>
                </a:cubicBezTo>
                <a:cubicBezTo>
                  <a:pt x="293656" y="199930"/>
                  <a:pt x="293370" y="145637"/>
                  <a:pt x="257842" y="99441"/>
                </a:cubicBezTo>
                <a:cubicBezTo>
                  <a:pt x="257556" y="99060"/>
                  <a:pt x="257270" y="98774"/>
                  <a:pt x="256889" y="98393"/>
                </a:cubicBezTo>
                <a:cubicBezTo>
                  <a:pt x="220790" y="68199"/>
                  <a:pt x="177546" y="60579"/>
                  <a:pt x="140303" y="73533"/>
                </a:cubicBezTo>
                <a:cubicBezTo>
                  <a:pt x="140303" y="73533"/>
                  <a:pt x="140113" y="73533"/>
                  <a:pt x="140113" y="73724"/>
                </a:cubicBezTo>
                <a:cubicBezTo>
                  <a:pt x="136303" y="80296"/>
                  <a:pt x="141637" y="85344"/>
                  <a:pt x="146495" y="83820"/>
                </a:cubicBezTo>
                <a:cubicBezTo>
                  <a:pt x="156115" y="80772"/>
                  <a:pt x="166116" y="79248"/>
                  <a:pt x="176213" y="79248"/>
                </a:cubicBezTo>
                <a:cubicBezTo>
                  <a:pt x="230124" y="79248"/>
                  <a:pt x="273939" y="122968"/>
                  <a:pt x="273939" y="176784"/>
                </a:cubicBezTo>
                <a:cubicBezTo>
                  <a:pt x="273939" y="196882"/>
                  <a:pt x="267843" y="216218"/>
                  <a:pt x="256318" y="232696"/>
                </a:cubicBezTo>
                <a:cubicBezTo>
                  <a:pt x="246317" y="246888"/>
                  <a:pt x="232886" y="258128"/>
                  <a:pt x="217265" y="265271"/>
                </a:cubicBezTo>
                <a:cubicBezTo>
                  <a:pt x="215646" y="257556"/>
                  <a:pt x="214884" y="249650"/>
                  <a:pt x="214884" y="241649"/>
                </a:cubicBezTo>
                <a:lnTo>
                  <a:pt x="214884" y="234220"/>
                </a:lnTo>
                <a:lnTo>
                  <a:pt x="219075" y="234220"/>
                </a:lnTo>
                <a:cubicBezTo>
                  <a:pt x="221837" y="234220"/>
                  <a:pt x="224409" y="232410"/>
                  <a:pt x="224981" y="229648"/>
                </a:cubicBezTo>
                <a:cubicBezTo>
                  <a:pt x="225838" y="225838"/>
                  <a:pt x="222885" y="222504"/>
                  <a:pt x="219170" y="222504"/>
                </a:cubicBezTo>
                <a:lnTo>
                  <a:pt x="214789" y="222504"/>
                </a:lnTo>
                <a:lnTo>
                  <a:pt x="214789" y="211646"/>
                </a:lnTo>
                <a:cubicBezTo>
                  <a:pt x="223933" y="209931"/>
                  <a:pt x="230886" y="201930"/>
                  <a:pt x="230886" y="192405"/>
                </a:cubicBezTo>
                <a:cubicBezTo>
                  <a:pt x="230886" y="189166"/>
                  <a:pt x="230124" y="186214"/>
                  <a:pt x="228695" y="183452"/>
                </a:cubicBezTo>
                <a:cubicBezTo>
                  <a:pt x="236411" y="180880"/>
                  <a:pt x="242030" y="173736"/>
                  <a:pt x="242030" y="165259"/>
                </a:cubicBezTo>
                <a:lnTo>
                  <a:pt x="242030" y="131636"/>
                </a:lnTo>
                <a:cubicBezTo>
                  <a:pt x="242030" y="125063"/>
                  <a:pt x="236696" y="119825"/>
                  <a:pt x="230219" y="119825"/>
                </a:cubicBezTo>
                <a:lnTo>
                  <a:pt x="214979" y="119825"/>
                </a:lnTo>
                <a:cubicBezTo>
                  <a:pt x="208407" y="119825"/>
                  <a:pt x="203168" y="125159"/>
                  <a:pt x="203168" y="131636"/>
                </a:cubicBezTo>
                <a:lnTo>
                  <a:pt x="203168" y="143923"/>
                </a:lnTo>
                <a:lnTo>
                  <a:pt x="196977" y="143923"/>
                </a:lnTo>
                <a:lnTo>
                  <a:pt x="196977" y="131636"/>
                </a:lnTo>
                <a:cubicBezTo>
                  <a:pt x="196977" y="125063"/>
                  <a:pt x="191643" y="119825"/>
                  <a:pt x="185166" y="119825"/>
                </a:cubicBezTo>
                <a:lnTo>
                  <a:pt x="168402" y="119825"/>
                </a:lnTo>
                <a:cubicBezTo>
                  <a:pt x="161830" y="119825"/>
                  <a:pt x="156591" y="125159"/>
                  <a:pt x="156591" y="131636"/>
                </a:cubicBezTo>
                <a:lnTo>
                  <a:pt x="156591" y="143923"/>
                </a:lnTo>
                <a:lnTo>
                  <a:pt x="150400" y="143923"/>
                </a:lnTo>
                <a:lnTo>
                  <a:pt x="150400" y="131636"/>
                </a:lnTo>
                <a:cubicBezTo>
                  <a:pt x="150400" y="125063"/>
                  <a:pt x="145066" y="119825"/>
                  <a:pt x="138589" y="119825"/>
                </a:cubicBezTo>
                <a:lnTo>
                  <a:pt x="123349" y="119825"/>
                </a:lnTo>
                <a:cubicBezTo>
                  <a:pt x="116777" y="119825"/>
                  <a:pt x="111538" y="125159"/>
                  <a:pt x="111538" y="131636"/>
                </a:cubicBezTo>
                <a:lnTo>
                  <a:pt x="111538" y="165259"/>
                </a:lnTo>
                <a:cubicBezTo>
                  <a:pt x="111538" y="173736"/>
                  <a:pt x="117158" y="180880"/>
                  <a:pt x="124873" y="183452"/>
                </a:cubicBezTo>
                <a:cubicBezTo>
                  <a:pt x="123444" y="186119"/>
                  <a:pt x="122682" y="189166"/>
                  <a:pt x="122682" y="192405"/>
                </a:cubicBezTo>
                <a:cubicBezTo>
                  <a:pt x="122682" y="201930"/>
                  <a:pt x="129635" y="209931"/>
                  <a:pt x="138779" y="211646"/>
                </a:cubicBezTo>
                <a:lnTo>
                  <a:pt x="138779" y="222504"/>
                </a:lnTo>
                <a:lnTo>
                  <a:pt x="134588" y="222504"/>
                </a:lnTo>
                <a:cubicBezTo>
                  <a:pt x="131826" y="222504"/>
                  <a:pt x="129254" y="224314"/>
                  <a:pt x="128683" y="227076"/>
                </a:cubicBezTo>
                <a:cubicBezTo>
                  <a:pt x="127826" y="230886"/>
                  <a:pt x="130778" y="234220"/>
                  <a:pt x="134493" y="234220"/>
                </a:cubicBezTo>
                <a:lnTo>
                  <a:pt x="138875" y="234220"/>
                </a:lnTo>
                <a:lnTo>
                  <a:pt x="138875" y="241554"/>
                </a:lnTo>
                <a:cubicBezTo>
                  <a:pt x="138875" y="249555"/>
                  <a:pt x="138017" y="257461"/>
                  <a:pt x="136493" y="265176"/>
                </a:cubicBezTo>
                <a:cubicBezTo>
                  <a:pt x="120872" y="257937"/>
                  <a:pt x="107442" y="246793"/>
                  <a:pt x="97441" y="232601"/>
                </a:cubicBezTo>
                <a:cubicBezTo>
                  <a:pt x="85916" y="216218"/>
                  <a:pt x="79820" y="196882"/>
                  <a:pt x="79820" y="176689"/>
                </a:cubicBezTo>
                <a:cubicBezTo>
                  <a:pt x="79820" y="159449"/>
                  <a:pt x="84392" y="142589"/>
                  <a:pt x="92964" y="127825"/>
                </a:cubicBezTo>
                <a:cubicBezTo>
                  <a:pt x="101346" y="113538"/>
                  <a:pt x="113252" y="101441"/>
                  <a:pt x="127445" y="92964"/>
                </a:cubicBezTo>
                <a:cubicBezTo>
                  <a:pt x="130016" y="91440"/>
                  <a:pt x="131159" y="88202"/>
                  <a:pt x="130016" y="85535"/>
                </a:cubicBezTo>
                <a:cubicBezTo>
                  <a:pt x="128588" y="82201"/>
                  <a:pt x="124587" y="81058"/>
                  <a:pt x="121634" y="82868"/>
                </a:cubicBezTo>
                <a:cubicBezTo>
                  <a:pt x="105632" y="92393"/>
                  <a:pt x="92202" y="105918"/>
                  <a:pt x="82772" y="121920"/>
                </a:cubicBezTo>
                <a:cubicBezTo>
                  <a:pt x="73152" y="138494"/>
                  <a:pt x="68008" y="157448"/>
                  <a:pt x="68008" y="176689"/>
                </a:cubicBezTo>
                <a:cubicBezTo>
                  <a:pt x="68008" y="199263"/>
                  <a:pt x="74867" y="220885"/>
                  <a:pt x="87821" y="239268"/>
                </a:cubicBezTo>
                <a:cubicBezTo>
                  <a:pt x="99441" y="255746"/>
                  <a:pt x="115157" y="268605"/>
                  <a:pt x="133541" y="276606"/>
                </a:cubicBezTo>
                <a:cubicBezTo>
                  <a:pt x="131445" y="283083"/>
                  <a:pt x="128873" y="289465"/>
                  <a:pt x="125635" y="295561"/>
                </a:cubicBezTo>
                <a:cubicBezTo>
                  <a:pt x="118205" y="292322"/>
                  <a:pt x="110966" y="288322"/>
                  <a:pt x="104299" y="283750"/>
                </a:cubicBezTo>
                <a:cubicBezTo>
                  <a:pt x="102203" y="282321"/>
                  <a:pt x="99536" y="282416"/>
                  <a:pt x="97536" y="283845"/>
                </a:cubicBezTo>
                <a:lnTo>
                  <a:pt x="74009" y="301181"/>
                </a:lnTo>
                <a:cubicBezTo>
                  <a:pt x="72200" y="302514"/>
                  <a:pt x="69723" y="302324"/>
                  <a:pt x="68199" y="300704"/>
                </a:cubicBezTo>
                <a:lnTo>
                  <a:pt x="53245" y="285750"/>
                </a:lnTo>
                <a:cubicBezTo>
                  <a:pt x="51626" y="284131"/>
                  <a:pt x="51435" y="281654"/>
                  <a:pt x="52769" y="279940"/>
                </a:cubicBezTo>
                <a:lnTo>
                  <a:pt x="70199" y="256413"/>
                </a:lnTo>
                <a:cubicBezTo>
                  <a:pt x="71723" y="254413"/>
                  <a:pt x="71723" y="251651"/>
                  <a:pt x="70295" y="249555"/>
                </a:cubicBezTo>
                <a:cubicBezTo>
                  <a:pt x="60103" y="234696"/>
                  <a:pt x="53245" y="218218"/>
                  <a:pt x="49911" y="200597"/>
                </a:cubicBezTo>
                <a:cubicBezTo>
                  <a:pt x="49435" y="198120"/>
                  <a:pt x="47530" y="196310"/>
                  <a:pt x="45053" y="195929"/>
                </a:cubicBezTo>
                <a:lnTo>
                  <a:pt x="16097" y="191548"/>
                </a:lnTo>
                <a:cubicBezTo>
                  <a:pt x="13906" y="191262"/>
                  <a:pt x="12287" y="189357"/>
                  <a:pt x="12287" y="187071"/>
                </a:cubicBezTo>
                <a:lnTo>
                  <a:pt x="12287" y="165926"/>
                </a:lnTo>
                <a:cubicBezTo>
                  <a:pt x="12287" y="163735"/>
                  <a:pt x="13906" y="161830"/>
                  <a:pt x="16097" y="161449"/>
                </a:cubicBezTo>
                <a:lnTo>
                  <a:pt x="45053" y="157067"/>
                </a:lnTo>
                <a:cubicBezTo>
                  <a:pt x="47530" y="156686"/>
                  <a:pt x="49530" y="154781"/>
                  <a:pt x="49911" y="152400"/>
                </a:cubicBezTo>
                <a:cubicBezTo>
                  <a:pt x="53245" y="134779"/>
                  <a:pt x="60103" y="118205"/>
                  <a:pt x="70295" y="103346"/>
                </a:cubicBezTo>
                <a:cubicBezTo>
                  <a:pt x="71723" y="101251"/>
                  <a:pt x="71628" y="98584"/>
                  <a:pt x="70199" y="96584"/>
                </a:cubicBezTo>
                <a:lnTo>
                  <a:pt x="52769" y="73057"/>
                </a:lnTo>
                <a:cubicBezTo>
                  <a:pt x="51435" y="71247"/>
                  <a:pt x="51626" y="68771"/>
                  <a:pt x="53245" y="67247"/>
                </a:cubicBezTo>
                <a:lnTo>
                  <a:pt x="68199" y="52292"/>
                </a:lnTo>
                <a:cubicBezTo>
                  <a:pt x="69818" y="50673"/>
                  <a:pt x="72295" y="50483"/>
                  <a:pt x="74104" y="51816"/>
                </a:cubicBezTo>
                <a:lnTo>
                  <a:pt x="97727" y="69152"/>
                </a:lnTo>
                <a:cubicBezTo>
                  <a:pt x="99727" y="70676"/>
                  <a:pt x="102489" y="70676"/>
                  <a:pt x="104489" y="69247"/>
                </a:cubicBezTo>
                <a:cubicBezTo>
                  <a:pt x="119444" y="59055"/>
                  <a:pt x="135922" y="52197"/>
                  <a:pt x="153638" y="48959"/>
                </a:cubicBezTo>
                <a:cubicBezTo>
                  <a:pt x="156115" y="48482"/>
                  <a:pt x="158020" y="46577"/>
                  <a:pt x="158401" y="44101"/>
                </a:cubicBezTo>
                <a:lnTo>
                  <a:pt x="162782" y="15240"/>
                </a:lnTo>
                <a:cubicBezTo>
                  <a:pt x="163068" y="13049"/>
                  <a:pt x="164973" y="11430"/>
                  <a:pt x="167259" y="11430"/>
                </a:cubicBezTo>
                <a:lnTo>
                  <a:pt x="191072" y="11430"/>
                </a:lnTo>
                <a:cubicBezTo>
                  <a:pt x="191072" y="11430"/>
                  <a:pt x="191262" y="11430"/>
                  <a:pt x="191357" y="11621"/>
                </a:cubicBezTo>
                <a:lnTo>
                  <a:pt x="196215" y="44101"/>
                </a:lnTo>
                <a:cubicBezTo>
                  <a:pt x="196596" y="46577"/>
                  <a:pt x="198501" y="48482"/>
                  <a:pt x="200977" y="48959"/>
                </a:cubicBezTo>
                <a:cubicBezTo>
                  <a:pt x="218694" y="52292"/>
                  <a:pt x="235268" y="59150"/>
                  <a:pt x="250127" y="69247"/>
                </a:cubicBezTo>
                <a:cubicBezTo>
                  <a:pt x="252222" y="70676"/>
                  <a:pt x="254889" y="70580"/>
                  <a:pt x="256889" y="69152"/>
                </a:cubicBezTo>
                <a:lnTo>
                  <a:pt x="283369" y="49625"/>
                </a:lnTo>
                <a:cubicBezTo>
                  <a:pt x="283369" y="49625"/>
                  <a:pt x="283559" y="49625"/>
                  <a:pt x="283655" y="49625"/>
                </a:cubicBezTo>
                <a:lnTo>
                  <a:pt x="303848" y="69723"/>
                </a:lnTo>
                <a:cubicBezTo>
                  <a:pt x="303848" y="69723"/>
                  <a:pt x="303943" y="69914"/>
                  <a:pt x="303848" y="70009"/>
                </a:cubicBezTo>
                <a:lnTo>
                  <a:pt x="284226" y="96488"/>
                </a:lnTo>
                <a:cubicBezTo>
                  <a:pt x="282702" y="98489"/>
                  <a:pt x="282702" y="101251"/>
                  <a:pt x="284131" y="103251"/>
                </a:cubicBezTo>
                <a:cubicBezTo>
                  <a:pt x="294323" y="118110"/>
                  <a:pt x="301181" y="134588"/>
                  <a:pt x="304514" y="152305"/>
                </a:cubicBezTo>
                <a:cubicBezTo>
                  <a:pt x="304991" y="154781"/>
                  <a:pt x="306896" y="156686"/>
                  <a:pt x="309372" y="156972"/>
                </a:cubicBezTo>
                <a:lnTo>
                  <a:pt x="341948" y="161830"/>
                </a:lnTo>
                <a:cubicBezTo>
                  <a:pt x="341948" y="161830"/>
                  <a:pt x="342138" y="161925"/>
                  <a:pt x="342138" y="162116"/>
                </a:cubicBezTo>
                <a:lnTo>
                  <a:pt x="342138" y="186881"/>
                </a:lnTo>
                <a:lnTo>
                  <a:pt x="362236" y="18754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27"/>
          <p:cNvGrpSpPr/>
          <p:nvPr/>
        </p:nvGrpSpPr>
        <p:grpSpPr>
          <a:xfrm>
            <a:off x="2630947" y="1518097"/>
            <a:ext cx="343483" cy="398245"/>
            <a:chOff x="4157459" y="2038635"/>
            <a:chExt cx="343483" cy="398245"/>
          </a:xfrm>
        </p:grpSpPr>
        <p:sp>
          <p:nvSpPr>
            <p:cNvPr id="467" name="Google Shape;467;p27"/>
            <p:cNvSpPr/>
            <p:nvPr/>
          </p:nvSpPr>
          <p:spPr>
            <a:xfrm>
              <a:off x="4336221" y="2359247"/>
              <a:ext cx="41886" cy="11715"/>
            </a:xfrm>
            <a:custGeom>
              <a:rect b="b" l="l" r="r" t="t"/>
              <a:pathLst>
                <a:path extrusionOk="0" h="11715" w="41886">
                  <a:moveTo>
                    <a:pt x="5845" y="0"/>
                  </a:moveTo>
                  <a:cubicBezTo>
                    <a:pt x="2416" y="0"/>
                    <a:pt x="-346" y="3048"/>
                    <a:pt x="35" y="6572"/>
                  </a:cubicBezTo>
                  <a:cubicBezTo>
                    <a:pt x="416" y="9525"/>
                    <a:pt x="3083" y="11716"/>
                    <a:pt x="6036" y="11716"/>
                  </a:cubicBezTo>
                  <a:lnTo>
                    <a:pt x="35849" y="11716"/>
                  </a:lnTo>
                  <a:cubicBezTo>
                    <a:pt x="38802" y="11716"/>
                    <a:pt x="41564" y="9525"/>
                    <a:pt x="41850" y="6572"/>
                  </a:cubicBezTo>
                  <a:cubicBezTo>
                    <a:pt x="42231" y="3048"/>
                    <a:pt x="39564" y="0"/>
                    <a:pt x="36040" y="0"/>
                  </a:cubicBezTo>
                  <a:lnTo>
                    <a:pt x="5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4157459" y="2038635"/>
              <a:ext cx="343483" cy="398245"/>
            </a:xfrm>
            <a:custGeom>
              <a:rect b="b" l="l" r="r" t="t"/>
              <a:pathLst>
                <a:path extrusionOk="0" h="398245" w="343483">
                  <a:moveTo>
                    <a:pt x="314337" y="0"/>
                  </a:moveTo>
                  <a:lnTo>
                    <a:pt x="85642" y="0"/>
                  </a:lnTo>
                  <a:cubicBezTo>
                    <a:pt x="69449" y="0"/>
                    <a:pt x="56400" y="13049"/>
                    <a:pt x="56400" y="29242"/>
                  </a:cubicBezTo>
                  <a:lnTo>
                    <a:pt x="56400" y="198692"/>
                  </a:lnTo>
                  <a:lnTo>
                    <a:pt x="28968" y="250889"/>
                  </a:lnTo>
                  <a:cubicBezTo>
                    <a:pt x="23348" y="261557"/>
                    <a:pt x="21443" y="273939"/>
                    <a:pt x="23444" y="285750"/>
                  </a:cubicBezTo>
                  <a:cubicBezTo>
                    <a:pt x="23920" y="288322"/>
                    <a:pt x="26396" y="290703"/>
                    <a:pt x="28968" y="290703"/>
                  </a:cubicBezTo>
                  <a:cubicBezTo>
                    <a:pt x="32778" y="290798"/>
                    <a:pt x="35540" y="287465"/>
                    <a:pt x="34969" y="283845"/>
                  </a:cubicBezTo>
                  <a:cubicBezTo>
                    <a:pt x="33350" y="274511"/>
                    <a:pt x="34969" y="264700"/>
                    <a:pt x="39350" y="256223"/>
                  </a:cubicBezTo>
                  <a:lnTo>
                    <a:pt x="81070" y="176784"/>
                  </a:lnTo>
                  <a:cubicBezTo>
                    <a:pt x="82689" y="173546"/>
                    <a:pt x="87547" y="172974"/>
                    <a:pt x="89833" y="175832"/>
                  </a:cubicBezTo>
                  <a:cubicBezTo>
                    <a:pt x="93929" y="180689"/>
                    <a:pt x="95357" y="187071"/>
                    <a:pt x="93833" y="194786"/>
                  </a:cubicBezTo>
                  <a:cubicBezTo>
                    <a:pt x="89071" y="220027"/>
                    <a:pt x="81927" y="249269"/>
                    <a:pt x="81832" y="249555"/>
                  </a:cubicBezTo>
                  <a:cubicBezTo>
                    <a:pt x="81451" y="251270"/>
                    <a:pt x="81832" y="253175"/>
                    <a:pt x="82880" y="254508"/>
                  </a:cubicBezTo>
                  <a:cubicBezTo>
                    <a:pt x="83261" y="254984"/>
                    <a:pt x="119456" y="302324"/>
                    <a:pt x="90690" y="346520"/>
                  </a:cubicBezTo>
                  <a:cubicBezTo>
                    <a:pt x="88118" y="350234"/>
                    <a:pt x="91071" y="355664"/>
                    <a:pt x="95643" y="355568"/>
                  </a:cubicBezTo>
                  <a:lnTo>
                    <a:pt x="187940" y="355568"/>
                  </a:lnTo>
                  <a:cubicBezTo>
                    <a:pt x="172510" y="365189"/>
                    <a:pt x="153555" y="369284"/>
                    <a:pt x="153269" y="369284"/>
                  </a:cubicBezTo>
                  <a:cubicBezTo>
                    <a:pt x="151745" y="369570"/>
                    <a:pt x="150507" y="370427"/>
                    <a:pt x="149650" y="371666"/>
                  </a:cubicBezTo>
                  <a:lnTo>
                    <a:pt x="139458" y="386620"/>
                  </a:lnTo>
                  <a:lnTo>
                    <a:pt x="15538" y="386620"/>
                  </a:lnTo>
                  <a:lnTo>
                    <a:pt x="29921" y="358712"/>
                  </a:lnTo>
                  <a:cubicBezTo>
                    <a:pt x="38112" y="342805"/>
                    <a:pt x="41160" y="324993"/>
                    <a:pt x="38684" y="307277"/>
                  </a:cubicBezTo>
                  <a:cubicBezTo>
                    <a:pt x="38303" y="304514"/>
                    <a:pt x="36112" y="302228"/>
                    <a:pt x="33350" y="302038"/>
                  </a:cubicBezTo>
                  <a:cubicBezTo>
                    <a:pt x="29540" y="301752"/>
                    <a:pt x="26587" y="305086"/>
                    <a:pt x="27158" y="308705"/>
                  </a:cubicBezTo>
                  <a:cubicBezTo>
                    <a:pt x="29349" y="324136"/>
                    <a:pt x="26682" y="339566"/>
                    <a:pt x="19538" y="353378"/>
                  </a:cubicBezTo>
                  <a:lnTo>
                    <a:pt x="679" y="389763"/>
                  </a:lnTo>
                  <a:cubicBezTo>
                    <a:pt x="-1417" y="393478"/>
                    <a:pt x="1631" y="398431"/>
                    <a:pt x="5822" y="398240"/>
                  </a:cubicBezTo>
                  <a:lnTo>
                    <a:pt x="142411" y="398240"/>
                  </a:lnTo>
                  <a:cubicBezTo>
                    <a:pt x="144316" y="398240"/>
                    <a:pt x="146126" y="397288"/>
                    <a:pt x="147269" y="395669"/>
                  </a:cubicBezTo>
                  <a:lnTo>
                    <a:pt x="157937" y="380048"/>
                  </a:lnTo>
                  <a:cubicBezTo>
                    <a:pt x="165842" y="378143"/>
                    <a:pt x="191369" y="370904"/>
                    <a:pt x="206609" y="355378"/>
                  </a:cubicBezTo>
                  <a:lnTo>
                    <a:pt x="255758" y="355378"/>
                  </a:lnTo>
                  <a:cubicBezTo>
                    <a:pt x="258711" y="355378"/>
                    <a:pt x="261473" y="353187"/>
                    <a:pt x="261759" y="350234"/>
                  </a:cubicBezTo>
                  <a:cubicBezTo>
                    <a:pt x="262140" y="346710"/>
                    <a:pt x="259473" y="343662"/>
                    <a:pt x="255949" y="343662"/>
                  </a:cubicBezTo>
                  <a:lnTo>
                    <a:pt x="105549" y="343662"/>
                  </a:lnTo>
                  <a:cubicBezTo>
                    <a:pt x="110788" y="332994"/>
                    <a:pt x="113360" y="321469"/>
                    <a:pt x="113455" y="309467"/>
                  </a:cubicBezTo>
                  <a:lnTo>
                    <a:pt x="305765" y="309467"/>
                  </a:lnTo>
                  <a:cubicBezTo>
                    <a:pt x="313289" y="309467"/>
                    <a:pt x="319385" y="303371"/>
                    <a:pt x="319385" y="295847"/>
                  </a:cubicBezTo>
                  <a:lnTo>
                    <a:pt x="319385" y="37719"/>
                  </a:lnTo>
                  <a:cubicBezTo>
                    <a:pt x="319385" y="30194"/>
                    <a:pt x="313289" y="24098"/>
                    <a:pt x="305765" y="24098"/>
                  </a:cubicBezTo>
                  <a:lnTo>
                    <a:pt x="161747" y="24098"/>
                  </a:lnTo>
                  <a:cubicBezTo>
                    <a:pt x="158794" y="24098"/>
                    <a:pt x="156127" y="26289"/>
                    <a:pt x="155746" y="29242"/>
                  </a:cubicBezTo>
                  <a:cubicBezTo>
                    <a:pt x="155365" y="32766"/>
                    <a:pt x="158127" y="35814"/>
                    <a:pt x="161556" y="35814"/>
                  </a:cubicBezTo>
                  <a:lnTo>
                    <a:pt x="305765" y="35814"/>
                  </a:lnTo>
                  <a:cubicBezTo>
                    <a:pt x="306812" y="35814"/>
                    <a:pt x="307670" y="36671"/>
                    <a:pt x="307670" y="37719"/>
                  </a:cubicBezTo>
                  <a:lnTo>
                    <a:pt x="307670" y="110300"/>
                  </a:lnTo>
                  <a:lnTo>
                    <a:pt x="287477" y="134398"/>
                  </a:lnTo>
                  <a:lnTo>
                    <a:pt x="279666" y="129731"/>
                  </a:lnTo>
                  <a:cubicBezTo>
                    <a:pt x="277094" y="128207"/>
                    <a:pt x="273761" y="128873"/>
                    <a:pt x="271951" y="131350"/>
                  </a:cubicBezTo>
                  <a:lnTo>
                    <a:pt x="252806" y="157734"/>
                  </a:lnTo>
                  <a:lnTo>
                    <a:pt x="244519" y="146018"/>
                  </a:lnTo>
                  <a:cubicBezTo>
                    <a:pt x="242233" y="142494"/>
                    <a:pt x="236518" y="142875"/>
                    <a:pt x="234613" y="146590"/>
                  </a:cubicBezTo>
                  <a:lnTo>
                    <a:pt x="219468" y="174403"/>
                  </a:lnTo>
                  <a:lnTo>
                    <a:pt x="198513" y="125825"/>
                  </a:lnTo>
                  <a:cubicBezTo>
                    <a:pt x="197275" y="122777"/>
                    <a:pt x="193274" y="121349"/>
                    <a:pt x="190417" y="122968"/>
                  </a:cubicBezTo>
                  <a:lnTo>
                    <a:pt x="174605" y="131350"/>
                  </a:lnTo>
                  <a:lnTo>
                    <a:pt x="154698" y="85535"/>
                  </a:lnTo>
                  <a:cubicBezTo>
                    <a:pt x="153079" y="81439"/>
                    <a:pt x="146983" y="80772"/>
                    <a:pt x="144602" y="84487"/>
                  </a:cubicBezTo>
                  <a:lnTo>
                    <a:pt x="121456" y="116967"/>
                  </a:lnTo>
                  <a:lnTo>
                    <a:pt x="92119" y="72676"/>
                  </a:lnTo>
                  <a:lnTo>
                    <a:pt x="92119" y="37624"/>
                  </a:lnTo>
                  <a:cubicBezTo>
                    <a:pt x="92119" y="36576"/>
                    <a:pt x="92976" y="35719"/>
                    <a:pt x="94024" y="35719"/>
                  </a:cubicBezTo>
                  <a:lnTo>
                    <a:pt x="138506" y="35719"/>
                  </a:lnTo>
                  <a:cubicBezTo>
                    <a:pt x="141268" y="35719"/>
                    <a:pt x="143840" y="33909"/>
                    <a:pt x="144411" y="31147"/>
                  </a:cubicBezTo>
                  <a:cubicBezTo>
                    <a:pt x="145268" y="27337"/>
                    <a:pt x="142316" y="24003"/>
                    <a:pt x="138601" y="24003"/>
                  </a:cubicBezTo>
                  <a:lnTo>
                    <a:pt x="94024" y="24003"/>
                  </a:lnTo>
                  <a:cubicBezTo>
                    <a:pt x="86499" y="24003"/>
                    <a:pt x="80403" y="30099"/>
                    <a:pt x="80403" y="37624"/>
                  </a:cubicBezTo>
                  <a:lnTo>
                    <a:pt x="80403" y="162687"/>
                  </a:lnTo>
                  <a:cubicBezTo>
                    <a:pt x="76212" y="164021"/>
                    <a:pt x="72688" y="166973"/>
                    <a:pt x="70592" y="170879"/>
                  </a:cubicBezTo>
                  <a:lnTo>
                    <a:pt x="67925" y="175927"/>
                  </a:lnTo>
                  <a:lnTo>
                    <a:pt x="67925" y="29147"/>
                  </a:lnTo>
                  <a:cubicBezTo>
                    <a:pt x="67925" y="19431"/>
                    <a:pt x="75736" y="11621"/>
                    <a:pt x="85451" y="11621"/>
                  </a:cubicBezTo>
                  <a:lnTo>
                    <a:pt x="314147" y="11621"/>
                  </a:lnTo>
                  <a:cubicBezTo>
                    <a:pt x="323862" y="11621"/>
                    <a:pt x="331673" y="19431"/>
                    <a:pt x="331673" y="29147"/>
                  </a:cubicBezTo>
                  <a:lnTo>
                    <a:pt x="331673" y="337757"/>
                  </a:lnTo>
                  <a:cubicBezTo>
                    <a:pt x="331673" y="341090"/>
                    <a:pt x="328910" y="343853"/>
                    <a:pt x="325577" y="343853"/>
                  </a:cubicBezTo>
                  <a:lnTo>
                    <a:pt x="277761" y="343853"/>
                  </a:lnTo>
                  <a:cubicBezTo>
                    <a:pt x="277190" y="343853"/>
                    <a:pt x="276618" y="344138"/>
                    <a:pt x="276237" y="344519"/>
                  </a:cubicBezTo>
                  <a:cubicBezTo>
                    <a:pt x="271379" y="349568"/>
                    <a:pt x="274904" y="355568"/>
                    <a:pt x="279761" y="355568"/>
                  </a:cubicBezTo>
                  <a:lnTo>
                    <a:pt x="314242" y="355568"/>
                  </a:lnTo>
                  <a:cubicBezTo>
                    <a:pt x="330434" y="355568"/>
                    <a:pt x="343484" y="342519"/>
                    <a:pt x="343484" y="326327"/>
                  </a:cubicBezTo>
                  <a:lnTo>
                    <a:pt x="343484" y="29242"/>
                  </a:lnTo>
                  <a:cubicBezTo>
                    <a:pt x="343484" y="13145"/>
                    <a:pt x="330339" y="0"/>
                    <a:pt x="314242" y="0"/>
                  </a:cubicBezTo>
                  <a:lnTo>
                    <a:pt x="314242" y="0"/>
                  </a:lnTo>
                  <a:close/>
                  <a:moveTo>
                    <a:pt x="305860" y="297275"/>
                  </a:moveTo>
                  <a:lnTo>
                    <a:pt x="113074" y="297275"/>
                  </a:lnTo>
                  <a:cubicBezTo>
                    <a:pt x="112312" y="291560"/>
                    <a:pt x="111074" y="285845"/>
                    <a:pt x="109169" y="280035"/>
                  </a:cubicBezTo>
                  <a:cubicBezTo>
                    <a:pt x="104406" y="265081"/>
                    <a:pt x="97358" y="253937"/>
                    <a:pt x="94024" y="249269"/>
                  </a:cubicBezTo>
                  <a:cubicBezTo>
                    <a:pt x="94691" y="246602"/>
                    <a:pt x="95738" y="242126"/>
                    <a:pt x="96977" y="236601"/>
                  </a:cubicBezTo>
                  <a:lnTo>
                    <a:pt x="131933" y="200216"/>
                  </a:lnTo>
                  <a:lnTo>
                    <a:pt x="149650" y="221361"/>
                  </a:lnTo>
                  <a:cubicBezTo>
                    <a:pt x="151650" y="223742"/>
                    <a:pt x="155174" y="224123"/>
                    <a:pt x="157651" y="222218"/>
                  </a:cubicBezTo>
                  <a:lnTo>
                    <a:pt x="181368" y="204216"/>
                  </a:lnTo>
                  <a:lnTo>
                    <a:pt x="189083" y="233934"/>
                  </a:lnTo>
                  <a:cubicBezTo>
                    <a:pt x="190226" y="238982"/>
                    <a:pt x="197561" y="239839"/>
                    <a:pt x="199847" y="235268"/>
                  </a:cubicBezTo>
                  <a:lnTo>
                    <a:pt x="218325" y="201073"/>
                  </a:lnTo>
                  <a:lnTo>
                    <a:pt x="229850" y="227838"/>
                  </a:lnTo>
                  <a:cubicBezTo>
                    <a:pt x="231279" y="231553"/>
                    <a:pt x="236518" y="232601"/>
                    <a:pt x="239280" y="229743"/>
                  </a:cubicBezTo>
                  <a:lnTo>
                    <a:pt x="254806" y="214979"/>
                  </a:lnTo>
                  <a:lnTo>
                    <a:pt x="267855" y="237649"/>
                  </a:lnTo>
                  <a:cubicBezTo>
                    <a:pt x="269665" y="240887"/>
                    <a:pt x="274427" y="241554"/>
                    <a:pt x="276999" y="238887"/>
                  </a:cubicBezTo>
                  <a:lnTo>
                    <a:pt x="288810" y="227171"/>
                  </a:lnTo>
                  <a:lnTo>
                    <a:pt x="307574" y="253270"/>
                  </a:lnTo>
                  <a:lnTo>
                    <a:pt x="307574" y="295370"/>
                  </a:lnTo>
                  <a:cubicBezTo>
                    <a:pt x="307574" y="296418"/>
                    <a:pt x="306717" y="297275"/>
                    <a:pt x="305669" y="297275"/>
                  </a:cubicBezTo>
                  <a:lnTo>
                    <a:pt x="305669" y="297275"/>
                  </a:lnTo>
                  <a:close/>
                  <a:moveTo>
                    <a:pt x="240614" y="160687"/>
                  </a:moveTo>
                  <a:lnTo>
                    <a:pt x="248138" y="171355"/>
                  </a:lnTo>
                  <a:cubicBezTo>
                    <a:pt x="250329" y="174593"/>
                    <a:pt x="255473" y="174593"/>
                    <a:pt x="257663" y="171355"/>
                  </a:cubicBezTo>
                  <a:lnTo>
                    <a:pt x="278428" y="142685"/>
                  </a:lnTo>
                  <a:lnTo>
                    <a:pt x="285953" y="147161"/>
                  </a:lnTo>
                  <a:cubicBezTo>
                    <a:pt x="288429" y="148590"/>
                    <a:pt x="291572" y="148114"/>
                    <a:pt x="293382" y="145923"/>
                  </a:cubicBezTo>
                  <a:lnTo>
                    <a:pt x="307765" y="128683"/>
                  </a:lnTo>
                  <a:lnTo>
                    <a:pt x="307765" y="233553"/>
                  </a:lnTo>
                  <a:lnTo>
                    <a:pt x="294525" y="215075"/>
                  </a:lnTo>
                  <a:cubicBezTo>
                    <a:pt x="292525" y="212217"/>
                    <a:pt x="288048" y="211836"/>
                    <a:pt x="285667" y="214313"/>
                  </a:cubicBezTo>
                  <a:lnTo>
                    <a:pt x="274427" y="225552"/>
                  </a:lnTo>
                  <a:lnTo>
                    <a:pt x="261378" y="203073"/>
                  </a:lnTo>
                  <a:cubicBezTo>
                    <a:pt x="259664" y="199835"/>
                    <a:pt x="254901" y="199168"/>
                    <a:pt x="252234" y="201739"/>
                  </a:cubicBezTo>
                  <a:lnTo>
                    <a:pt x="237375" y="215837"/>
                  </a:lnTo>
                  <a:lnTo>
                    <a:pt x="225469" y="188309"/>
                  </a:lnTo>
                  <a:lnTo>
                    <a:pt x="240518" y="160592"/>
                  </a:lnTo>
                  <a:close/>
                  <a:moveTo>
                    <a:pt x="116503" y="130778"/>
                  </a:moveTo>
                  <a:cubicBezTo>
                    <a:pt x="118598" y="134207"/>
                    <a:pt x="123932" y="134207"/>
                    <a:pt x="126123" y="130969"/>
                  </a:cubicBezTo>
                  <a:lnTo>
                    <a:pt x="148126" y="100013"/>
                  </a:lnTo>
                  <a:lnTo>
                    <a:pt x="166414" y="142208"/>
                  </a:lnTo>
                  <a:cubicBezTo>
                    <a:pt x="167652" y="145256"/>
                    <a:pt x="171653" y="146685"/>
                    <a:pt x="174510" y="145066"/>
                  </a:cubicBezTo>
                  <a:lnTo>
                    <a:pt x="190322" y="136684"/>
                  </a:lnTo>
                  <a:lnTo>
                    <a:pt x="212420" y="187928"/>
                  </a:lnTo>
                  <a:lnTo>
                    <a:pt x="196608" y="217170"/>
                  </a:lnTo>
                  <a:lnTo>
                    <a:pt x="190417" y="193358"/>
                  </a:lnTo>
                  <a:cubicBezTo>
                    <a:pt x="189464" y="189452"/>
                    <a:pt x="184416" y="187643"/>
                    <a:pt x="181178" y="190214"/>
                  </a:cubicBezTo>
                  <a:lnTo>
                    <a:pt x="154889" y="210122"/>
                  </a:lnTo>
                  <a:lnTo>
                    <a:pt x="136505" y="188309"/>
                  </a:lnTo>
                  <a:cubicBezTo>
                    <a:pt x="134410" y="185642"/>
                    <a:pt x="130124" y="185547"/>
                    <a:pt x="127838" y="188024"/>
                  </a:cubicBezTo>
                  <a:lnTo>
                    <a:pt x="101644" y="215265"/>
                  </a:lnTo>
                  <a:cubicBezTo>
                    <a:pt x="102882" y="209264"/>
                    <a:pt x="104216" y="203073"/>
                    <a:pt x="105263" y="197072"/>
                  </a:cubicBezTo>
                  <a:cubicBezTo>
                    <a:pt x="107930" y="182880"/>
                    <a:pt x="103168" y="173641"/>
                    <a:pt x="98596" y="168402"/>
                  </a:cubicBezTo>
                  <a:cubicBezTo>
                    <a:pt x="96786" y="166307"/>
                    <a:pt x="94500" y="164592"/>
                    <a:pt x="91928" y="163639"/>
                  </a:cubicBezTo>
                  <a:lnTo>
                    <a:pt x="91928" y="94298"/>
                  </a:lnTo>
                  <a:lnTo>
                    <a:pt x="116217" y="1309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27"/>
          <p:cNvGrpSpPr/>
          <p:nvPr/>
        </p:nvGrpSpPr>
        <p:grpSpPr>
          <a:xfrm>
            <a:off x="3310949" y="1541338"/>
            <a:ext cx="398621" cy="351949"/>
            <a:chOff x="4837461" y="2061876"/>
            <a:chExt cx="398621" cy="351949"/>
          </a:xfrm>
        </p:grpSpPr>
        <p:sp>
          <p:nvSpPr>
            <p:cNvPr id="470" name="Google Shape;470;p27"/>
            <p:cNvSpPr/>
            <p:nvPr/>
          </p:nvSpPr>
          <p:spPr>
            <a:xfrm>
              <a:off x="4943152" y="2061876"/>
              <a:ext cx="292930" cy="301371"/>
            </a:xfrm>
            <a:custGeom>
              <a:rect b="b" l="l" r="r" t="t"/>
              <a:pathLst>
                <a:path extrusionOk="0" h="301371" w="292930">
                  <a:moveTo>
                    <a:pt x="263784" y="95"/>
                  </a:moveTo>
                  <a:lnTo>
                    <a:pt x="225779" y="95"/>
                  </a:lnTo>
                  <a:cubicBezTo>
                    <a:pt x="222826" y="95"/>
                    <a:pt x="220064" y="2286"/>
                    <a:pt x="219778" y="5239"/>
                  </a:cubicBezTo>
                  <a:cubicBezTo>
                    <a:pt x="219397" y="8763"/>
                    <a:pt x="222064" y="11811"/>
                    <a:pt x="225588" y="11811"/>
                  </a:cubicBezTo>
                  <a:lnTo>
                    <a:pt x="263784" y="11811"/>
                  </a:lnTo>
                  <a:cubicBezTo>
                    <a:pt x="273499" y="11811"/>
                    <a:pt x="281310" y="19717"/>
                    <a:pt x="281310" y="29337"/>
                  </a:cubicBezTo>
                  <a:lnTo>
                    <a:pt x="281310" y="236696"/>
                  </a:lnTo>
                  <a:lnTo>
                    <a:pt x="6037" y="236696"/>
                  </a:lnTo>
                  <a:cubicBezTo>
                    <a:pt x="3084" y="236696"/>
                    <a:pt x="322" y="238887"/>
                    <a:pt x="36" y="241840"/>
                  </a:cubicBezTo>
                  <a:cubicBezTo>
                    <a:pt x="-345" y="245364"/>
                    <a:pt x="2322" y="248412"/>
                    <a:pt x="5847" y="248412"/>
                  </a:cubicBezTo>
                  <a:lnTo>
                    <a:pt x="281310" y="248412"/>
                  </a:lnTo>
                  <a:lnTo>
                    <a:pt x="281310" y="285941"/>
                  </a:lnTo>
                  <a:cubicBezTo>
                    <a:pt x="281310" y="287941"/>
                    <a:pt x="279690" y="289655"/>
                    <a:pt x="277595" y="289655"/>
                  </a:cubicBezTo>
                  <a:lnTo>
                    <a:pt x="223207" y="289655"/>
                  </a:lnTo>
                  <a:cubicBezTo>
                    <a:pt x="223207" y="289655"/>
                    <a:pt x="222540" y="289751"/>
                    <a:pt x="222350" y="290036"/>
                  </a:cubicBezTo>
                  <a:cubicBezTo>
                    <a:pt x="217016" y="295085"/>
                    <a:pt x="220540" y="301371"/>
                    <a:pt x="225493" y="301371"/>
                  </a:cubicBezTo>
                  <a:lnTo>
                    <a:pt x="286834" y="301371"/>
                  </a:lnTo>
                  <a:cubicBezTo>
                    <a:pt x="290168" y="301371"/>
                    <a:pt x="292930" y="298609"/>
                    <a:pt x="292930" y="295275"/>
                  </a:cubicBezTo>
                  <a:lnTo>
                    <a:pt x="292930" y="29242"/>
                  </a:lnTo>
                  <a:cubicBezTo>
                    <a:pt x="292930" y="13144"/>
                    <a:pt x="279786" y="0"/>
                    <a:pt x="263688" y="0"/>
                  </a:cubicBezTo>
                  <a:lnTo>
                    <a:pt x="263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4837461" y="2061972"/>
              <a:ext cx="312744" cy="351853"/>
            </a:xfrm>
            <a:custGeom>
              <a:rect b="b" l="l" r="r" t="t"/>
              <a:pathLst>
                <a:path extrusionOk="0" h="351853" w="312744">
                  <a:moveTo>
                    <a:pt x="307086" y="289465"/>
                  </a:moveTo>
                  <a:lnTo>
                    <a:pt x="29432" y="289465"/>
                  </a:lnTo>
                  <a:cubicBezTo>
                    <a:pt x="19717" y="289465"/>
                    <a:pt x="11906" y="281559"/>
                    <a:pt x="11906" y="271939"/>
                  </a:cubicBezTo>
                  <a:lnTo>
                    <a:pt x="11906" y="248222"/>
                  </a:lnTo>
                  <a:lnTo>
                    <a:pt x="87154" y="248222"/>
                  </a:lnTo>
                  <a:cubicBezTo>
                    <a:pt x="90107" y="248222"/>
                    <a:pt x="92869" y="246031"/>
                    <a:pt x="93154" y="243078"/>
                  </a:cubicBezTo>
                  <a:cubicBezTo>
                    <a:pt x="93536" y="239554"/>
                    <a:pt x="90869" y="236506"/>
                    <a:pt x="87344" y="236506"/>
                  </a:cubicBezTo>
                  <a:lnTo>
                    <a:pt x="11811" y="236506"/>
                  </a:lnTo>
                  <a:lnTo>
                    <a:pt x="11811" y="17812"/>
                  </a:lnTo>
                  <a:cubicBezTo>
                    <a:pt x="11811" y="14478"/>
                    <a:pt x="14573" y="11716"/>
                    <a:pt x="17907" y="11716"/>
                  </a:cubicBezTo>
                  <a:lnTo>
                    <a:pt x="308896" y="11716"/>
                  </a:lnTo>
                  <a:cubicBezTo>
                    <a:pt x="309467" y="11716"/>
                    <a:pt x="310039" y="11430"/>
                    <a:pt x="310420" y="11049"/>
                  </a:cubicBezTo>
                  <a:cubicBezTo>
                    <a:pt x="315278" y="6001"/>
                    <a:pt x="311753" y="0"/>
                    <a:pt x="306896" y="0"/>
                  </a:cubicBezTo>
                  <a:lnTo>
                    <a:pt x="29242" y="0"/>
                  </a:lnTo>
                  <a:cubicBezTo>
                    <a:pt x="13145" y="0"/>
                    <a:pt x="0" y="13144"/>
                    <a:pt x="0" y="29242"/>
                  </a:cubicBezTo>
                  <a:lnTo>
                    <a:pt x="0" y="271939"/>
                  </a:lnTo>
                  <a:cubicBezTo>
                    <a:pt x="0" y="288131"/>
                    <a:pt x="13145" y="301181"/>
                    <a:pt x="29242" y="301181"/>
                  </a:cubicBezTo>
                  <a:lnTo>
                    <a:pt x="145828" y="301181"/>
                  </a:lnTo>
                  <a:lnTo>
                    <a:pt x="135446" y="340138"/>
                  </a:lnTo>
                  <a:lnTo>
                    <a:pt x="115919" y="340138"/>
                  </a:lnTo>
                  <a:cubicBezTo>
                    <a:pt x="112967" y="340138"/>
                    <a:pt x="110204" y="342328"/>
                    <a:pt x="109919" y="345281"/>
                  </a:cubicBezTo>
                  <a:cubicBezTo>
                    <a:pt x="109538" y="348806"/>
                    <a:pt x="112204" y="351853"/>
                    <a:pt x="115729" y="351853"/>
                  </a:cubicBezTo>
                  <a:lnTo>
                    <a:pt x="282512" y="351853"/>
                  </a:lnTo>
                  <a:cubicBezTo>
                    <a:pt x="285464" y="351853"/>
                    <a:pt x="288227" y="349663"/>
                    <a:pt x="288512" y="346710"/>
                  </a:cubicBezTo>
                  <a:cubicBezTo>
                    <a:pt x="288893" y="343186"/>
                    <a:pt x="286226" y="340138"/>
                    <a:pt x="282702" y="340138"/>
                  </a:cubicBezTo>
                  <a:lnTo>
                    <a:pt x="263176" y="340138"/>
                  </a:lnTo>
                  <a:lnTo>
                    <a:pt x="252794" y="301181"/>
                  </a:lnTo>
                  <a:lnTo>
                    <a:pt x="306610" y="301181"/>
                  </a:lnTo>
                  <a:cubicBezTo>
                    <a:pt x="309563" y="301181"/>
                    <a:pt x="312325" y="298990"/>
                    <a:pt x="312611" y="296037"/>
                  </a:cubicBezTo>
                  <a:cubicBezTo>
                    <a:pt x="312992" y="292513"/>
                    <a:pt x="310325" y="289465"/>
                    <a:pt x="306800" y="289465"/>
                  </a:cubicBezTo>
                  <a:lnTo>
                    <a:pt x="306800" y="289465"/>
                  </a:lnTo>
                  <a:close/>
                  <a:moveTo>
                    <a:pt x="147542" y="340043"/>
                  </a:moveTo>
                  <a:lnTo>
                    <a:pt x="157925" y="301085"/>
                  </a:lnTo>
                  <a:lnTo>
                    <a:pt x="241078" y="301085"/>
                  </a:lnTo>
                  <a:lnTo>
                    <a:pt x="251460" y="340043"/>
                  </a:lnTo>
                  <a:lnTo>
                    <a:pt x="147638" y="3400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5023675" y="2223289"/>
              <a:ext cx="11715" cy="44840"/>
            </a:xfrm>
            <a:custGeom>
              <a:rect b="b" l="l" r="r" t="t"/>
              <a:pathLst>
                <a:path extrusionOk="0" h="44840" w="11715">
                  <a:moveTo>
                    <a:pt x="0" y="5847"/>
                  </a:moveTo>
                  <a:lnTo>
                    <a:pt x="0" y="38803"/>
                  </a:lnTo>
                  <a:cubicBezTo>
                    <a:pt x="0" y="41756"/>
                    <a:pt x="2191" y="44518"/>
                    <a:pt x="5144" y="44804"/>
                  </a:cubicBezTo>
                  <a:cubicBezTo>
                    <a:pt x="8668" y="45185"/>
                    <a:pt x="11716" y="42518"/>
                    <a:pt x="11716" y="38994"/>
                  </a:cubicBez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5049392" y="2207096"/>
              <a:ext cx="11715" cy="61032"/>
            </a:xfrm>
            <a:custGeom>
              <a:rect b="b" l="l" r="r" t="t"/>
              <a:pathLst>
                <a:path extrusionOk="0" h="61032" w="11715">
                  <a:moveTo>
                    <a:pt x="0" y="5847"/>
                  </a:moveTo>
                  <a:lnTo>
                    <a:pt x="0" y="54996"/>
                  </a:lnTo>
                  <a:cubicBezTo>
                    <a:pt x="0" y="57948"/>
                    <a:pt x="2191" y="60711"/>
                    <a:pt x="5144" y="60996"/>
                  </a:cubicBezTo>
                  <a:cubicBezTo>
                    <a:pt x="8668" y="61377"/>
                    <a:pt x="11716" y="58710"/>
                    <a:pt x="11716" y="55186"/>
                  </a:cubicBez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5075015" y="2186046"/>
              <a:ext cx="11715" cy="82082"/>
            </a:xfrm>
            <a:custGeom>
              <a:rect b="b" l="l" r="r" t="t"/>
              <a:pathLst>
                <a:path extrusionOk="0" h="82082" w="11715">
                  <a:moveTo>
                    <a:pt x="0" y="5847"/>
                  </a:moveTo>
                  <a:lnTo>
                    <a:pt x="0" y="76046"/>
                  </a:lnTo>
                  <a:cubicBezTo>
                    <a:pt x="0" y="78999"/>
                    <a:pt x="2191" y="81761"/>
                    <a:pt x="5144" y="82047"/>
                  </a:cubicBezTo>
                  <a:cubicBezTo>
                    <a:pt x="8668" y="82428"/>
                    <a:pt x="11716" y="79761"/>
                    <a:pt x="11716" y="76236"/>
                  </a:cubicBez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lnTo>
                    <a:pt x="0" y="58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5099970" y="2197001"/>
              <a:ext cx="11715" cy="71127"/>
            </a:xfrm>
            <a:custGeom>
              <a:rect b="b" l="l" r="r" t="t"/>
              <a:pathLst>
                <a:path extrusionOk="0" h="71127" w="11715">
                  <a:moveTo>
                    <a:pt x="0" y="6131"/>
                  </a:moveTo>
                  <a:lnTo>
                    <a:pt x="0" y="65091"/>
                  </a:lnTo>
                  <a:cubicBezTo>
                    <a:pt x="0" y="68044"/>
                    <a:pt x="2191" y="70806"/>
                    <a:pt x="5144" y="71092"/>
                  </a:cubicBezTo>
                  <a:cubicBezTo>
                    <a:pt x="8668" y="71473"/>
                    <a:pt x="11716" y="68806"/>
                    <a:pt x="11716" y="65281"/>
                  </a:cubicBezTo>
                  <a:lnTo>
                    <a:pt x="11716" y="5845"/>
                  </a:lnTo>
                  <a:cubicBezTo>
                    <a:pt x="11716" y="2416"/>
                    <a:pt x="8668" y="-346"/>
                    <a:pt x="5144" y="35"/>
                  </a:cubicBezTo>
                  <a:cubicBezTo>
                    <a:pt x="2191" y="416"/>
                    <a:pt x="0" y="3083"/>
                    <a:pt x="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5125688" y="2175949"/>
              <a:ext cx="11715" cy="92084"/>
            </a:xfrm>
            <a:custGeom>
              <a:rect b="b" l="l" r="r" t="t"/>
              <a:pathLst>
                <a:path extrusionOk="0" h="92084" w="11715">
                  <a:moveTo>
                    <a:pt x="0" y="5847"/>
                  </a:moveTo>
                  <a:lnTo>
                    <a:pt x="0" y="86047"/>
                  </a:lnTo>
                  <a:cubicBezTo>
                    <a:pt x="0" y="89000"/>
                    <a:pt x="2191" y="91762"/>
                    <a:pt x="5143" y="92048"/>
                  </a:cubicBezTo>
                  <a:cubicBezTo>
                    <a:pt x="8668" y="92429"/>
                    <a:pt x="11716" y="89762"/>
                    <a:pt x="11716" y="86238"/>
                  </a:cubicBez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5151310" y="2189952"/>
              <a:ext cx="11715" cy="78176"/>
            </a:xfrm>
            <a:custGeom>
              <a:rect b="b" l="l" r="r" t="t"/>
              <a:pathLst>
                <a:path extrusionOk="0" h="78176" w="11715">
                  <a:moveTo>
                    <a:pt x="0" y="6131"/>
                  </a:moveTo>
                  <a:lnTo>
                    <a:pt x="0" y="72139"/>
                  </a:lnTo>
                  <a:cubicBezTo>
                    <a:pt x="0" y="75092"/>
                    <a:pt x="2191" y="77854"/>
                    <a:pt x="5143" y="78140"/>
                  </a:cubicBezTo>
                  <a:cubicBezTo>
                    <a:pt x="8668" y="78521"/>
                    <a:pt x="11716" y="75854"/>
                    <a:pt x="11716" y="72330"/>
                  </a:cubicBezTo>
                  <a:lnTo>
                    <a:pt x="11716" y="5845"/>
                  </a:lnTo>
                  <a:cubicBezTo>
                    <a:pt x="11716" y="2416"/>
                    <a:pt x="8668" y="-346"/>
                    <a:pt x="5143" y="35"/>
                  </a:cubicBezTo>
                  <a:cubicBezTo>
                    <a:pt x="2191" y="416"/>
                    <a:pt x="0" y="3083"/>
                    <a:pt x="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5176266" y="2161377"/>
              <a:ext cx="11715" cy="106751"/>
            </a:xfrm>
            <a:custGeom>
              <a:rect b="b" l="l" r="r" t="t"/>
              <a:pathLst>
                <a:path extrusionOk="0" h="106751" w="11715">
                  <a:moveTo>
                    <a:pt x="0" y="6036"/>
                  </a:moveTo>
                  <a:lnTo>
                    <a:pt x="0" y="100714"/>
                  </a:lnTo>
                  <a:cubicBezTo>
                    <a:pt x="0" y="103667"/>
                    <a:pt x="2191" y="106429"/>
                    <a:pt x="5144" y="106715"/>
                  </a:cubicBezTo>
                  <a:cubicBezTo>
                    <a:pt x="8668" y="107096"/>
                    <a:pt x="11716" y="104429"/>
                    <a:pt x="11716" y="100905"/>
                  </a:cubicBezTo>
                  <a:lnTo>
                    <a:pt x="11716" y="5845"/>
                  </a:lnTo>
                  <a:cubicBezTo>
                    <a:pt x="11716" y="2416"/>
                    <a:pt x="8668" y="-346"/>
                    <a:pt x="5144" y="35"/>
                  </a:cubicBezTo>
                  <a:cubicBezTo>
                    <a:pt x="2191" y="416"/>
                    <a:pt x="0" y="3083"/>
                    <a:pt x="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5023791" y="2121613"/>
              <a:ext cx="164461" cy="79994"/>
            </a:xfrm>
            <a:custGeom>
              <a:rect b="b" l="l" r="r" t="t"/>
              <a:pathLst>
                <a:path extrusionOk="0" h="79994" w="164461">
                  <a:moveTo>
                    <a:pt x="162000" y="1128"/>
                  </a:moveTo>
                  <a:cubicBezTo>
                    <a:pt x="159428" y="-777"/>
                    <a:pt x="155713" y="-206"/>
                    <a:pt x="153808" y="2366"/>
                  </a:cubicBezTo>
                  <a:lnTo>
                    <a:pt x="131806" y="32275"/>
                  </a:lnTo>
                  <a:lnTo>
                    <a:pt x="111041" y="17225"/>
                  </a:lnTo>
                  <a:cubicBezTo>
                    <a:pt x="108660" y="15511"/>
                    <a:pt x="105421" y="15796"/>
                    <a:pt x="103326" y="17892"/>
                  </a:cubicBezTo>
                  <a:lnTo>
                    <a:pt x="81514" y="40942"/>
                  </a:lnTo>
                  <a:lnTo>
                    <a:pt x="60273" y="24750"/>
                  </a:lnTo>
                  <a:cubicBezTo>
                    <a:pt x="58082" y="23035"/>
                    <a:pt x="54939" y="23131"/>
                    <a:pt x="52843" y="25036"/>
                  </a:cubicBezTo>
                  <a:lnTo>
                    <a:pt x="1980" y="69708"/>
                  </a:lnTo>
                  <a:cubicBezTo>
                    <a:pt x="-401" y="71803"/>
                    <a:pt x="-687" y="75518"/>
                    <a:pt x="1408" y="77995"/>
                  </a:cubicBezTo>
                  <a:cubicBezTo>
                    <a:pt x="2551" y="79328"/>
                    <a:pt x="4171" y="79995"/>
                    <a:pt x="5790" y="79995"/>
                  </a:cubicBezTo>
                  <a:cubicBezTo>
                    <a:pt x="7123" y="79995"/>
                    <a:pt x="8552" y="79519"/>
                    <a:pt x="9695" y="78566"/>
                  </a:cubicBezTo>
                  <a:lnTo>
                    <a:pt x="57034" y="37037"/>
                  </a:lnTo>
                  <a:lnTo>
                    <a:pt x="78656" y="53515"/>
                  </a:lnTo>
                  <a:cubicBezTo>
                    <a:pt x="81037" y="55325"/>
                    <a:pt x="84371" y="55039"/>
                    <a:pt x="86467" y="52849"/>
                  </a:cubicBezTo>
                  <a:lnTo>
                    <a:pt x="108374" y="29703"/>
                  </a:lnTo>
                  <a:lnTo>
                    <a:pt x="129710" y="45229"/>
                  </a:lnTo>
                  <a:cubicBezTo>
                    <a:pt x="132282" y="47134"/>
                    <a:pt x="135997" y="46562"/>
                    <a:pt x="137902" y="43990"/>
                  </a:cubicBezTo>
                  <a:lnTo>
                    <a:pt x="163333" y="9415"/>
                  </a:lnTo>
                  <a:cubicBezTo>
                    <a:pt x="165238" y="6843"/>
                    <a:pt x="164667" y="3128"/>
                    <a:pt x="162095" y="1223"/>
                  </a:cubicBezTo>
                  <a:lnTo>
                    <a:pt x="162095" y="12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954428" y="2093785"/>
              <a:ext cx="56864" cy="56768"/>
            </a:xfrm>
            <a:custGeom>
              <a:rect b="b" l="l" r="r" t="t"/>
              <a:pathLst>
                <a:path extrusionOk="0" h="56768" w="56864">
                  <a:moveTo>
                    <a:pt x="56864" y="51054"/>
                  </a:moveTo>
                  <a:cubicBezTo>
                    <a:pt x="56864" y="22860"/>
                    <a:pt x="33909" y="0"/>
                    <a:pt x="5810" y="0"/>
                  </a:cubicBezTo>
                  <a:cubicBezTo>
                    <a:pt x="2572" y="0"/>
                    <a:pt x="0" y="2667"/>
                    <a:pt x="0" y="5810"/>
                  </a:cubicBezTo>
                  <a:lnTo>
                    <a:pt x="0" y="50959"/>
                  </a:lnTo>
                  <a:cubicBezTo>
                    <a:pt x="0" y="54197"/>
                    <a:pt x="2572" y="56769"/>
                    <a:pt x="5810" y="56769"/>
                  </a:cubicBezTo>
                  <a:lnTo>
                    <a:pt x="50959" y="56769"/>
                  </a:lnTo>
                  <a:cubicBezTo>
                    <a:pt x="54197" y="56769"/>
                    <a:pt x="56769" y="54197"/>
                    <a:pt x="56769" y="50959"/>
                  </a:cubicBezTo>
                  <a:lnTo>
                    <a:pt x="56769" y="50959"/>
                  </a:lnTo>
                  <a:close/>
                  <a:moveTo>
                    <a:pt x="11621" y="45244"/>
                  </a:moveTo>
                  <a:lnTo>
                    <a:pt x="11621" y="12192"/>
                  </a:lnTo>
                  <a:cubicBezTo>
                    <a:pt x="28670" y="14764"/>
                    <a:pt x="42101" y="28194"/>
                    <a:pt x="44672" y="45244"/>
                  </a:cubicBezTo>
                  <a:lnTo>
                    <a:pt x="11621" y="452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885960" y="2116454"/>
              <a:ext cx="102091" cy="102074"/>
            </a:xfrm>
            <a:custGeom>
              <a:rect b="b" l="l" r="r" t="t"/>
              <a:pathLst>
                <a:path extrusionOk="0" h="102074" w="102091">
                  <a:moveTo>
                    <a:pt x="96186" y="45148"/>
                  </a:moveTo>
                  <a:lnTo>
                    <a:pt x="56848" y="45148"/>
                  </a:lnTo>
                  <a:lnTo>
                    <a:pt x="56848" y="5810"/>
                  </a:lnTo>
                  <a:cubicBezTo>
                    <a:pt x="56848" y="2572"/>
                    <a:pt x="54276" y="0"/>
                    <a:pt x="51038" y="0"/>
                  </a:cubicBezTo>
                  <a:cubicBezTo>
                    <a:pt x="21986" y="0"/>
                    <a:pt x="-1540" y="24384"/>
                    <a:pt x="79" y="53816"/>
                  </a:cubicBezTo>
                  <a:cubicBezTo>
                    <a:pt x="1412" y="79820"/>
                    <a:pt x="22558" y="100775"/>
                    <a:pt x="48561" y="102013"/>
                  </a:cubicBezTo>
                  <a:cubicBezTo>
                    <a:pt x="77803" y="103442"/>
                    <a:pt x="102092" y="80010"/>
                    <a:pt x="102092" y="51054"/>
                  </a:cubicBezTo>
                  <a:cubicBezTo>
                    <a:pt x="102092" y="47816"/>
                    <a:pt x="99520" y="45244"/>
                    <a:pt x="96281" y="45244"/>
                  </a:cubicBezTo>
                  <a:lnTo>
                    <a:pt x="96281" y="45244"/>
                  </a:lnTo>
                  <a:close/>
                  <a:moveTo>
                    <a:pt x="51038" y="90297"/>
                  </a:moveTo>
                  <a:cubicBezTo>
                    <a:pt x="29321" y="90297"/>
                    <a:pt x="11699" y="72676"/>
                    <a:pt x="11699" y="50959"/>
                  </a:cubicBezTo>
                  <a:cubicBezTo>
                    <a:pt x="11699" y="31242"/>
                    <a:pt x="26273" y="14859"/>
                    <a:pt x="45227" y="12097"/>
                  </a:cubicBezTo>
                  <a:lnTo>
                    <a:pt x="45227" y="50959"/>
                  </a:lnTo>
                  <a:cubicBezTo>
                    <a:pt x="45227" y="54197"/>
                    <a:pt x="47799" y="56769"/>
                    <a:pt x="51038" y="56769"/>
                  </a:cubicBezTo>
                  <a:lnTo>
                    <a:pt x="89995" y="56769"/>
                  </a:lnTo>
                  <a:cubicBezTo>
                    <a:pt x="87137" y="75724"/>
                    <a:pt x="70754" y="90297"/>
                    <a:pt x="51038" y="90297"/>
                  </a:cubicBezTo>
                  <a:lnTo>
                    <a:pt x="51038" y="902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901719" y="2232374"/>
              <a:ext cx="75034" cy="11715"/>
            </a:xfrm>
            <a:custGeom>
              <a:rect b="b" l="l" r="r" t="t"/>
              <a:pathLst>
                <a:path extrusionOk="0" h="11715" w="75034">
                  <a:moveTo>
                    <a:pt x="69188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3"/>
                  </a:cubicBezTo>
                  <a:cubicBezTo>
                    <a:pt x="-345" y="8668"/>
                    <a:pt x="2322" y="11716"/>
                    <a:pt x="5847" y="11716"/>
                  </a:cubicBezTo>
                  <a:lnTo>
                    <a:pt x="68997" y="11716"/>
                  </a:lnTo>
                  <a:cubicBezTo>
                    <a:pt x="71950" y="11716"/>
                    <a:pt x="74712" y="9525"/>
                    <a:pt x="74998" y="6572"/>
                  </a:cubicBezTo>
                  <a:cubicBezTo>
                    <a:pt x="75379" y="3048"/>
                    <a:pt x="72712" y="0"/>
                    <a:pt x="69188" y="0"/>
                  </a:cubicBezTo>
                  <a:lnTo>
                    <a:pt x="69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901719" y="2256472"/>
              <a:ext cx="75034" cy="11715"/>
            </a:xfrm>
            <a:custGeom>
              <a:rect b="b" l="l" r="r" t="t"/>
              <a:pathLst>
                <a:path extrusionOk="0" h="11715" w="75034">
                  <a:moveTo>
                    <a:pt x="69188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7" y="11716"/>
                  </a:cubicBezTo>
                  <a:lnTo>
                    <a:pt x="68997" y="11716"/>
                  </a:lnTo>
                  <a:cubicBezTo>
                    <a:pt x="71950" y="11716"/>
                    <a:pt x="74712" y="9525"/>
                    <a:pt x="74998" y="6572"/>
                  </a:cubicBezTo>
                  <a:cubicBezTo>
                    <a:pt x="75379" y="3048"/>
                    <a:pt x="72712" y="0"/>
                    <a:pt x="69188" y="0"/>
                  </a:cubicBezTo>
                  <a:lnTo>
                    <a:pt x="69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27"/>
          <p:cNvSpPr/>
          <p:nvPr/>
        </p:nvSpPr>
        <p:spPr>
          <a:xfrm>
            <a:off x="4018745" y="1517806"/>
            <a:ext cx="399301" cy="399015"/>
          </a:xfrm>
          <a:custGeom>
            <a:rect b="b" l="l" r="r" t="t"/>
            <a:pathLst>
              <a:path extrusionOk="0" h="399015" w="399301">
                <a:moveTo>
                  <a:pt x="381007" y="322237"/>
                </a:moveTo>
                <a:lnTo>
                  <a:pt x="348812" y="322237"/>
                </a:lnTo>
                <a:cubicBezTo>
                  <a:pt x="348812" y="322237"/>
                  <a:pt x="348812" y="214986"/>
                  <a:pt x="348812" y="214986"/>
                </a:cubicBezTo>
                <a:cubicBezTo>
                  <a:pt x="348812" y="212033"/>
                  <a:pt x="346621" y="209271"/>
                  <a:pt x="343669" y="208985"/>
                </a:cubicBezTo>
                <a:cubicBezTo>
                  <a:pt x="340144" y="208604"/>
                  <a:pt x="337096" y="211366"/>
                  <a:pt x="337096" y="214795"/>
                </a:cubicBezTo>
                <a:lnTo>
                  <a:pt x="337096" y="322237"/>
                </a:lnTo>
                <a:lnTo>
                  <a:pt x="301282" y="322237"/>
                </a:lnTo>
                <a:lnTo>
                  <a:pt x="301282" y="157645"/>
                </a:lnTo>
                <a:cubicBezTo>
                  <a:pt x="301282" y="154407"/>
                  <a:pt x="298711" y="151835"/>
                  <a:pt x="295472" y="151835"/>
                </a:cubicBezTo>
                <a:lnTo>
                  <a:pt x="291186" y="151835"/>
                </a:lnTo>
                <a:lnTo>
                  <a:pt x="319380" y="121736"/>
                </a:lnTo>
                <a:lnTo>
                  <a:pt x="347574" y="151835"/>
                </a:lnTo>
                <a:lnTo>
                  <a:pt x="342907" y="151835"/>
                </a:lnTo>
                <a:cubicBezTo>
                  <a:pt x="339668" y="151835"/>
                  <a:pt x="337096" y="154407"/>
                  <a:pt x="337096" y="157645"/>
                </a:cubicBezTo>
                <a:lnTo>
                  <a:pt x="337096" y="190792"/>
                </a:lnTo>
                <a:cubicBezTo>
                  <a:pt x="337096" y="193745"/>
                  <a:pt x="339287" y="196507"/>
                  <a:pt x="342240" y="196793"/>
                </a:cubicBezTo>
                <a:cubicBezTo>
                  <a:pt x="345764" y="197174"/>
                  <a:pt x="348812" y="194412"/>
                  <a:pt x="348812" y="190983"/>
                </a:cubicBezTo>
                <a:lnTo>
                  <a:pt x="348812" y="163456"/>
                </a:lnTo>
                <a:lnTo>
                  <a:pt x="361290" y="163456"/>
                </a:lnTo>
                <a:cubicBezTo>
                  <a:pt x="366243" y="163646"/>
                  <a:pt x="369100" y="157074"/>
                  <a:pt x="365576" y="153550"/>
                </a:cubicBezTo>
                <a:lnTo>
                  <a:pt x="323571" y="108973"/>
                </a:lnTo>
                <a:cubicBezTo>
                  <a:pt x="321380" y="106496"/>
                  <a:pt x="317189" y="106496"/>
                  <a:pt x="314998" y="108973"/>
                </a:cubicBezTo>
                <a:lnTo>
                  <a:pt x="272993" y="153550"/>
                </a:lnTo>
                <a:cubicBezTo>
                  <a:pt x="269469" y="157074"/>
                  <a:pt x="272326" y="163551"/>
                  <a:pt x="277279" y="163456"/>
                </a:cubicBezTo>
                <a:lnTo>
                  <a:pt x="289757" y="163456"/>
                </a:lnTo>
                <a:lnTo>
                  <a:pt x="289757" y="322237"/>
                </a:lnTo>
                <a:lnTo>
                  <a:pt x="256324" y="322237"/>
                </a:lnTo>
                <a:lnTo>
                  <a:pt x="256324" y="290519"/>
                </a:lnTo>
                <a:cubicBezTo>
                  <a:pt x="256324" y="287566"/>
                  <a:pt x="254133" y="284804"/>
                  <a:pt x="251181" y="284518"/>
                </a:cubicBezTo>
                <a:cubicBezTo>
                  <a:pt x="247657" y="284137"/>
                  <a:pt x="244608" y="286900"/>
                  <a:pt x="244608" y="290329"/>
                </a:cubicBezTo>
                <a:lnTo>
                  <a:pt x="244608" y="322333"/>
                </a:lnTo>
                <a:lnTo>
                  <a:pt x="208795" y="322333"/>
                </a:lnTo>
                <a:lnTo>
                  <a:pt x="208795" y="87541"/>
                </a:lnTo>
                <a:cubicBezTo>
                  <a:pt x="208795" y="84303"/>
                  <a:pt x="206223" y="81731"/>
                  <a:pt x="202984" y="81731"/>
                </a:cubicBezTo>
                <a:lnTo>
                  <a:pt x="198698" y="81731"/>
                </a:lnTo>
                <a:lnTo>
                  <a:pt x="226892" y="51632"/>
                </a:lnTo>
                <a:lnTo>
                  <a:pt x="255086" y="81731"/>
                </a:lnTo>
                <a:lnTo>
                  <a:pt x="250419" y="81731"/>
                </a:lnTo>
                <a:cubicBezTo>
                  <a:pt x="247180" y="81731"/>
                  <a:pt x="244608" y="84303"/>
                  <a:pt x="244608" y="87541"/>
                </a:cubicBezTo>
                <a:lnTo>
                  <a:pt x="244608" y="266611"/>
                </a:lnTo>
                <a:cubicBezTo>
                  <a:pt x="244608" y="269564"/>
                  <a:pt x="246799" y="272326"/>
                  <a:pt x="249752" y="272612"/>
                </a:cubicBezTo>
                <a:cubicBezTo>
                  <a:pt x="253276" y="272993"/>
                  <a:pt x="256324" y="270231"/>
                  <a:pt x="256324" y="266802"/>
                </a:cubicBezTo>
                <a:lnTo>
                  <a:pt x="256324" y="93447"/>
                </a:lnTo>
                <a:lnTo>
                  <a:pt x="268802" y="93447"/>
                </a:lnTo>
                <a:cubicBezTo>
                  <a:pt x="273755" y="93637"/>
                  <a:pt x="276613" y="87160"/>
                  <a:pt x="273088" y="83636"/>
                </a:cubicBezTo>
                <a:lnTo>
                  <a:pt x="231083" y="39345"/>
                </a:lnTo>
                <a:cubicBezTo>
                  <a:pt x="228892" y="36964"/>
                  <a:pt x="224701" y="36964"/>
                  <a:pt x="222511" y="39345"/>
                </a:cubicBezTo>
                <a:lnTo>
                  <a:pt x="180505" y="83636"/>
                </a:lnTo>
                <a:cubicBezTo>
                  <a:pt x="176981" y="87160"/>
                  <a:pt x="179839" y="93637"/>
                  <a:pt x="184791" y="93447"/>
                </a:cubicBezTo>
                <a:lnTo>
                  <a:pt x="197269" y="93447"/>
                </a:lnTo>
                <a:lnTo>
                  <a:pt x="197269" y="321475"/>
                </a:lnTo>
                <a:lnTo>
                  <a:pt x="170028" y="321475"/>
                </a:lnTo>
                <a:lnTo>
                  <a:pt x="170028" y="212509"/>
                </a:lnTo>
                <a:lnTo>
                  <a:pt x="182506" y="212509"/>
                </a:lnTo>
                <a:cubicBezTo>
                  <a:pt x="187458" y="212700"/>
                  <a:pt x="190316" y="206223"/>
                  <a:pt x="186792" y="202699"/>
                </a:cubicBezTo>
                <a:lnTo>
                  <a:pt x="144787" y="158407"/>
                </a:lnTo>
                <a:cubicBezTo>
                  <a:pt x="142596" y="156026"/>
                  <a:pt x="138405" y="156026"/>
                  <a:pt x="136214" y="158407"/>
                </a:cubicBezTo>
                <a:lnTo>
                  <a:pt x="94209" y="202699"/>
                </a:lnTo>
                <a:cubicBezTo>
                  <a:pt x="90685" y="206223"/>
                  <a:pt x="93542" y="212700"/>
                  <a:pt x="98495" y="212509"/>
                </a:cubicBezTo>
                <a:lnTo>
                  <a:pt x="110973" y="212509"/>
                </a:lnTo>
                <a:lnTo>
                  <a:pt x="110973" y="321475"/>
                </a:lnTo>
                <a:lnTo>
                  <a:pt x="76778" y="321475"/>
                </a:lnTo>
                <a:cubicBezTo>
                  <a:pt x="76778" y="321475"/>
                  <a:pt x="76778" y="120212"/>
                  <a:pt x="76778" y="120212"/>
                </a:cubicBezTo>
                <a:cubicBezTo>
                  <a:pt x="76778" y="116974"/>
                  <a:pt x="74111" y="114402"/>
                  <a:pt x="70873" y="114402"/>
                </a:cubicBezTo>
                <a:cubicBezTo>
                  <a:pt x="67634" y="114402"/>
                  <a:pt x="65062" y="116974"/>
                  <a:pt x="65062" y="120212"/>
                </a:cubicBezTo>
                <a:lnTo>
                  <a:pt x="65062" y="327762"/>
                </a:lnTo>
                <a:cubicBezTo>
                  <a:pt x="65062" y="331000"/>
                  <a:pt x="70873" y="333953"/>
                  <a:pt x="70873" y="333953"/>
                </a:cubicBezTo>
                <a:lnTo>
                  <a:pt x="380721" y="333953"/>
                </a:lnTo>
                <a:cubicBezTo>
                  <a:pt x="380721" y="333953"/>
                  <a:pt x="386912" y="336430"/>
                  <a:pt x="386912" y="339763"/>
                </a:cubicBezTo>
                <a:cubicBezTo>
                  <a:pt x="386912" y="343097"/>
                  <a:pt x="384150" y="345955"/>
                  <a:pt x="380721" y="346336"/>
                </a:cubicBezTo>
                <a:lnTo>
                  <a:pt x="70873" y="346336"/>
                </a:lnTo>
                <a:cubicBezTo>
                  <a:pt x="67634" y="345859"/>
                  <a:pt x="65062" y="348526"/>
                  <a:pt x="65062" y="351765"/>
                </a:cubicBezTo>
                <a:lnTo>
                  <a:pt x="65062" y="380626"/>
                </a:lnTo>
                <a:cubicBezTo>
                  <a:pt x="65062" y="384055"/>
                  <a:pt x="62300" y="386817"/>
                  <a:pt x="58871" y="386817"/>
                </a:cubicBezTo>
                <a:cubicBezTo>
                  <a:pt x="55442" y="386817"/>
                  <a:pt x="52680" y="384055"/>
                  <a:pt x="52585" y="380626"/>
                </a:cubicBezTo>
                <a:lnTo>
                  <a:pt x="52585" y="351765"/>
                </a:lnTo>
                <a:cubicBezTo>
                  <a:pt x="52585" y="348526"/>
                  <a:pt x="50013" y="345955"/>
                  <a:pt x="46774" y="346336"/>
                </a:cubicBezTo>
                <a:lnTo>
                  <a:pt x="17914" y="346336"/>
                </a:lnTo>
                <a:cubicBezTo>
                  <a:pt x="14485" y="345859"/>
                  <a:pt x="11722" y="343097"/>
                  <a:pt x="11722" y="339763"/>
                </a:cubicBezTo>
                <a:cubicBezTo>
                  <a:pt x="11722" y="336430"/>
                  <a:pt x="14485" y="333572"/>
                  <a:pt x="17914" y="333953"/>
                </a:cubicBezTo>
                <a:lnTo>
                  <a:pt x="46774" y="333953"/>
                </a:lnTo>
                <a:cubicBezTo>
                  <a:pt x="50013" y="333667"/>
                  <a:pt x="52585" y="331000"/>
                  <a:pt x="52585" y="327762"/>
                </a:cubicBezTo>
                <a:lnTo>
                  <a:pt x="52585" y="17914"/>
                </a:lnTo>
                <a:cubicBezTo>
                  <a:pt x="52585" y="14485"/>
                  <a:pt x="55442" y="11722"/>
                  <a:pt x="58871" y="11722"/>
                </a:cubicBezTo>
                <a:cubicBezTo>
                  <a:pt x="62300" y="11722"/>
                  <a:pt x="65062" y="17914"/>
                  <a:pt x="65062" y="17914"/>
                </a:cubicBezTo>
                <a:lnTo>
                  <a:pt x="65062" y="96590"/>
                </a:lnTo>
                <a:cubicBezTo>
                  <a:pt x="65062" y="99543"/>
                  <a:pt x="67253" y="102305"/>
                  <a:pt x="70206" y="102591"/>
                </a:cubicBezTo>
                <a:cubicBezTo>
                  <a:pt x="73730" y="102972"/>
                  <a:pt x="76778" y="100305"/>
                  <a:pt x="76778" y="96781"/>
                </a:cubicBezTo>
                <a:lnTo>
                  <a:pt x="76778" y="17914"/>
                </a:lnTo>
                <a:cubicBezTo>
                  <a:pt x="76778" y="7150"/>
                  <a:pt x="67253" y="-1422"/>
                  <a:pt x="56204" y="197"/>
                </a:cubicBezTo>
                <a:cubicBezTo>
                  <a:pt x="47346" y="1435"/>
                  <a:pt x="40964" y="9341"/>
                  <a:pt x="40964" y="18295"/>
                </a:cubicBezTo>
                <a:lnTo>
                  <a:pt x="40964" y="322237"/>
                </a:lnTo>
                <a:cubicBezTo>
                  <a:pt x="40964" y="322237"/>
                  <a:pt x="18295" y="322237"/>
                  <a:pt x="18295" y="322237"/>
                </a:cubicBezTo>
                <a:cubicBezTo>
                  <a:pt x="9341" y="322237"/>
                  <a:pt x="1531" y="328619"/>
                  <a:pt x="197" y="337477"/>
                </a:cubicBezTo>
                <a:cubicBezTo>
                  <a:pt x="-1422" y="348526"/>
                  <a:pt x="7150" y="358051"/>
                  <a:pt x="17914" y="358051"/>
                </a:cubicBezTo>
                <a:lnTo>
                  <a:pt x="40964" y="358051"/>
                </a:lnTo>
                <a:lnTo>
                  <a:pt x="40964" y="380721"/>
                </a:lnTo>
                <a:cubicBezTo>
                  <a:pt x="40964" y="389674"/>
                  <a:pt x="47346" y="397485"/>
                  <a:pt x="56204" y="398818"/>
                </a:cubicBezTo>
                <a:cubicBezTo>
                  <a:pt x="67253" y="400438"/>
                  <a:pt x="76778" y="391865"/>
                  <a:pt x="76778" y="381102"/>
                </a:cubicBezTo>
                <a:lnTo>
                  <a:pt x="76778" y="358051"/>
                </a:lnTo>
                <a:lnTo>
                  <a:pt x="381007" y="358051"/>
                </a:lnTo>
                <a:cubicBezTo>
                  <a:pt x="389960" y="358051"/>
                  <a:pt x="397771" y="351670"/>
                  <a:pt x="399104" y="342811"/>
                </a:cubicBezTo>
                <a:cubicBezTo>
                  <a:pt x="400723" y="331762"/>
                  <a:pt x="392151" y="322237"/>
                  <a:pt x="381388" y="322237"/>
                </a:cubicBezTo>
                <a:lnTo>
                  <a:pt x="381388" y="322237"/>
                </a:lnTo>
                <a:close/>
                <a:moveTo>
                  <a:pt x="116497" y="200794"/>
                </a:moveTo>
                <a:lnTo>
                  <a:pt x="111640" y="200794"/>
                </a:lnTo>
                <a:lnTo>
                  <a:pt x="140215" y="170790"/>
                </a:lnTo>
                <a:lnTo>
                  <a:pt x="168790" y="200794"/>
                </a:lnTo>
                <a:lnTo>
                  <a:pt x="163932" y="200794"/>
                </a:lnTo>
                <a:cubicBezTo>
                  <a:pt x="160693" y="200794"/>
                  <a:pt x="158122" y="203365"/>
                  <a:pt x="158122" y="206604"/>
                </a:cubicBezTo>
                <a:lnTo>
                  <a:pt x="158122" y="321380"/>
                </a:lnTo>
                <a:lnTo>
                  <a:pt x="122307" y="321380"/>
                </a:lnTo>
                <a:lnTo>
                  <a:pt x="122307" y="206604"/>
                </a:lnTo>
                <a:cubicBezTo>
                  <a:pt x="122307" y="203365"/>
                  <a:pt x="119736" y="200794"/>
                  <a:pt x="116497" y="2007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4727096" y="1518443"/>
            <a:ext cx="397728" cy="397614"/>
          </a:xfrm>
          <a:custGeom>
            <a:rect b="b" l="l" r="r" t="t"/>
            <a:pathLst>
              <a:path extrusionOk="0" h="397614" w="397728">
                <a:moveTo>
                  <a:pt x="396555" y="388752"/>
                </a:moveTo>
                <a:lnTo>
                  <a:pt x="362837" y="333983"/>
                </a:lnTo>
                <a:cubicBezTo>
                  <a:pt x="361122" y="331221"/>
                  <a:pt x="357503" y="330363"/>
                  <a:pt x="354836" y="332078"/>
                </a:cubicBezTo>
                <a:cubicBezTo>
                  <a:pt x="352169" y="333792"/>
                  <a:pt x="351217" y="337317"/>
                  <a:pt x="352931" y="340079"/>
                </a:cubicBezTo>
                <a:lnTo>
                  <a:pt x="381220" y="385894"/>
                </a:lnTo>
                <a:lnTo>
                  <a:pt x="68229" y="385894"/>
                </a:lnTo>
                <a:lnTo>
                  <a:pt x="177671" y="208443"/>
                </a:lnTo>
                <a:lnTo>
                  <a:pt x="196816" y="230827"/>
                </a:lnTo>
                <a:cubicBezTo>
                  <a:pt x="199007" y="233494"/>
                  <a:pt x="203293" y="233494"/>
                  <a:pt x="205484" y="231018"/>
                </a:cubicBezTo>
                <a:lnTo>
                  <a:pt x="224725" y="210348"/>
                </a:lnTo>
                <a:lnTo>
                  <a:pt x="243965" y="231018"/>
                </a:lnTo>
                <a:cubicBezTo>
                  <a:pt x="246156" y="233589"/>
                  <a:pt x="250537" y="233494"/>
                  <a:pt x="252633" y="230827"/>
                </a:cubicBezTo>
                <a:lnTo>
                  <a:pt x="271778" y="208443"/>
                </a:lnTo>
                <a:lnTo>
                  <a:pt x="340644" y="320172"/>
                </a:lnTo>
                <a:cubicBezTo>
                  <a:pt x="342358" y="322934"/>
                  <a:pt x="345978" y="323791"/>
                  <a:pt x="348645" y="322077"/>
                </a:cubicBezTo>
                <a:cubicBezTo>
                  <a:pt x="351407" y="320362"/>
                  <a:pt x="352264" y="316838"/>
                  <a:pt x="350550" y="314076"/>
                </a:cubicBezTo>
                <a:lnTo>
                  <a:pt x="242917" y="139482"/>
                </a:lnTo>
                <a:cubicBezTo>
                  <a:pt x="240155" y="134625"/>
                  <a:pt x="235583" y="131481"/>
                  <a:pt x="230535" y="130148"/>
                </a:cubicBezTo>
                <a:lnTo>
                  <a:pt x="230535" y="86333"/>
                </a:lnTo>
                <a:lnTo>
                  <a:pt x="260729" y="86333"/>
                </a:lnTo>
                <a:cubicBezTo>
                  <a:pt x="263396" y="86333"/>
                  <a:pt x="265777" y="84618"/>
                  <a:pt x="266539" y="82142"/>
                </a:cubicBezTo>
                <a:cubicBezTo>
                  <a:pt x="267778" y="77856"/>
                  <a:pt x="264825" y="73855"/>
                  <a:pt x="261015" y="73855"/>
                </a:cubicBezTo>
                <a:lnTo>
                  <a:pt x="230630" y="73855"/>
                </a:lnTo>
                <a:lnTo>
                  <a:pt x="230630" y="24897"/>
                </a:lnTo>
                <a:lnTo>
                  <a:pt x="307592" y="24897"/>
                </a:lnTo>
                <a:lnTo>
                  <a:pt x="295876" y="46614"/>
                </a:lnTo>
                <a:cubicBezTo>
                  <a:pt x="294924" y="48328"/>
                  <a:pt x="294924" y="50424"/>
                  <a:pt x="295876" y="52138"/>
                </a:cubicBezTo>
                <a:lnTo>
                  <a:pt x="307592" y="73855"/>
                </a:lnTo>
                <a:lnTo>
                  <a:pt x="284351" y="73855"/>
                </a:lnTo>
                <a:cubicBezTo>
                  <a:pt x="281970" y="73855"/>
                  <a:pt x="279684" y="75284"/>
                  <a:pt x="278731" y="77475"/>
                </a:cubicBezTo>
                <a:cubicBezTo>
                  <a:pt x="276921" y="81951"/>
                  <a:pt x="280160" y="86238"/>
                  <a:pt x="284446" y="86238"/>
                </a:cubicBezTo>
                <a:lnTo>
                  <a:pt x="318451" y="86238"/>
                </a:lnTo>
                <a:cubicBezTo>
                  <a:pt x="322737" y="86333"/>
                  <a:pt x="325785" y="81285"/>
                  <a:pt x="323594" y="77570"/>
                </a:cubicBezTo>
                <a:lnTo>
                  <a:pt x="308545" y="49662"/>
                </a:lnTo>
                <a:lnTo>
                  <a:pt x="323594" y="21753"/>
                </a:lnTo>
                <a:cubicBezTo>
                  <a:pt x="325785" y="18039"/>
                  <a:pt x="322737" y="12990"/>
                  <a:pt x="318451" y="13086"/>
                </a:cubicBezTo>
                <a:lnTo>
                  <a:pt x="230725" y="13086"/>
                </a:lnTo>
                <a:lnTo>
                  <a:pt x="230725" y="6037"/>
                </a:lnTo>
                <a:cubicBezTo>
                  <a:pt x="230725" y="3084"/>
                  <a:pt x="228535" y="322"/>
                  <a:pt x="225582" y="36"/>
                </a:cubicBezTo>
                <a:cubicBezTo>
                  <a:pt x="222057" y="-345"/>
                  <a:pt x="219010" y="2322"/>
                  <a:pt x="219010" y="5847"/>
                </a:cubicBezTo>
                <a:lnTo>
                  <a:pt x="219010" y="130053"/>
                </a:lnTo>
                <a:cubicBezTo>
                  <a:pt x="213961" y="131386"/>
                  <a:pt x="209389" y="134529"/>
                  <a:pt x="206627" y="139387"/>
                </a:cubicBezTo>
                <a:lnTo>
                  <a:pt x="158716" y="217111"/>
                </a:lnTo>
                <a:lnTo>
                  <a:pt x="150906" y="204443"/>
                </a:lnTo>
                <a:cubicBezTo>
                  <a:pt x="143190" y="191013"/>
                  <a:pt x="122140" y="191013"/>
                  <a:pt x="114425" y="204443"/>
                </a:cubicBezTo>
                <a:lnTo>
                  <a:pt x="91755" y="241209"/>
                </a:lnTo>
                <a:cubicBezTo>
                  <a:pt x="87660" y="247591"/>
                  <a:pt x="97756" y="253878"/>
                  <a:pt x="101662" y="247305"/>
                </a:cubicBezTo>
                <a:lnTo>
                  <a:pt x="124331" y="210539"/>
                </a:lnTo>
                <a:cubicBezTo>
                  <a:pt x="127760" y="204443"/>
                  <a:pt x="137380" y="204443"/>
                  <a:pt x="140904" y="210539"/>
                </a:cubicBezTo>
                <a:lnTo>
                  <a:pt x="151858" y="228255"/>
                </a:lnTo>
                <a:lnTo>
                  <a:pt x="54608" y="385989"/>
                </a:lnTo>
                <a:lnTo>
                  <a:pt x="16222" y="385989"/>
                </a:lnTo>
                <a:cubicBezTo>
                  <a:pt x="16222" y="385989"/>
                  <a:pt x="89470" y="267213"/>
                  <a:pt x="89470" y="267213"/>
                </a:cubicBezTo>
                <a:cubicBezTo>
                  <a:pt x="91184" y="264450"/>
                  <a:pt x="90327" y="260831"/>
                  <a:pt x="87564" y="259212"/>
                </a:cubicBezTo>
                <a:cubicBezTo>
                  <a:pt x="84802" y="257497"/>
                  <a:pt x="81183" y="258354"/>
                  <a:pt x="79563" y="261117"/>
                </a:cubicBezTo>
                <a:lnTo>
                  <a:pt x="887" y="388752"/>
                </a:lnTo>
                <a:cubicBezTo>
                  <a:pt x="-1589" y="392466"/>
                  <a:pt x="1459" y="397800"/>
                  <a:pt x="5840" y="397610"/>
                </a:cubicBezTo>
                <a:lnTo>
                  <a:pt x="391888" y="397610"/>
                </a:lnTo>
                <a:cubicBezTo>
                  <a:pt x="396270" y="397705"/>
                  <a:pt x="399318" y="392371"/>
                  <a:pt x="396841" y="388752"/>
                </a:cubicBezTo>
                <a:lnTo>
                  <a:pt x="396841" y="388752"/>
                </a:lnTo>
                <a:close/>
                <a:moveTo>
                  <a:pt x="216057" y="145007"/>
                </a:moveTo>
                <a:cubicBezTo>
                  <a:pt x="219581" y="138911"/>
                  <a:pt x="229201" y="138911"/>
                  <a:pt x="232726" y="145007"/>
                </a:cubicBezTo>
                <a:lnTo>
                  <a:pt x="265111" y="197585"/>
                </a:lnTo>
                <a:lnTo>
                  <a:pt x="247680" y="217873"/>
                </a:lnTo>
                <a:lnTo>
                  <a:pt x="228630" y="197299"/>
                </a:lnTo>
                <a:cubicBezTo>
                  <a:pt x="226439" y="194823"/>
                  <a:pt x="222248" y="194823"/>
                  <a:pt x="220057" y="197299"/>
                </a:cubicBezTo>
                <a:lnTo>
                  <a:pt x="201007" y="217873"/>
                </a:lnTo>
                <a:lnTo>
                  <a:pt x="183577" y="197585"/>
                </a:lnTo>
                <a:lnTo>
                  <a:pt x="215962" y="145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27"/>
          <p:cNvGrpSpPr/>
          <p:nvPr/>
        </p:nvGrpSpPr>
        <p:grpSpPr>
          <a:xfrm>
            <a:off x="5469886" y="1518097"/>
            <a:ext cx="326993" cy="398431"/>
            <a:chOff x="6996398" y="2038635"/>
            <a:chExt cx="326993" cy="398431"/>
          </a:xfrm>
        </p:grpSpPr>
        <p:sp>
          <p:nvSpPr>
            <p:cNvPr id="487" name="Google Shape;487;p27"/>
            <p:cNvSpPr/>
            <p:nvPr/>
          </p:nvSpPr>
          <p:spPr>
            <a:xfrm>
              <a:off x="7010607" y="2038635"/>
              <a:ext cx="312784" cy="344117"/>
            </a:xfrm>
            <a:custGeom>
              <a:rect b="b" l="l" r="r" t="t"/>
              <a:pathLst>
                <a:path extrusionOk="0" h="344117" w="312784">
                  <a:moveTo>
                    <a:pt x="260302" y="115824"/>
                  </a:moveTo>
                  <a:lnTo>
                    <a:pt x="272208" y="99632"/>
                  </a:lnTo>
                  <a:cubicBezTo>
                    <a:pt x="274494" y="101156"/>
                    <a:pt x="277161" y="101917"/>
                    <a:pt x="279828" y="101917"/>
                  </a:cubicBezTo>
                  <a:cubicBezTo>
                    <a:pt x="284114" y="101917"/>
                    <a:pt x="288305" y="99917"/>
                    <a:pt x="291067" y="96298"/>
                  </a:cubicBezTo>
                  <a:lnTo>
                    <a:pt x="294973" y="90964"/>
                  </a:lnTo>
                  <a:cubicBezTo>
                    <a:pt x="300783" y="83344"/>
                    <a:pt x="298973" y="71533"/>
                    <a:pt x="291067" y="66104"/>
                  </a:cubicBezTo>
                  <a:lnTo>
                    <a:pt x="267731" y="49054"/>
                  </a:lnTo>
                  <a:cubicBezTo>
                    <a:pt x="260111" y="43244"/>
                    <a:pt x="248300" y="45053"/>
                    <a:pt x="242776" y="52959"/>
                  </a:cubicBezTo>
                  <a:lnTo>
                    <a:pt x="239061" y="58007"/>
                  </a:lnTo>
                  <a:cubicBezTo>
                    <a:pt x="237251" y="60484"/>
                    <a:pt x="236204" y="63532"/>
                    <a:pt x="236204" y="66675"/>
                  </a:cubicBezTo>
                  <a:cubicBezTo>
                    <a:pt x="236299" y="70866"/>
                    <a:pt x="238204" y="74581"/>
                    <a:pt x="241347" y="77153"/>
                  </a:cubicBezTo>
                  <a:lnTo>
                    <a:pt x="229536" y="93345"/>
                  </a:lnTo>
                  <a:cubicBezTo>
                    <a:pt x="212867" y="83915"/>
                    <a:pt x="194484" y="77343"/>
                    <a:pt x="174863" y="74200"/>
                  </a:cubicBezTo>
                  <a:lnTo>
                    <a:pt x="174863" y="49054"/>
                  </a:lnTo>
                  <a:lnTo>
                    <a:pt x="180482" y="49054"/>
                  </a:lnTo>
                  <a:cubicBezTo>
                    <a:pt x="188102" y="49054"/>
                    <a:pt x="194294" y="42863"/>
                    <a:pt x="194294" y="35243"/>
                  </a:cubicBezTo>
                  <a:lnTo>
                    <a:pt x="194294" y="21717"/>
                  </a:lnTo>
                  <a:cubicBezTo>
                    <a:pt x="194294" y="9716"/>
                    <a:pt x="184673" y="0"/>
                    <a:pt x="172862" y="0"/>
                  </a:cubicBezTo>
                  <a:lnTo>
                    <a:pt x="125618" y="0"/>
                  </a:lnTo>
                  <a:cubicBezTo>
                    <a:pt x="113712" y="0"/>
                    <a:pt x="104092" y="9620"/>
                    <a:pt x="104092" y="21527"/>
                  </a:cubicBezTo>
                  <a:lnTo>
                    <a:pt x="104092" y="35147"/>
                  </a:lnTo>
                  <a:cubicBezTo>
                    <a:pt x="104092" y="42767"/>
                    <a:pt x="110283" y="48959"/>
                    <a:pt x="117903" y="48959"/>
                  </a:cubicBezTo>
                  <a:lnTo>
                    <a:pt x="123523" y="48959"/>
                  </a:lnTo>
                  <a:cubicBezTo>
                    <a:pt x="123523" y="48959"/>
                    <a:pt x="123523" y="74105"/>
                    <a:pt x="123523" y="74105"/>
                  </a:cubicBezTo>
                  <a:cubicBezTo>
                    <a:pt x="104092" y="77153"/>
                    <a:pt x="85613" y="83725"/>
                    <a:pt x="68849" y="93155"/>
                  </a:cubicBezTo>
                  <a:lnTo>
                    <a:pt x="57038" y="76962"/>
                  </a:lnTo>
                  <a:cubicBezTo>
                    <a:pt x="60181" y="74390"/>
                    <a:pt x="62087" y="70676"/>
                    <a:pt x="62182" y="66485"/>
                  </a:cubicBezTo>
                  <a:cubicBezTo>
                    <a:pt x="62182" y="63341"/>
                    <a:pt x="61229" y="60389"/>
                    <a:pt x="59324" y="57817"/>
                  </a:cubicBezTo>
                  <a:lnTo>
                    <a:pt x="55609" y="52769"/>
                  </a:lnTo>
                  <a:cubicBezTo>
                    <a:pt x="50085" y="44958"/>
                    <a:pt x="38274" y="43053"/>
                    <a:pt x="30654" y="48863"/>
                  </a:cubicBezTo>
                  <a:lnTo>
                    <a:pt x="7318" y="65913"/>
                  </a:lnTo>
                  <a:cubicBezTo>
                    <a:pt x="-588" y="71438"/>
                    <a:pt x="-2398" y="83153"/>
                    <a:pt x="3413" y="90773"/>
                  </a:cubicBezTo>
                  <a:lnTo>
                    <a:pt x="7318" y="96107"/>
                  </a:lnTo>
                  <a:cubicBezTo>
                    <a:pt x="9985" y="99822"/>
                    <a:pt x="14271" y="101727"/>
                    <a:pt x="18557" y="101727"/>
                  </a:cubicBezTo>
                  <a:cubicBezTo>
                    <a:pt x="21129" y="101727"/>
                    <a:pt x="23796" y="100965"/>
                    <a:pt x="26177" y="99441"/>
                  </a:cubicBezTo>
                  <a:lnTo>
                    <a:pt x="37988" y="115634"/>
                  </a:lnTo>
                  <a:cubicBezTo>
                    <a:pt x="25225" y="127540"/>
                    <a:pt x="14176" y="141542"/>
                    <a:pt x="5508" y="157353"/>
                  </a:cubicBezTo>
                  <a:cubicBezTo>
                    <a:pt x="3984" y="160211"/>
                    <a:pt x="5032" y="163735"/>
                    <a:pt x="7889" y="165259"/>
                  </a:cubicBezTo>
                  <a:cubicBezTo>
                    <a:pt x="10747" y="166783"/>
                    <a:pt x="14271" y="165735"/>
                    <a:pt x="15795" y="162877"/>
                  </a:cubicBezTo>
                  <a:cubicBezTo>
                    <a:pt x="42465" y="114014"/>
                    <a:pt x="93614" y="83630"/>
                    <a:pt x="149240" y="83630"/>
                  </a:cubicBezTo>
                  <a:cubicBezTo>
                    <a:pt x="232965" y="83630"/>
                    <a:pt x="301069" y="151638"/>
                    <a:pt x="301069" y="235268"/>
                  </a:cubicBezTo>
                  <a:cubicBezTo>
                    <a:pt x="301069" y="271653"/>
                    <a:pt x="287924" y="306896"/>
                    <a:pt x="264112" y="334423"/>
                  </a:cubicBezTo>
                  <a:cubicBezTo>
                    <a:pt x="262016" y="336899"/>
                    <a:pt x="262302" y="340519"/>
                    <a:pt x="264683" y="342709"/>
                  </a:cubicBezTo>
                  <a:cubicBezTo>
                    <a:pt x="267160" y="344805"/>
                    <a:pt x="270779" y="344519"/>
                    <a:pt x="272970" y="342138"/>
                  </a:cubicBezTo>
                  <a:cubicBezTo>
                    <a:pt x="298592" y="312515"/>
                    <a:pt x="312784" y="274606"/>
                    <a:pt x="312784" y="235363"/>
                  </a:cubicBezTo>
                  <a:cubicBezTo>
                    <a:pt x="312784" y="188119"/>
                    <a:pt x="292591" y="145542"/>
                    <a:pt x="260397" y="115729"/>
                  </a:cubicBezTo>
                  <a:lnTo>
                    <a:pt x="260397" y="115729"/>
                  </a:lnTo>
                  <a:close/>
                  <a:moveTo>
                    <a:pt x="248205" y="64675"/>
                  </a:moveTo>
                  <a:lnTo>
                    <a:pt x="252110" y="59341"/>
                  </a:lnTo>
                  <a:cubicBezTo>
                    <a:pt x="254015" y="56674"/>
                    <a:pt x="258016" y="56007"/>
                    <a:pt x="260683" y="58007"/>
                  </a:cubicBezTo>
                  <a:lnTo>
                    <a:pt x="283924" y="75057"/>
                  </a:lnTo>
                  <a:cubicBezTo>
                    <a:pt x="286686" y="77057"/>
                    <a:pt x="287257" y="80867"/>
                    <a:pt x="285257" y="83630"/>
                  </a:cubicBezTo>
                  <a:lnTo>
                    <a:pt x="281352" y="88964"/>
                  </a:lnTo>
                  <a:cubicBezTo>
                    <a:pt x="280685" y="89916"/>
                    <a:pt x="279352" y="90107"/>
                    <a:pt x="278399" y="89440"/>
                  </a:cubicBezTo>
                  <a:lnTo>
                    <a:pt x="248681" y="67723"/>
                  </a:lnTo>
                  <a:cubicBezTo>
                    <a:pt x="248014" y="67247"/>
                    <a:pt x="247919" y="66675"/>
                    <a:pt x="247824" y="66294"/>
                  </a:cubicBezTo>
                  <a:cubicBezTo>
                    <a:pt x="247824" y="66008"/>
                    <a:pt x="247824" y="65342"/>
                    <a:pt x="248205" y="64675"/>
                  </a:cubicBezTo>
                  <a:lnTo>
                    <a:pt x="248205" y="64675"/>
                  </a:lnTo>
                  <a:close/>
                  <a:moveTo>
                    <a:pt x="250681" y="83630"/>
                  </a:moveTo>
                  <a:lnTo>
                    <a:pt x="262588" y="92392"/>
                  </a:lnTo>
                  <a:lnTo>
                    <a:pt x="251348" y="107823"/>
                  </a:lnTo>
                  <a:cubicBezTo>
                    <a:pt x="247538" y="104775"/>
                    <a:pt x="243538" y="101822"/>
                    <a:pt x="239442" y="99060"/>
                  </a:cubicBezTo>
                  <a:lnTo>
                    <a:pt x="250681" y="83630"/>
                  </a:lnTo>
                  <a:close/>
                  <a:moveTo>
                    <a:pt x="115617" y="34481"/>
                  </a:moveTo>
                  <a:lnTo>
                    <a:pt x="115617" y="21527"/>
                  </a:lnTo>
                  <a:cubicBezTo>
                    <a:pt x="115617" y="16097"/>
                    <a:pt x="119998" y="11716"/>
                    <a:pt x="125428" y="11716"/>
                  </a:cubicBezTo>
                  <a:lnTo>
                    <a:pt x="172672" y="11716"/>
                  </a:lnTo>
                  <a:cubicBezTo>
                    <a:pt x="178101" y="11716"/>
                    <a:pt x="182482" y="16097"/>
                    <a:pt x="182482" y="21527"/>
                  </a:cubicBezTo>
                  <a:lnTo>
                    <a:pt x="182482" y="34481"/>
                  </a:lnTo>
                  <a:cubicBezTo>
                    <a:pt x="182482" y="35624"/>
                    <a:pt x="181530" y="36576"/>
                    <a:pt x="180387" y="36576"/>
                  </a:cubicBezTo>
                  <a:lnTo>
                    <a:pt x="117713" y="36576"/>
                  </a:lnTo>
                  <a:cubicBezTo>
                    <a:pt x="116570" y="36576"/>
                    <a:pt x="115617" y="35624"/>
                    <a:pt x="115617" y="34481"/>
                  </a:cubicBezTo>
                  <a:lnTo>
                    <a:pt x="115617" y="34481"/>
                  </a:lnTo>
                  <a:close/>
                  <a:moveTo>
                    <a:pt x="16938" y="88868"/>
                  </a:moveTo>
                  <a:lnTo>
                    <a:pt x="13033" y="83534"/>
                  </a:lnTo>
                  <a:cubicBezTo>
                    <a:pt x="11032" y="80772"/>
                    <a:pt x="11604" y="76962"/>
                    <a:pt x="14366" y="74962"/>
                  </a:cubicBezTo>
                  <a:lnTo>
                    <a:pt x="37607" y="57912"/>
                  </a:lnTo>
                  <a:cubicBezTo>
                    <a:pt x="40274" y="55912"/>
                    <a:pt x="44275" y="56578"/>
                    <a:pt x="46180" y="59246"/>
                  </a:cubicBezTo>
                  <a:lnTo>
                    <a:pt x="50085" y="64580"/>
                  </a:lnTo>
                  <a:cubicBezTo>
                    <a:pt x="50752" y="65913"/>
                    <a:pt x="50656" y="66485"/>
                    <a:pt x="49609" y="67532"/>
                  </a:cubicBezTo>
                  <a:lnTo>
                    <a:pt x="19891" y="89249"/>
                  </a:lnTo>
                  <a:cubicBezTo>
                    <a:pt x="18938" y="89916"/>
                    <a:pt x="17605" y="89726"/>
                    <a:pt x="16938" y="88773"/>
                  </a:cubicBezTo>
                  <a:lnTo>
                    <a:pt x="16938" y="88773"/>
                  </a:lnTo>
                  <a:close/>
                  <a:moveTo>
                    <a:pt x="35702" y="92297"/>
                  </a:moveTo>
                  <a:lnTo>
                    <a:pt x="47608" y="83534"/>
                  </a:lnTo>
                  <a:lnTo>
                    <a:pt x="58848" y="98870"/>
                  </a:lnTo>
                  <a:cubicBezTo>
                    <a:pt x="54752" y="101632"/>
                    <a:pt x="50752" y="104489"/>
                    <a:pt x="46942" y="107633"/>
                  </a:cubicBezTo>
                  <a:lnTo>
                    <a:pt x="35702" y="92297"/>
                  </a:lnTo>
                  <a:close/>
                  <a:moveTo>
                    <a:pt x="135143" y="72676"/>
                  </a:moveTo>
                  <a:lnTo>
                    <a:pt x="135143" y="48959"/>
                  </a:lnTo>
                  <a:lnTo>
                    <a:pt x="163147" y="48959"/>
                  </a:lnTo>
                  <a:lnTo>
                    <a:pt x="163147" y="72676"/>
                  </a:lnTo>
                  <a:cubicBezTo>
                    <a:pt x="158575" y="72295"/>
                    <a:pt x="153812" y="72104"/>
                    <a:pt x="149145" y="72104"/>
                  </a:cubicBezTo>
                  <a:cubicBezTo>
                    <a:pt x="144478" y="72104"/>
                    <a:pt x="139811" y="72295"/>
                    <a:pt x="135143" y="72676"/>
                  </a:cubicBezTo>
                  <a:lnTo>
                    <a:pt x="135143" y="726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6996398" y="2214004"/>
              <a:ext cx="271814" cy="223062"/>
            </a:xfrm>
            <a:custGeom>
              <a:rect b="b" l="l" r="r" t="t"/>
              <a:pathLst>
                <a:path extrusionOk="0" h="223062" w="271814">
                  <a:moveTo>
                    <a:pt x="262223" y="174770"/>
                  </a:moveTo>
                  <a:cubicBezTo>
                    <a:pt x="234791" y="198392"/>
                    <a:pt x="199644" y="211346"/>
                    <a:pt x="163449" y="211346"/>
                  </a:cubicBezTo>
                  <a:cubicBezTo>
                    <a:pt x="79820" y="211346"/>
                    <a:pt x="11811" y="143338"/>
                    <a:pt x="11811" y="59708"/>
                  </a:cubicBezTo>
                  <a:cubicBezTo>
                    <a:pt x="11811" y="41897"/>
                    <a:pt x="14859" y="24466"/>
                    <a:pt x="20860" y="7892"/>
                  </a:cubicBezTo>
                  <a:cubicBezTo>
                    <a:pt x="22003" y="4844"/>
                    <a:pt x="20384" y="1511"/>
                    <a:pt x="17336" y="368"/>
                  </a:cubicBezTo>
                  <a:cubicBezTo>
                    <a:pt x="14288" y="-775"/>
                    <a:pt x="10954" y="844"/>
                    <a:pt x="9811" y="3892"/>
                  </a:cubicBezTo>
                  <a:cubicBezTo>
                    <a:pt x="3334" y="21799"/>
                    <a:pt x="0" y="40563"/>
                    <a:pt x="0" y="59708"/>
                  </a:cubicBezTo>
                  <a:cubicBezTo>
                    <a:pt x="0" y="149815"/>
                    <a:pt x="73247" y="223062"/>
                    <a:pt x="163354" y="223062"/>
                  </a:cubicBezTo>
                  <a:cubicBezTo>
                    <a:pt x="202406" y="223062"/>
                    <a:pt x="240221" y="209060"/>
                    <a:pt x="269748" y="183629"/>
                  </a:cubicBezTo>
                  <a:cubicBezTo>
                    <a:pt x="272224" y="181533"/>
                    <a:pt x="272510" y="177818"/>
                    <a:pt x="270415" y="175342"/>
                  </a:cubicBezTo>
                  <a:cubicBezTo>
                    <a:pt x="268319" y="172865"/>
                    <a:pt x="264605" y="172580"/>
                    <a:pt x="262128" y="174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7027962" y="2141886"/>
              <a:ext cx="264282" cy="264282"/>
            </a:xfrm>
            <a:custGeom>
              <a:rect b="b" l="l" r="r" t="t"/>
              <a:pathLst>
                <a:path extrusionOk="0" h="264282" w="264282">
                  <a:moveTo>
                    <a:pt x="214943" y="36576"/>
                  </a:moveTo>
                  <a:cubicBezTo>
                    <a:pt x="216943" y="34004"/>
                    <a:pt x="216467" y="30385"/>
                    <a:pt x="213990" y="28385"/>
                  </a:cubicBezTo>
                  <a:cubicBezTo>
                    <a:pt x="190463" y="9811"/>
                    <a:pt x="162174" y="0"/>
                    <a:pt x="132170" y="0"/>
                  </a:cubicBezTo>
                  <a:cubicBezTo>
                    <a:pt x="49398" y="0"/>
                    <a:pt x="-15848" y="76486"/>
                    <a:pt x="3393" y="162497"/>
                  </a:cubicBezTo>
                  <a:cubicBezTo>
                    <a:pt x="13203" y="206502"/>
                    <a:pt x="57780" y="251079"/>
                    <a:pt x="101786" y="260890"/>
                  </a:cubicBezTo>
                  <a:cubicBezTo>
                    <a:pt x="187796" y="280130"/>
                    <a:pt x="264282" y="214884"/>
                    <a:pt x="264282" y="132112"/>
                  </a:cubicBezTo>
                  <a:cubicBezTo>
                    <a:pt x="264282" y="100108"/>
                    <a:pt x="252662" y="69247"/>
                    <a:pt x="231611" y="45148"/>
                  </a:cubicBezTo>
                  <a:cubicBezTo>
                    <a:pt x="229516" y="42767"/>
                    <a:pt x="225801" y="42482"/>
                    <a:pt x="223420" y="44577"/>
                  </a:cubicBezTo>
                  <a:cubicBezTo>
                    <a:pt x="221039" y="46673"/>
                    <a:pt x="220753" y="50387"/>
                    <a:pt x="222848" y="52769"/>
                  </a:cubicBezTo>
                  <a:cubicBezTo>
                    <a:pt x="240755" y="73247"/>
                    <a:pt x="251138" y="99155"/>
                    <a:pt x="252471" y="126206"/>
                  </a:cubicBezTo>
                  <a:lnTo>
                    <a:pt x="234755" y="126206"/>
                  </a:lnTo>
                  <a:cubicBezTo>
                    <a:pt x="231802" y="126206"/>
                    <a:pt x="229040" y="128397"/>
                    <a:pt x="228754" y="131350"/>
                  </a:cubicBezTo>
                  <a:cubicBezTo>
                    <a:pt x="228373" y="134874"/>
                    <a:pt x="231040" y="137922"/>
                    <a:pt x="234564" y="137922"/>
                  </a:cubicBezTo>
                  <a:lnTo>
                    <a:pt x="252471" y="137922"/>
                  </a:lnTo>
                  <a:cubicBezTo>
                    <a:pt x="249519" y="199739"/>
                    <a:pt x="199798" y="249460"/>
                    <a:pt x="137981" y="252412"/>
                  </a:cubicBezTo>
                  <a:lnTo>
                    <a:pt x="137981" y="234696"/>
                  </a:lnTo>
                  <a:cubicBezTo>
                    <a:pt x="137981" y="231743"/>
                    <a:pt x="135790" y="228981"/>
                    <a:pt x="132837" y="228695"/>
                  </a:cubicBezTo>
                  <a:cubicBezTo>
                    <a:pt x="129313" y="228314"/>
                    <a:pt x="126265" y="230981"/>
                    <a:pt x="126265" y="234506"/>
                  </a:cubicBezTo>
                  <a:lnTo>
                    <a:pt x="126265" y="252412"/>
                  </a:lnTo>
                  <a:cubicBezTo>
                    <a:pt x="64448" y="249460"/>
                    <a:pt x="14727" y="199739"/>
                    <a:pt x="11774" y="137922"/>
                  </a:cubicBezTo>
                  <a:lnTo>
                    <a:pt x="29491" y="137922"/>
                  </a:lnTo>
                  <a:cubicBezTo>
                    <a:pt x="32444" y="137922"/>
                    <a:pt x="35206" y="135731"/>
                    <a:pt x="35492" y="132779"/>
                  </a:cubicBezTo>
                  <a:cubicBezTo>
                    <a:pt x="35873" y="129254"/>
                    <a:pt x="33206" y="126206"/>
                    <a:pt x="29681" y="126206"/>
                  </a:cubicBezTo>
                  <a:lnTo>
                    <a:pt x="11774" y="126206"/>
                  </a:lnTo>
                  <a:cubicBezTo>
                    <a:pt x="14727" y="64389"/>
                    <a:pt x="64448" y="14669"/>
                    <a:pt x="126265" y="11716"/>
                  </a:cubicBezTo>
                  <a:lnTo>
                    <a:pt x="126265" y="29432"/>
                  </a:lnTo>
                  <a:cubicBezTo>
                    <a:pt x="126265" y="32385"/>
                    <a:pt x="128456" y="35147"/>
                    <a:pt x="131409" y="35433"/>
                  </a:cubicBezTo>
                  <a:cubicBezTo>
                    <a:pt x="134933" y="35814"/>
                    <a:pt x="137981" y="33147"/>
                    <a:pt x="137981" y="29623"/>
                  </a:cubicBezTo>
                  <a:lnTo>
                    <a:pt x="137981" y="11716"/>
                  </a:lnTo>
                  <a:cubicBezTo>
                    <a:pt x="163127" y="12859"/>
                    <a:pt x="186844" y="21717"/>
                    <a:pt x="206656" y="37433"/>
                  </a:cubicBezTo>
                  <a:cubicBezTo>
                    <a:pt x="209228" y="39434"/>
                    <a:pt x="212847" y="38957"/>
                    <a:pt x="214847" y="36481"/>
                  </a:cubicBezTo>
                  <a:lnTo>
                    <a:pt x="214847" y="364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7137273" y="2251233"/>
              <a:ext cx="83724" cy="83819"/>
            </a:xfrm>
            <a:custGeom>
              <a:rect b="b" l="l" r="r" t="t"/>
              <a:pathLst>
                <a:path extrusionOk="0" h="83819" w="83724">
                  <a:moveTo>
                    <a:pt x="22479" y="0"/>
                  </a:moveTo>
                  <a:cubicBezTo>
                    <a:pt x="10096" y="0"/>
                    <a:pt x="0" y="10096"/>
                    <a:pt x="0" y="22479"/>
                  </a:cubicBezTo>
                  <a:cubicBezTo>
                    <a:pt x="0" y="34862"/>
                    <a:pt x="10096" y="44958"/>
                    <a:pt x="22479" y="44958"/>
                  </a:cubicBezTo>
                  <a:cubicBezTo>
                    <a:pt x="26575" y="44958"/>
                    <a:pt x="30385" y="43910"/>
                    <a:pt x="33623" y="42005"/>
                  </a:cubicBezTo>
                  <a:lnTo>
                    <a:pt x="73723" y="82105"/>
                  </a:lnTo>
                  <a:cubicBezTo>
                    <a:pt x="76009" y="84391"/>
                    <a:pt x="79724" y="84391"/>
                    <a:pt x="82010" y="82105"/>
                  </a:cubicBezTo>
                  <a:cubicBezTo>
                    <a:pt x="84296" y="79819"/>
                    <a:pt x="84296" y="76105"/>
                    <a:pt x="82010" y="73819"/>
                  </a:cubicBezTo>
                  <a:lnTo>
                    <a:pt x="41910" y="33718"/>
                  </a:lnTo>
                  <a:cubicBezTo>
                    <a:pt x="43815" y="30385"/>
                    <a:pt x="44863" y="26575"/>
                    <a:pt x="44863" y="22574"/>
                  </a:cubicBezTo>
                  <a:cubicBezTo>
                    <a:pt x="44863" y="10192"/>
                    <a:pt x="34766" y="95"/>
                    <a:pt x="22384" y="95"/>
                  </a:cubicBezTo>
                  <a:lnTo>
                    <a:pt x="22384" y="95"/>
                  </a:lnTo>
                  <a:close/>
                  <a:moveTo>
                    <a:pt x="11716" y="22479"/>
                  </a:moveTo>
                  <a:cubicBezTo>
                    <a:pt x="11716" y="16573"/>
                    <a:pt x="16573" y="11716"/>
                    <a:pt x="22479" y="11716"/>
                  </a:cubicBezTo>
                  <a:cubicBezTo>
                    <a:pt x="28384" y="11716"/>
                    <a:pt x="33242" y="16573"/>
                    <a:pt x="33242" y="22479"/>
                  </a:cubicBezTo>
                  <a:cubicBezTo>
                    <a:pt x="33242" y="28384"/>
                    <a:pt x="28384" y="33242"/>
                    <a:pt x="22479" y="33242"/>
                  </a:cubicBezTo>
                  <a:cubicBezTo>
                    <a:pt x="16573" y="33242"/>
                    <a:pt x="11716" y="28384"/>
                    <a:pt x="11716" y="22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27"/>
          <p:cNvSpPr/>
          <p:nvPr/>
        </p:nvSpPr>
        <p:spPr>
          <a:xfrm>
            <a:off x="6182546" y="1518098"/>
            <a:ext cx="316907" cy="398145"/>
          </a:xfrm>
          <a:custGeom>
            <a:rect b="b" l="l" r="r" t="t"/>
            <a:pathLst>
              <a:path extrusionOk="0" h="398145" w="316907">
                <a:moveTo>
                  <a:pt x="315373" y="135255"/>
                </a:moveTo>
                <a:cubicBezTo>
                  <a:pt x="314135" y="134017"/>
                  <a:pt x="312515" y="133445"/>
                  <a:pt x="310801" y="133541"/>
                </a:cubicBezTo>
                <a:lnTo>
                  <a:pt x="264700" y="136874"/>
                </a:lnTo>
                <a:cubicBezTo>
                  <a:pt x="259842" y="137065"/>
                  <a:pt x="257461" y="143542"/>
                  <a:pt x="260985" y="146780"/>
                </a:cubicBezTo>
                <a:lnTo>
                  <a:pt x="265176" y="150971"/>
                </a:lnTo>
                <a:lnTo>
                  <a:pt x="207359" y="208788"/>
                </a:lnTo>
                <a:lnTo>
                  <a:pt x="207359" y="170117"/>
                </a:lnTo>
                <a:lnTo>
                  <a:pt x="213074" y="170117"/>
                </a:lnTo>
                <a:cubicBezTo>
                  <a:pt x="216027" y="170117"/>
                  <a:pt x="218789" y="167926"/>
                  <a:pt x="219075" y="164973"/>
                </a:cubicBezTo>
                <a:cubicBezTo>
                  <a:pt x="219456" y="161449"/>
                  <a:pt x="216694" y="158401"/>
                  <a:pt x="213265" y="158401"/>
                </a:cubicBezTo>
                <a:lnTo>
                  <a:pt x="207359" y="158401"/>
                </a:lnTo>
                <a:lnTo>
                  <a:pt x="207359" y="145161"/>
                </a:lnTo>
                <a:cubicBezTo>
                  <a:pt x="217646" y="144685"/>
                  <a:pt x="225838" y="136208"/>
                  <a:pt x="225838" y="125921"/>
                </a:cubicBezTo>
                <a:cubicBezTo>
                  <a:pt x="225838" y="118110"/>
                  <a:pt x="221171" y="111347"/>
                  <a:pt x="214503" y="108395"/>
                </a:cubicBezTo>
                <a:cubicBezTo>
                  <a:pt x="224123" y="96679"/>
                  <a:pt x="229553" y="81820"/>
                  <a:pt x="229553" y="66389"/>
                </a:cubicBezTo>
                <a:cubicBezTo>
                  <a:pt x="229553" y="29813"/>
                  <a:pt x="199739" y="0"/>
                  <a:pt x="163068" y="0"/>
                </a:cubicBezTo>
                <a:cubicBezTo>
                  <a:pt x="126397" y="0"/>
                  <a:pt x="96583" y="29813"/>
                  <a:pt x="96583" y="66389"/>
                </a:cubicBezTo>
                <a:cubicBezTo>
                  <a:pt x="96583" y="81820"/>
                  <a:pt x="101917" y="96584"/>
                  <a:pt x="111633" y="108395"/>
                </a:cubicBezTo>
                <a:cubicBezTo>
                  <a:pt x="104966" y="111442"/>
                  <a:pt x="100298" y="118205"/>
                  <a:pt x="100298" y="125921"/>
                </a:cubicBezTo>
                <a:cubicBezTo>
                  <a:pt x="100298" y="136303"/>
                  <a:pt x="108490" y="144685"/>
                  <a:pt x="118777" y="145161"/>
                </a:cubicBezTo>
                <a:lnTo>
                  <a:pt x="118777" y="158401"/>
                </a:lnTo>
                <a:lnTo>
                  <a:pt x="113062" y="158401"/>
                </a:lnTo>
                <a:cubicBezTo>
                  <a:pt x="110109" y="158401"/>
                  <a:pt x="107347" y="160592"/>
                  <a:pt x="107061" y="163544"/>
                </a:cubicBezTo>
                <a:cubicBezTo>
                  <a:pt x="106680" y="167069"/>
                  <a:pt x="109347" y="170117"/>
                  <a:pt x="112871" y="170117"/>
                </a:cubicBezTo>
                <a:lnTo>
                  <a:pt x="118777" y="170117"/>
                </a:lnTo>
                <a:lnTo>
                  <a:pt x="118777" y="186690"/>
                </a:lnTo>
                <a:lnTo>
                  <a:pt x="62008" y="243459"/>
                </a:lnTo>
                <a:cubicBezTo>
                  <a:pt x="60008" y="245459"/>
                  <a:pt x="59531" y="248507"/>
                  <a:pt x="61055" y="250793"/>
                </a:cubicBezTo>
                <a:cubicBezTo>
                  <a:pt x="63151" y="254032"/>
                  <a:pt x="67532" y="254413"/>
                  <a:pt x="70104" y="251841"/>
                </a:cubicBezTo>
                <a:lnTo>
                  <a:pt x="124587" y="197358"/>
                </a:lnTo>
                <a:lnTo>
                  <a:pt x="175736" y="248507"/>
                </a:lnTo>
                <a:cubicBezTo>
                  <a:pt x="177927" y="250793"/>
                  <a:pt x="181832" y="250793"/>
                  <a:pt x="184023" y="248507"/>
                </a:cubicBezTo>
                <a:lnTo>
                  <a:pt x="277654" y="154972"/>
                </a:lnTo>
                <a:cubicBezTo>
                  <a:pt x="279654" y="153067"/>
                  <a:pt x="279940" y="149638"/>
                  <a:pt x="278225" y="147447"/>
                </a:cubicBezTo>
                <a:lnTo>
                  <a:pt x="304991" y="145542"/>
                </a:lnTo>
                <a:lnTo>
                  <a:pt x="302990" y="172307"/>
                </a:lnTo>
                <a:cubicBezTo>
                  <a:pt x="300704" y="170688"/>
                  <a:pt x="297466" y="170879"/>
                  <a:pt x="295466" y="172879"/>
                </a:cubicBezTo>
                <a:lnTo>
                  <a:pt x="179832" y="288417"/>
                </a:lnTo>
                <a:lnTo>
                  <a:pt x="128683" y="237268"/>
                </a:lnTo>
                <a:cubicBezTo>
                  <a:pt x="126492" y="234982"/>
                  <a:pt x="122587" y="234982"/>
                  <a:pt x="120396" y="237268"/>
                </a:cubicBezTo>
                <a:lnTo>
                  <a:pt x="32004" y="325660"/>
                </a:lnTo>
                <a:lnTo>
                  <a:pt x="14097" y="307753"/>
                </a:lnTo>
                <a:lnTo>
                  <a:pt x="53530" y="268319"/>
                </a:lnTo>
                <a:cubicBezTo>
                  <a:pt x="56102" y="265748"/>
                  <a:pt x="55817" y="261366"/>
                  <a:pt x="52483" y="259271"/>
                </a:cubicBezTo>
                <a:cubicBezTo>
                  <a:pt x="50197" y="257747"/>
                  <a:pt x="47053" y="258223"/>
                  <a:pt x="45149" y="260223"/>
                </a:cubicBezTo>
                <a:lnTo>
                  <a:pt x="1715" y="303657"/>
                </a:lnTo>
                <a:cubicBezTo>
                  <a:pt x="-572" y="305943"/>
                  <a:pt x="-572" y="309658"/>
                  <a:pt x="1715" y="311944"/>
                </a:cubicBezTo>
                <a:lnTo>
                  <a:pt x="27813" y="338042"/>
                </a:lnTo>
                <a:cubicBezTo>
                  <a:pt x="30004" y="340328"/>
                  <a:pt x="33909" y="340328"/>
                  <a:pt x="36100" y="338042"/>
                </a:cubicBezTo>
                <a:lnTo>
                  <a:pt x="110680" y="263462"/>
                </a:lnTo>
                <a:cubicBezTo>
                  <a:pt x="106395" y="275273"/>
                  <a:pt x="100584" y="286512"/>
                  <a:pt x="93250" y="296704"/>
                </a:cubicBezTo>
                <a:cubicBezTo>
                  <a:pt x="89535" y="301943"/>
                  <a:pt x="87535" y="308039"/>
                  <a:pt x="87535" y="314420"/>
                </a:cubicBezTo>
                <a:lnTo>
                  <a:pt x="87535" y="328041"/>
                </a:lnTo>
                <a:cubicBezTo>
                  <a:pt x="78391" y="329660"/>
                  <a:pt x="71343" y="337566"/>
                  <a:pt x="71343" y="347091"/>
                </a:cubicBezTo>
                <a:cubicBezTo>
                  <a:pt x="71343" y="349949"/>
                  <a:pt x="72009" y="352711"/>
                  <a:pt x="73152" y="355092"/>
                </a:cubicBezTo>
                <a:cubicBezTo>
                  <a:pt x="63151" y="356997"/>
                  <a:pt x="55626" y="365665"/>
                  <a:pt x="55626" y="376142"/>
                </a:cubicBezTo>
                <a:lnTo>
                  <a:pt x="55626" y="392335"/>
                </a:lnTo>
                <a:cubicBezTo>
                  <a:pt x="55626" y="395573"/>
                  <a:pt x="58198" y="398145"/>
                  <a:pt x="61436" y="398145"/>
                </a:cubicBezTo>
                <a:lnTo>
                  <a:pt x="264509" y="398145"/>
                </a:lnTo>
                <a:cubicBezTo>
                  <a:pt x="267748" y="398145"/>
                  <a:pt x="270319" y="395573"/>
                  <a:pt x="270319" y="392335"/>
                </a:cubicBezTo>
                <a:lnTo>
                  <a:pt x="270319" y="376142"/>
                </a:lnTo>
                <a:cubicBezTo>
                  <a:pt x="270319" y="365665"/>
                  <a:pt x="262795" y="356997"/>
                  <a:pt x="252794" y="355092"/>
                </a:cubicBezTo>
                <a:cubicBezTo>
                  <a:pt x="253937" y="352616"/>
                  <a:pt x="254604" y="349949"/>
                  <a:pt x="254604" y="347091"/>
                </a:cubicBezTo>
                <a:cubicBezTo>
                  <a:pt x="254604" y="337566"/>
                  <a:pt x="247650" y="329660"/>
                  <a:pt x="238411" y="328041"/>
                </a:cubicBezTo>
                <a:lnTo>
                  <a:pt x="238411" y="314611"/>
                </a:lnTo>
                <a:cubicBezTo>
                  <a:pt x="238411" y="308229"/>
                  <a:pt x="236410" y="302133"/>
                  <a:pt x="232696" y="296894"/>
                </a:cubicBezTo>
                <a:cubicBezTo>
                  <a:pt x="226314" y="287941"/>
                  <a:pt x="220980" y="278225"/>
                  <a:pt x="216884" y="267938"/>
                </a:cubicBezTo>
                <a:lnTo>
                  <a:pt x="299466" y="185357"/>
                </a:lnTo>
                <a:lnTo>
                  <a:pt x="303657" y="189548"/>
                </a:lnTo>
                <a:cubicBezTo>
                  <a:pt x="306991" y="193072"/>
                  <a:pt x="313373" y="190691"/>
                  <a:pt x="313563" y="185833"/>
                </a:cubicBezTo>
                <a:lnTo>
                  <a:pt x="316897" y="139732"/>
                </a:lnTo>
                <a:cubicBezTo>
                  <a:pt x="316992" y="138017"/>
                  <a:pt x="316421" y="136398"/>
                  <a:pt x="315182" y="135160"/>
                </a:cubicBezTo>
                <a:lnTo>
                  <a:pt x="315182" y="135160"/>
                </a:lnTo>
                <a:close/>
                <a:moveTo>
                  <a:pt x="110586" y="125921"/>
                </a:moveTo>
                <a:cubicBezTo>
                  <a:pt x="110586" y="121634"/>
                  <a:pt x="114110" y="118110"/>
                  <a:pt x="118396" y="118110"/>
                </a:cubicBezTo>
                <a:lnTo>
                  <a:pt x="159449" y="118110"/>
                </a:lnTo>
                <a:cubicBezTo>
                  <a:pt x="162402" y="118110"/>
                  <a:pt x="165164" y="115919"/>
                  <a:pt x="165449" y="112967"/>
                </a:cubicBezTo>
                <a:cubicBezTo>
                  <a:pt x="165830" y="109442"/>
                  <a:pt x="163163" y="106394"/>
                  <a:pt x="159639" y="106394"/>
                </a:cubicBezTo>
                <a:lnTo>
                  <a:pt x="125730" y="106394"/>
                </a:lnTo>
                <a:cubicBezTo>
                  <a:pt x="114491" y="96012"/>
                  <a:pt x="108014" y="81534"/>
                  <a:pt x="108014" y="66104"/>
                </a:cubicBezTo>
                <a:cubicBezTo>
                  <a:pt x="108014" y="35909"/>
                  <a:pt x="132588" y="11430"/>
                  <a:pt x="162687" y="11430"/>
                </a:cubicBezTo>
                <a:cubicBezTo>
                  <a:pt x="192786" y="11430"/>
                  <a:pt x="217360" y="36005"/>
                  <a:pt x="217360" y="66104"/>
                </a:cubicBezTo>
                <a:cubicBezTo>
                  <a:pt x="217360" y="81439"/>
                  <a:pt x="210884" y="96012"/>
                  <a:pt x="199644" y="106394"/>
                </a:cubicBezTo>
                <a:lnTo>
                  <a:pt x="183166" y="106394"/>
                </a:lnTo>
                <a:cubicBezTo>
                  <a:pt x="180213" y="106394"/>
                  <a:pt x="177451" y="108585"/>
                  <a:pt x="177165" y="111538"/>
                </a:cubicBezTo>
                <a:cubicBezTo>
                  <a:pt x="176784" y="115062"/>
                  <a:pt x="179451" y="118110"/>
                  <a:pt x="182975" y="118110"/>
                </a:cubicBezTo>
                <a:lnTo>
                  <a:pt x="206883" y="118110"/>
                </a:lnTo>
                <a:cubicBezTo>
                  <a:pt x="210503" y="118110"/>
                  <a:pt x="213741" y="120491"/>
                  <a:pt x="214503" y="124016"/>
                </a:cubicBezTo>
                <a:cubicBezTo>
                  <a:pt x="215741" y="129159"/>
                  <a:pt x="211836" y="133731"/>
                  <a:pt x="206979" y="133731"/>
                </a:cubicBezTo>
                <a:lnTo>
                  <a:pt x="118301" y="133731"/>
                </a:lnTo>
                <a:cubicBezTo>
                  <a:pt x="114014" y="133731"/>
                  <a:pt x="110490" y="130207"/>
                  <a:pt x="110490" y="125921"/>
                </a:cubicBezTo>
                <a:lnTo>
                  <a:pt x="110490" y="125921"/>
                </a:lnTo>
                <a:close/>
                <a:moveTo>
                  <a:pt x="130207" y="145352"/>
                </a:moveTo>
                <a:lnTo>
                  <a:pt x="195548" y="145352"/>
                </a:lnTo>
                <a:lnTo>
                  <a:pt x="195548" y="158591"/>
                </a:lnTo>
                <a:lnTo>
                  <a:pt x="130207" y="158591"/>
                </a:lnTo>
                <a:lnTo>
                  <a:pt x="130207" y="145352"/>
                </a:lnTo>
                <a:close/>
                <a:moveTo>
                  <a:pt x="179737" y="236411"/>
                </a:moveTo>
                <a:lnTo>
                  <a:pt x="130207" y="186881"/>
                </a:lnTo>
                <a:lnTo>
                  <a:pt x="130207" y="170212"/>
                </a:lnTo>
                <a:lnTo>
                  <a:pt x="195548" y="170212"/>
                </a:lnTo>
                <a:lnTo>
                  <a:pt x="195548" y="217742"/>
                </a:lnTo>
                <a:cubicBezTo>
                  <a:pt x="195548" y="218694"/>
                  <a:pt x="195548" y="219551"/>
                  <a:pt x="195548" y="220504"/>
                </a:cubicBezTo>
                <a:lnTo>
                  <a:pt x="179642" y="236411"/>
                </a:lnTo>
                <a:close/>
                <a:moveTo>
                  <a:pt x="242602" y="346901"/>
                </a:moveTo>
                <a:cubicBezTo>
                  <a:pt x="242602" y="351187"/>
                  <a:pt x="239173" y="354711"/>
                  <a:pt x="234982" y="354711"/>
                </a:cubicBezTo>
                <a:lnTo>
                  <a:pt x="153448" y="354711"/>
                </a:lnTo>
                <a:cubicBezTo>
                  <a:pt x="150495" y="354711"/>
                  <a:pt x="147733" y="356902"/>
                  <a:pt x="147447" y="359855"/>
                </a:cubicBezTo>
                <a:cubicBezTo>
                  <a:pt x="147066" y="363379"/>
                  <a:pt x="149733" y="366427"/>
                  <a:pt x="153257" y="366427"/>
                </a:cubicBezTo>
                <a:lnTo>
                  <a:pt x="248221" y="366427"/>
                </a:lnTo>
                <a:cubicBezTo>
                  <a:pt x="253651" y="366427"/>
                  <a:pt x="257937" y="370808"/>
                  <a:pt x="257937" y="376142"/>
                </a:cubicBezTo>
                <a:lnTo>
                  <a:pt x="257937" y="386620"/>
                </a:lnTo>
                <a:lnTo>
                  <a:pt x="67246" y="386620"/>
                </a:lnTo>
                <a:lnTo>
                  <a:pt x="67246" y="372523"/>
                </a:lnTo>
                <a:cubicBezTo>
                  <a:pt x="67246" y="369189"/>
                  <a:pt x="70009" y="366427"/>
                  <a:pt x="73342" y="366427"/>
                </a:cubicBezTo>
                <a:lnTo>
                  <a:pt x="130874" y="366427"/>
                </a:lnTo>
                <a:cubicBezTo>
                  <a:pt x="132017" y="366427"/>
                  <a:pt x="133064" y="365951"/>
                  <a:pt x="133827" y="365093"/>
                </a:cubicBezTo>
                <a:cubicBezTo>
                  <a:pt x="137732" y="360236"/>
                  <a:pt x="134303" y="354806"/>
                  <a:pt x="129730" y="354806"/>
                </a:cubicBezTo>
                <a:lnTo>
                  <a:pt x="90773" y="354806"/>
                </a:lnTo>
                <a:cubicBezTo>
                  <a:pt x="87154" y="354806"/>
                  <a:pt x="83915" y="352425"/>
                  <a:pt x="83058" y="348901"/>
                </a:cubicBezTo>
                <a:cubicBezTo>
                  <a:pt x="81915" y="343757"/>
                  <a:pt x="85630" y="339281"/>
                  <a:pt x="90487" y="339281"/>
                </a:cubicBezTo>
                <a:lnTo>
                  <a:pt x="234982" y="339281"/>
                </a:lnTo>
                <a:cubicBezTo>
                  <a:pt x="239173" y="339281"/>
                  <a:pt x="242602" y="342805"/>
                  <a:pt x="242602" y="347091"/>
                </a:cubicBezTo>
                <a:lnTo>
                  <a:pt x="242602" y="347091"/>
                </a:lnTo>
                <a:close/>
                <a:moveTo>
                  <a:pt x="226695" y="315182"/>
                </a:moveTo>
                <a:lnTo>
                  <a:pt x="226695" y="328232"/>
                </a:lnTo>
                <a:cubicBezTo>
                  <a:pt x="226695" y="328232"/>
                  <a:pt x="99060" y="328232"/>
                  <a:pt x="99060" y="328232"/>
                </a:cubicBezTo>
                <a:lnTo>
                  <a:pt x="99060" y="315182"/>
                </a:lnTo>
                <a:cubicBezTo>
                  <a:pt x="99060" y="311277"/>
                  <a:pt x="100298" y="307467"/>
                  <a:pt x="102584" y="304229"/>
                </a:cubicBezTo>
                <a:cubicBezTo>
                  <a:pt x="113728" y="288703"/>
                  <a:pt x="121825" y="270796"/>
                  <a:pt x="126206" y="252127"/>
                </a:cubicBezTo>
                <a:lnTo>
                  <a:pt x="175546" y="301562"/>
                </a:lnTo>
                <a:cubicBezTo>
                  <a:pt x="177737" y="303848"/>
                  <a:pt x="181642" y="303848"/>
                  <a:pt x="183833" y="301562"/>
                </a:cubicBezTo>
                <a:lnTo>
                  <a:pt x="207931" y="277463"/>
                </a:lnTo>
                <a:cubicBezTo>
                  <a:pt x="212026" y="286893"/>
                  <a:pt x="217170" y="295942"/>
                  <a:pt x="223171" y="304324"/>
                </a:cubicBezTo>
                <a:cubicBezTo>
                  <a:pt x="225457" y="307467"/>
                  <a:pt x="226600" y="311277"/>
                  <a:pt x="226600" y="3151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849391" y="1542196"/>
            <a:ext cx="398621" cy="349853"/>
          </a:xfrm>
          <a:custGeom>
            <a:rect b="b" l="l" r="r" t="t"/>
            <a:pathLst>
              <a:path extrusionOk="0" h="349853" w="398621">
                <a:moveTo>
                  <a:pt x="368046" y="60579"/>
                </a:moveTo>
                <a:lnTo>
                  <a:pt x="270891" y="60579"/>
                </a:lnTo>
                <a:lnTo>
                  <a:pt x="270891" y="32480"/>
                </a:lnTo>
                <a:cubicBezTo>
                  <a:pt x="270891" y="26765"/>
                  <a:pt x="268129" y="21241"/>
                  <a:pt x="263557" y="17717"/>
                </a:cubicBezTo>
                <a:cubicBezTo>
                  <a:pt x="262414" y="16859"/>
                  <a:pt x="256223" y="12287"/>
                  <a:pt x="245459" y="8001"/>
                </a:cubicBezTo>
                <a:cubicBezTo>
                  <a:pt x="240888" y="6191"/>
                  <a:pt x="236030" y="4572"/>
                  <a:pt x="231077" y="3334"/>
                </a:cubicBezTo>
                <a:cubicBezTo>
                  <a:pt x="227743" y="2477"/>
                  <a:pt x="224314" y="4763"/>
                  <a:pt x="223838" y="8287"/>
                </a:cubicBezTo>
                <a:cubicBezTo>
                  <a:pt x="223457" y="11240"/>
                  <a:pt x="225552" y="14002"/>
                  <a:pt x="228410" y="14669"/>
                </a:cubicBezTo>
                <a:cubicBezTo>
                  <a:pt x="232791" y="15811"/>
                  <a:pt x="237077" y="17240"/>
                  <a:pt x="241173" y="18860"/>
                </a:cubicBezTo>
                <a:cubicBezTo>
                  <a:pt x="250984" y="22765"/>
                  <a:pt x="256318" y="26861"/>
                  <a:pt x="256604" y="27051"/>
                </a:cubicBezTo>
                <a:cubicBezTo>
                  <a:pt x="258318" y="28385"/>
                  <a:pt x="259271" y="30385"/>
                  <a:pt x="259271" y="32480"/>
                </a:cubicBezTo>
                <a:lnTo>
                  <a:pt x="259271" y="60579"/>
                </a:lnTo>
                <a:lnTo>
                  <a:pt x="245269" y="60579"/>
                </a:lnTo>
                <a:lnTo>
                  <a:pt x="245269" y="40196"/>
                </a:lnTo>
                <a:cubicBezTo>
                  <a:pt x="245840" y="38005"/>
                  <a:pt x="244602" y="36005"/>
                  <a:pt x="242697" y="34957"/>
                </a:cubicBezTo>
                <a:cubicBezTo>
                  <a:pt x="235648" y="31337"/>
                  <a:pt x="220599" y="25241"/>
                  <a:pt x="199358" y="25241"/>
                </a:cubicBezTo>
                <a:cubicBezTo>
                  <a:pt x="178118" y="25241"/>
                  <a:pt x="163163" y="31337"/>
                  <a:pt x="156020" y="34957"/>
                </a:cubicBezTo>
                <a:cubicBezTo>
                  <a:pt x="154020" y="35909"/>
                  <a:pt x="152876" y="38005"/>
                  <a:pt x="152591" y="40196"/>
                </a:cubicBezTo>
                <a:lnTo>
                  <a:pt x="152591" y="61341"/>
                </a:lnTo>
                <a:lnTo>
                  <a:pt x="139351" y="61341"/>
                </a:lnTo>
                <a:lnTo>
                  <a:pt x="139351" y="33242"/>
                </a:lnTo>
                <a:cubicBezTo>
                  <a:pt x="139351" y="31147"/>
                  <a:pt x="140398" y="29051"/>
                  <a:pt x="142018" y="27813"/>
                </a:cubicBezTo>
                <a:cubicBezTo>
                  <a:pt x="142208" y="27623"/>
                  <a:pt x="147638" y="23527"/>
                  <a:pt x="157449" y="19622"/>
                </a:cubicBezTo>
                <a:cubicBezTo>
                  <a:pt x="170116" y="14573"/>
                  <a:pt x="184595" y="11811"/>
                  <a:pt x="199454" y="11811"/>
                </a:cubicBezTo>
                <a:cubicBezTo>
                  <a:pt x="201835" y="11811"/>
                  <a:pt x="204311" y="11811"/>
                  <a:pt x="206693" y="12002"/>
                </a:cubicBezTo>
                <a:cubicBezTo>
                  <a:pt x="209645" y="12192"/>
                  <a:pt x="212503" y="10192"/>
                  <a:pt x="212979" y="7239"/>
                </a:cubicBezTo>
                <a:cubicBezTo>
                  <a:pt x="213646" y="3715"/>
                  <a:pt x="211074" y="476"/>
                  <a:pt x="207645" y="286"/>
                </a:cubicBezTo>
                <a:cubicBezTo>
                  <a:pt x="204978" y="95"/>
                  <a:pt x="202216" y="0"/>
                  <a:pt x="199454" y="0"/>
                </a:cubicBezTo>
                <a:cubicBezTo>
                  <a:pt x="183166" y="0"/>
                  <a:pt x="167069" y="2953"/>
                  <a:pt x="153067" y="8573"/>
                </a:cubicBezTo>
                <a:cubicBezTo>
                  <a:pt x="142208" y="12954"/>
                  <a:pt x="136113" y="17431"/>
                  <a:pt x="134970" y="18288"/>
                </a:cubicBezTo>
                <a:cubicBezTo>
                  <a:pt x="130397" y="21812"/>
                  <a:pt x="127635" y="27337"/>
                  <a:pt x="127635" y="33052"/>
                </a:cubicBezTo>
                <a:lnTo>
                  <a:pt x="127635" y="61150"/>
                </a:lnTo>
                <a:lnTo>
                  <a:pt x="30099" y="61150"/>
                </a:lnTo>
                <a:cubicBezTo>
                  <a:pt x="13431" y="61150"/>
                  <a:pt x="0" y="74676"/>
                  <a:pt x="0" y="91250"/>
                </a:cubicBezTo>
                <a:lnTo>
                  <a:pt x="0" y="172879"/>
                </a:lnTo>
                <a:cubicBezTo>
                  <a:pt x="0" y="181451"/>
                  <a:pt x="3620" y="189547"/>
                  <a:pt x="10096" y="195263"/>
                </a:cubicBezTo>
                <a:lnTo>
                  <a:pt x="10096" y="319469"/>
                </a:lnTo>
                <a:cubicBezTo>
                  <a:pt x="10001" y="336042"/>
                  <a:pt x="23527" y="349568"/>
                  <a:pt x="40100" y="349758"/>
                </a:cubicBezTo>
                <a:lnTo>
                  <a:pt x="271177" y="349758"/>
                </a:lnTo>
                <a:cubicBezTo>
                  <a:pt x="274415" y="349568"/>
                  <a:pt x="276987" y="346996"/>
                  <a:pt x="276987" y="343757"/>
                </a:cubicBezTo>
                <a:cubicBezTo>
                  <a:pt x="276987" y="340519"/>
                  <a:pt x="271177" y="338138"/>
                  <a:pt x="271177" y="338138"/>
                </a:cubicBezTo>
                <a:lnTo>
                  <a:pt x="40196" y="338138"/>
                </a:lnTo>
                <a:cubicBezTo>
                  <a:pt x="30004" y="338138"/>
                  <a:pt x="21813" y="329851"/>
                  <a:pt x="21813" y="319754"/>
                </a:cubicBezTo>
                <a:lnTo>
                  <a:pt x="21813" y="204216"/>
                </a:lnTo>
                <a:cubicBezTo>
                  <a:pt x="30385" y="209836"/>
                  <a:pt x="42006" y="216218"/>
                  <a:pt x="57341" y="222314"/>
                </a:cubicBezTo>
                <a:cubicBezTo>
                  <a:pt x="60389" y="223552"/>
                  <a:pt x="63818" y="222028"/>
                  <a:pt x="65056" y="219075"/>
                </a:cubicBezTo>
                <a:cubicBezTo>
                  <a:pt x="66294" y="216122"/>
                  <a:pt x="64770" y="212693"/>
                  <a:pt x="61817" y="211455"/>
                </a:cubicBezTo>
                <a:cubicBezTo>
                  <a:pt x="40196" y="202883"/>
                  <a:pt x="26384" y="193643"/>
                  <a:pt x="18669" y="187357"/>
                </a:cubicBezTo>
                <a:cubicBezTo>
                  <a:pt x="14288" y="183833"/>
                  <a:pt x="11811" y="178594"/>
                  <a:pt x="11811" y="173069"/>
                </a:cubicBezTo>
                <a:lnTo>
                  <a:pt x="11811" y="91250"/>
                </a:lnTo>
                <a:cubicBezTo>
                  <a:pt x="11811" y="81058"/>
                  <a:pt x="20098" y="72866"/>
                  <a:pt x="30195" y="72866"/>
                </a:cubicBezTo>
                <a:lnTo>
                  <a:pt x="368427" y="72866"/>
                </a:lnTo>
                <a:cubicBezTo>
                  <a:pt x="378619" y="72866"/>
                  <a:pt x="386810" y="81153"/>
                  <a:pt x="386810" y="91250"/>
                </a:cubicBezTo>
                <a:lnTo>
                  <a:pt x="386810" y="173069"/>
                </a:lnTo>
                <a:cubicBezTo>
                  <a:pt x="386810" y="178594"/>
                  <a:pt x="384334" y="183833"/>
                  <a:pt x="379952" y="187357"/>
                </a:cubicBezTo>
                <a:cubicBezTo>
                  <a:pt x="371190" y="194501"/>
                  <a:pt x="355378" y="204883"/>
                  <a:pt x="330041" y="214122"/>
                </a:cubicBezTo>
                <a:cubicBezTo>
                  <a:pt x="300895" y="224695"/>
                  <a:pt x="266319" y="231172"/>
                  <a:pt x="227266" y="233267"/>
                </a:cubicBezTo>
                <a:lnTo>
                  <a:pt x="227266" y="211741"/>
                </a:lnTo>
                <a:cubicBezTo>
                  <a:pt x="227266" y="208502"/>
                  <a:pt x="224600" y="205931"/>
                  <a:pt x="221456" y="205931"/>
                </a:cubicBezTo>
                <a:lnTo>
                  <a:pt x="176308" y="205931"/>
                </a:lnTo>
                <a:cubicBezTo>
                  <a:pt x="173070" y="205931"/>
                  <a:pt x="170498" y="208597"/>
                  <a:pt x="170498" y="211741"/>
                </a:cubicBezTo>
                <a:lnTo>
                  <a:pt x="170498" y="233172"/>
                </a:lnTo>
                <a:cubicBezTo>
                  <a:pt x="139160" y="231458"/>
                  <a:pt x="110680" y="226981"/>
                  <a:pt x="85725" y="219647"/>
                </a:cubicBezTo>
                <a:cubicBezTo>
                  <a:pt x="82677" y="218789"/>
                  <a:pt x="79439" y="220504"/>
                  <a:pt x="78486" y="223647"/>
                </a:cubicBezTo>
                <a:cubicBezTo>
                  <a:pt x="77534" y="226790"/>
                  <a:pt x="79343" y="230029"/>
                  <a:pt x="82487" y="230886"/>
                </a:cubicBezTo>
                <a:cubicBezTo>
                  <a:pt x="108490" y="238506"/>
                  <a:pt x="138113" y="243173"/>
                  <a:pt x="170498" y="244888"/>
                </a:cubicBezTo>
                <a:lnTo>
                  <a:pt x="170498" y="256318"/>
                </a:lnTo>
                <a:cubicBezTo>
                  <a:pt x="170498" y="259652"/>
                  <a:pt x="171831" y="262795"/>
                  <a:pt x="174213" y="265176"/>
                </a:cubicBezTo>
                <a:cubicBezTo>
                  <a:pt x="198406" y="288417"/>
                  <a:pt x="227266" y="271367"/>
                  <a:pt x="227266" y="247650"/>
                </a:cubicBezTo>
                <a:lnTo>
                  <a:pt x="227266" y="245174"/>
                </a:lnTo>
                <a:cubicBezTo>
                  <a:pt x="306610" y="241078"/>
                  <a:pt x="352520" y="220504"/>
                  <a:pt x="376714" y="204502"/>
                </a:cubicBezTo>
                <a:lnTo>
                  <a:pt x="376714" y="332041"/>
                </a:lnTo>
                <a:cubicBezTo>
                  <a:pt x="376714" y="335471"/>
                  <a:pt x="373952" y="338138"/>
                  <a:pt x="370618" y="338138"/>
                </a:cubicBezTo>
                <a:lnTo>
                  <a:pt x="292322" y="338138"/>
                </a:lnTo>
                <a:cubicBezTo>
                  <a:pt x="291751" y="338138"/>
                  <a:pt x="291275" y="338328"/>
                  <a:pt x="290894" y="338804"/>
                </a:cubicBezTo>
                <a:cubicBezTo>
                  <a:pt x="285941" y="343853"/>
                  <a:pt x="289465" y="349853"/>
                  <a:pt x="294418" y="349853"/>
                </a:cubicBezTo>
                <a:lnTo>
                  <a:pt x="358426" y="349853"/>
                </a:lnTo>
                <a:cubicBezTo>
                  <a:pt x="375095" y="349853"/>
                  <a:pt x="388525" y="336328"/>
                  <a:pt x="388525" y="319754"/>
                </a:cubicBezTo>
                <a:lnTo>
                  <a:pt x="388525" y="195167"/>
                </a:lnTo>
                <a:cubicBezTo>
                  <a:pt x="395002" y="189452"/>
                  <a:pt x="398622" y="181356"/>
                  <a:pt x="398622" y="172688"/>
                </a:cubicBezTo>
                <a:lnTo>
                  <a:pt x="398622" y="90583"/>
                </a:lnTo>
                <a:cubicBezTo>
                  <a:pt x="398622" y="73914"/>
                  <a:pt x="385001" y="60388"/>
                  <a:pt x="368141" y="60388"/>
                </a:cubicBezTo>
                <a:lnTo>
                  <a:pt x="368141" y="60388"/>
                </a:lnTo>
                <a:close/>
                <a:moveTo>
                  <a:pt x="164211" y="44101"/>
                </a:moveTo>
                <a:cubicBezTo>
                  <a:pt x="171165" y="41053"/>
                  <a:pt x="182975" y="37243"/>
                  <a:pt x="198882" y="37243"/>
                </a:cubicBezTo>
                <a:cubicBezTo>
                  <a:pt x="214789" y="37243"/>
                  <a:pt x="226600" y="41053"/>
                  <a:pt x="233553" y="44101"/>
                </a:cubicBezTo>
                <a:lnTo>
                  <a:pt x="233553" y="61341"/>
                </a:lnTo>
                <a:lnTo>
                  <a:pt x="164306" y="61341"/>
                </a:lnTo>
                <a:lnTo>
                  <a:pt x="164306" y="44101"/>
                </a:lnTo>
                <a:lnTo>
                  <a:pt x="164306" y="44101"/>
                </a:lnTo>
                <a:close/>
                <a:moveTo>
                  <a:pt x="215551" y="247841"/>
                </a:moveTo>
                <a:cubicBezTo>
                  <a:pt x="215551" y="257651"/>
                  <a:pt x="207169" y="265557"/>
                  <a:pt x="197263" y="264700"/>
                </a:cubicBezTo>
                <a:cubicBezTo>
                  <a:pt x="188595" y="263938"/>
                  <a:pt x="182023" y="256318"/>
                  <a:pt x="182023" y="247650"/>
                </a:cubicBezTo>
                <a:lnTo>
                  <a:pt x="182023" y="220123"/>
                </a:lnTo>
                <a:cubicBezTo>
                  <a:pt x="182023" y="218885"/>
                  <a:pt x="182975" y="217932"/>
                  <a:pt x="184214" y="217932"/>
                </a:cubicBezTo>
                <a:lnTo>
                  <a:pt x="213265" y="217932"/>
                </a:lnTo>
                <a:cubicBezTo>
                  <a:pt x="214503" y="217932"/>
                  <a:pt x="215455" y="218885"/>
                  <a:pt x="215455" y="220123"/>
                </a:cubicBezTo>
                <a:lnTo>
                  <a:pt x="215455" y="2479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27"/>
          <p:cNvGrpSpPr/>
          <p:nvPr/>
        </p:nvGrpSpPr>
        <p:grpSpPr>
          <a:xfrm>
            <a:off x="7557575" y="1518309"/>
            <a:ext cx="397574" cy="398126"/>
            <a:chOff x="9084087" y="2038846"/>
            <a:chExt cx="397574" cy="398126"/>
          </a:xfrm>
        </p:grpSpPr>
        <p:sp>
          <p:nvSpPr>
            <p:cNvPr id="494" name="Google Shape;494;p27"/>
            <p:cNvSpPr/>
            <p:nvPr/>
          </p:nvSpPr>
          <p:spPr>
            <a:xfrm>
              <a:off x="9299543" y="2190272"/>
              <a:ext cx="182118" cy="246700"/>
            </a:xfrm>
            <a:custGeom>
              <a:rect b="b" l="l" r="r" t="t"/>
              <a:pathLst>
                <a:path extrusionOk="0" h="246700" w="182118">
                  <a:moveTo>
                    <a:pt x="182118" y="238508"/>
                  </a:moveTo>
                  <a:cubicBezTo>
                    <a:pt x="182118" y="203741"/>
                    <a:pt x="157258" y="174690"/>
                    <a:pt x="124397" y="168213"/>
                  </a:cubicBezTo>
                  <a:cubicBezTo>
                    <a:pt x="134588" y="161260"/>
                    <a:pt x="142494" y="151068"/>
                    <a:pt x="146780" y="139257"/>
                  </a:cubicBezTo>
                  <a:cubicBezTo>
                    <a:pt x="159544" y="138971"/>
                    <a:pt x="169831" y="128494"/>
                    <a:pt x="169831" y="115635"/>
                  </a:cubicBezTo>
                  <a:cubicBezTo>
                    <a:pt x="169831" y="103919"/>
                    <a:pt x="161354" y="94299"/>
                    <a:pt x="150209" y="92299"/>
                  </a:cubicBezTo>
                  <a:lnTo>
                    <a:pt x="150209" y="84869"/>
                  </a:lnTo>
                  <a:cubicBezTo>
                    <a:pt x="154686" y="80202"/>
                    <a:pt x="164020" y="67534"/>
                    <a:pt x="162115" y="44674"/>
                  </a:cubicBezTo>
                  <a:cubicBezTo>
                    <a:pt x="161258" y="34958"/>
                    <a:pt x="157639" y="27338"/>
                    <a:pt x="151257" y="22004"/>
                  </a:cubicBezTo>
                  <a:cubicBezTo>
                    <a:pt x="143256" y="15337"/>
                    <a:pt x="133159" y="14289"/>
                    <a:pt x="128397" y="14289"/>
                  </a:cubicBezTo>
                  <a:cubicBezTo>
                    <a:pt x="122396" y="8955"/>
                    <a:pt x="103251" y="-5332"/>
                    <a:pt x="77629" y="2097"/>
                  </a:cubicBezTo>
                  <a:cubicBezTo>
                    <a:pt x="66389" y="5336"/>
                    <a:pt x="58483" y="10193"/>
                    <a:pt x="51435" y="14384"/>
                  </a:cubicBezTo>
                  <a:cubicBezTo>
                    <a:pt x="40767" y="20861"/>
                    <a:pt x="32385" y="26005"/>
                    <a:pt x="15145" y="23814"/>
                  </a:cubicBezTo>
                  <a:cubicBezTo>
                    <a:pt x="11620" y="23243"/>
                    <a:pt x="8287" y="26481"/>
                    <a:pt x="8572" y="30005"/>
                  </a:cubicBezTo>
                  <a:cubicBezTo>
                    <a:pt x="9049" y="36959"/>
                    <a:pt x="12954" y="48389"/>
                    <a:pt x="23908" y="53342"/>
                  </a:cubicBezTo>
                  <a:cubicBezTo>
                    <a:pt x="20574" y="55056"/>
                    <a:pt x="15907" y="56294"/>
                    <a:pt x="9621" y="56104"/>
                  </a:cubicBezTo>
                  <a:cubicBezTo>
                    <a:pt x="4858" y="55818"/>
                    <a:pt x="1810" y="61819"/>
                    <a:pt x="4858" y="65534"/>
                  </a:cubicBezTo>
                  <a:cubicBezTo>
                    <a:pt x="5429" y="66200"/>
                    <a:pt x="17526" y="81631"/>
                    <a:pt x="31909" y="87346"/>
                  </a:cubicBezTo>
                  <a:lnTo>
                    <a:pt x="31909" y="92394"/>
                  </a:lnTo>
                  <a:cubicBezTo>
                    <a:pt x="20765" y="94299"/>
                    <a:pt x="12287" y="104015"/>
                    <a:pt x="12287" y="115730"/>
                  </a:cubicBezTo>
                  <a:cubicBezTo>
                    <a:pt x="12287" y="128589"/>
                    <a:pt x="22574" y="139067"/>
                    <a:pt x="35338" y="139352"/>
                  </a:cubicBezTo>
                  <a:cubicBezTo>
                    <a:pt x="39624" y="151163"/>
                    <a:pt x="47530" y="161260"/>
                    <a:pt x="57722" y="168308"/>
                  </a:cubicBezTo>
                  <a:cubicBezTo>
                    <a:pt x="47721" y="170309"/>
                    <a:pt x="38290" y="174309"/>
                    <a:pt x="29908" y="180405"/>
                  </a:cubicBezTo>
                  <a:cubicBezTo>
                    <a:pt x="27622" y="182024"/>
                    <a:pt x="26670" y="185072"/>
                    <a:pt x="27813" y="187549"/>
                  </a:cubicBezTo>
                  <a:cubicBezTo>
                    <a:pt x="29432" y="191073"/>
                    <a:pt x="33623" y="192026"/>
                    <a:pt x="36576" y="189930"/>
                  </a:cubicBezTo>
                  <a:cubicBezTo>
                    <a:pt x="45625" y="183358"/>
                    <a:pt x="56197" y="179548"/>
                    <a:pt x="67342" y="178786"/>
                  </a:cubicBezTo>
                  <a:lnTo>
                    <a:pt x="74867" y="198217"/>
                  </a:lnTo>
                  <a:lnTo>
                    <a:pt x="68199" y="235079"/>
                  </a:lnTo>
                  <a:lnTo>
                    <a:pt x="11811" y="235079"/>
                  </a:lnTo>
                  <a:cubicBezTo>
                    <a:pt x="12478" y="224315"/>
                    <a:pt x="15907" y="214028"/>
                    <a:pt x="21908" y="205075"/>
                  </a:cubicBezTo>
                  <a:cubicBezTo>
                    <a:pt x="23622" y="202598"/>
                    <a:pt x="23337" y="199169"/>
                    <a:pt x="21145" y="197264"/>
                  </a:cubicBezTo>
                  <a:cubicBezTo>
                    <a:pt x="18479" y="194883"/>
                    <a:pt x="14383" y="195455"/>
                    <a:pt x="12478" y="198312"/>
                  </a:cubicBezTo>
                  <a:cubicBezTo>
                    <a:pt x="4381" y="210218"/>
                    <a:pt x="96" y="224125"/>
                    <a:pt x="96" y="238603"/>
                  </a:cubicBezTo>
                  <a:cubicBezTo>
                    <a:pt x="-476" y="242508"/>
                    <a:pt x="1524" y="246794"/>
                    <a:pt x="5906" y="246699"/>
                  </a:cubicBezTo>
                  <a:lnTo>
                    <a:pt x="176213" y="246699"/>
                  </a:lnTo>
                  <a:cubicBezTo>
                    <a:pt x="180594" y="246699"/>
                    <a:pt x="182594" y="242413"/>
                    <a:pt x="182023" y="238603"/>
                  </a:cubicBezTo>
                  <a:lnTo>
                    <a:pt x="182023" y="238603"/>
                  </a:lnTo>
                  <a:close/>
                  <a:moveTo>
                    <a:pt x="158210" y="115445"/>
                  </a:moveTo>
                  <a:cubicBezTo>
                    <a:pt x="158210" y="120874"/>
                    <a:pt x="154591" y="125446"/>
                    <a:pt x="149733" y="126875"/>
                  </a:cubicBezTo>
                  <a:cubicBezTo>
                    <a:pt x="150114" y="124303"/>
                    <a:pt x="150304" y="121731"/>
                    <a:pt x="150304" y="119064"/>
                  </a:cubicBezTo>
                  <a:lnTo>
                    <a:pt x="150304" y="104110"/>
                  </a:lnTo>
                  <a:cubicBezTo>
                    <a:pt x="154972" y="105729"/>
                    <a:pt x="158306" y="110206"/>
                    <a:pt x="158306" y="115349"/>
                  </a:cubicBezTo>
                  <a:lnTo>
                    <a:pt x="158306" y="115349"/>
                  </a:lnTo>
                  <a:close/>
                  <a:moveTo>
                    <a:pt x="24003" y="115445"/>
                  </a:moveTo>
                  <a:cubicBezTo>
                    <a:pt x="24003" y="110206"/>
                    <a:pt x="27337" y="105824"/>
                    <a:pt x="32004" y="104205"/>
                  </a:cubicBezTo>
                  <a:lnTo>
                    <a:pt x="32004" y="119159"/>
                  </a:lnTo>
                  <a:cubicBezTo>
                    <a:pt x="32004" y="121826"/>
                    <a:pt x="32195" y="124398"/>
                    <a:pt x="32480" y="126970"/>
                  </a:cubicBezTo>
                  <a:cubicBezTo>
                    <a:pt x="27622" y="125446"/>
                    <a:pt x="24003" y="120874"/>
                    <a:pt x="24003" y="115540"/>
                  </a:cubicBezTo>
                  <a:close/>
                  <a:moveTo>
                    <a:pt x="38290" y="76868"/>
                  </a:moveTo>
                  <a:cubicBezTo>
                    <a:pt x="32289" y="75059"/>
                    <a:pt x="26289" y="70391"/>
                    <a:pt x="21812" y="66200"/>
                  </a:cubicBezTo>
                  <a:cubicBezTo>
                    <a:pt x="36004" y="62581"/>
                    <a:pt x="41434" y="52675"/>
                    <a:pt x="41720" y="52199"/>
                  </a:cubicBezTo>
                  <a:cubicBezTo>
                    <a:pt x="42672" y="50389"/>
                    <a:pt x="42577" y="48103"/>
                    <a:pt x="41529" y="46388"/>
                  </a:cubicBezTo>
                  <a:cubicBezTo>
                    <a:pt x="40386" y="44579"/>
                    <a:pt x="38481" y="43531"/>
                    <a:pt x="36386" y="43626"/>
                  </a:cubicBezTo>
                  <a:cubicBezTo>
                    <a:pt x="30194" y="43817"/>
                    <a:pt x="25813" y="41626"/>
                    <a:pt x="22955" y="36959"/>
                  </a:cubicBezTo>
                  <a:cubicBezTo>
                    <a:pt x="22670" y="36578"/>
                    <a:pt x="22479" y="36101"/>
                    <a:pt x="22288" y="35720"/>
                  </a:cubicBezTo>
                  <a:cubicBezTo>
                    <a:pt x="38196" y="35911"/>
                    <a:pt x="47625" y="30101"/>
                    <a:pt x="57626" y="24100"/>
                  </a:cubicBezTo>
                  <a:cubicBezTo>
                    <a:pt x="64294" y="20004"/>
                    <a:pt x="71247" y="15813"/>
                    <a:pt x="81058" y="13051"/>
                  </a:cubicBezTo>
                  <a:cubicBezTo>
                    <a:pt x="104680" y="6288"/>
                    <a:pt x="121444" y="23243"/>
                    <a:pt x="122206" y="24005"/>
                  </a:cubicBezTo>
                  <a:cubicBezTo>
                    <a:pt x="123444" y="25243"/>
                    <a:pt x="125158" y="25910"/>
                    <a:pt x="126968" y="25814"/>
                  </a:cubicBezTo>
                  <a:cubicBezTo>
                    <a:pt x="129254" y="25624"/>
                    <a:pt x="149066" y="24576"/>
                    <a:pt x="150876" y="45531"/>
                  </a:cubicBezTo>
                  <a:cubicBezTo>
                    <a:pt x="151733" y="55056"/>
                    <a:pt x="150304" y="63343"/>
                    <a:pt x="146780" y="70201"/>
                  </a:cubicBezTo>
                  <a:cubicBezTo>
                    <a:pt x="145828" y="72011"/>
                    <a:pt x="144875" y="73439"/>
                    <a:pt x="144018" y="74582"/>
                  </a:cubicBezTo>
                  <a:cubicBezTo>
                    <a:pt x="137637" y="69248"/>
                    <a:pt x="131540" y="59914"/>
                    <a:pt x="129445" y="56199"/>
                  </a:cubicBezTo>
                  <a:cubicBezTo>
                    <a:pt x="127349" y="52294"/>
                    <a:pt x="121158" y="52294"/>
                    <a:pt x="119253" y="56294"/>
                  </a:cubicBezTo>
                  <a:cubicBezTo>
                    <a:pt x="113824" y="66296"/>
                    <a:pt x="104299" y="70868"/>
                    <a:pt x="97917" y="72868"/>
                  </a:cubicBezTo>
                  <a:cubicBezTo>
                    <a:pt x="96583" y="64391"/>
                    <a:pt x="91249" y="58009"/>
                    <a:pt x="90964" y="57723"/>
                  </a:cubicBezTo>
                  <a:cubicBezTo>
                    <a:pt x="88773" y="55056"/>
                    <a:pt x="84296" y="54961"/>
                    <a:pt x="82106" y="57628"/>
                  </a:cubicBezTo>
                  <a:cubicBezTo>
                    <a:pt x="66961" y="74678"/>
                    <a:pt x="47911" y="76964"/>
                    <a:pt x="41529" y="77249"/>
                  </a:cubicBezTo>
                  <a:cubicBezTo>
                    <a:pt x="40481" y="77249"/>
                    <a:pt x="39433" y="77345"/>
                    <a:pt x="38386" y="77059"/>
                  </a:cubicBezTo>
                  <a:lnTo>
                    <a:pt x="38386" y="77059"/>
                  </a:lnTo>
                  <a:close/>
                  <a:moveTo>
                    <a:pt x="43624" y="119159"/>
                  </a:moveTo>
                  <a:lnTo>
                    <a:pt x="43624" y="88679"/>
                  </a:lnTo>
                  <a:cubicBezTo>
                    <a:pt x="51912" y="88013"/>
                    <a:pt x="69437" y="84965"/>
                    <a:pt x="84963" y="70963"/>
                  </a:cubicBezTo>
                  <a:cubicBezTo>
                    <a:pt x="85915" y="73439"/>
                    <a:pt x="86582" y="76202"/>
                    <a:pt x="86011" y="78964"/>
                  </a:cubicBezTo>
                  <a:cubicBezTo>
                    <a:pt x="85154" y="82679"/>
                    <a:pt x="88487" y="86489"/>
                    <a:pt x="92297" y="86012"/>
                  </a:cubicBezTo>
                  <a:cubicBezTo>
                    <a:pt x="93154" y="86012"/>
                    <a:pt x="111538" y="84107"/>
                    <a:pt x="123921" y="69725"/>
                  </a:cubicBezTo>
                  <a:cubicBezTo>
                    <a:pt x="124492" y="70487"/>
                    <a:pt x="125063" y="71249"/>
                    <a:pt x="125635" y="72106"/>
                  </a:cubicBezTo>
                  <a:cubicBezTo>
                    <a:pt x="130111" y="78011"/>
                    <a:pt x="134398" y="82488"/>
                    <a:pt x="138589" y="85536"/>
                  </a:cubicBezTo>
                  <a:lnTo>
                    <a:pt x="138589" y="119350"/>
                  </a:lnTo>
                  <a:cubicBezTo>
                    <a:pt x="138589" y="145544"/>
                    <a:pt x="117253" y="166880"/>
                    <a:pt x="91154" y="166880"/>
                  </a:cubicBezTo>
                  <a:cubicBezTo>
                    <a:pt x="65056" y="166880"/>
                    <a:pt x="43720" y="145544"/>
                    <a:pt x="43720" y="119350"/>
                  </a:cubicBezTo>
                  <a:lnTo>
                    <a:pt x="43720" y="119350"/>
                  </a:lnTo>
                  <a:close/>
                  <a:moveTo>
                    <a:pt x="97441" y="191454"/>
                  </a:moveTo>
                  <a:lnTo>
                    <a:pt x="85058" y="191454"/>
                  </a:lnTo>
                  <a:lnTo>
                    <a:pt x="79914" y="178214"/>
                  </a:lnTo>
                  <a:lnTo>
                    <a:pt x="102489" y="178214"/>
                  </a:lnTo>
                  <a:lnTo>
                    <a:pt x="97345" y="191454"/>
                  </a:lnTo>
                  <a:close/>
                  <a:moveTo>
                    <a:pt x="85915" y="203170"/>
                  </a:moveTo>
                  <a:lnTo>
                    <a:pt x="96583" y="203170"/>
                  </a:lnTo>
                  <a:lnTo>
                    <a:pt x="102394" y="235079"/>
                  </a:lnTo>
                  <a:lnTo>
                    <a:pt x="80105" y="235079"/>
                  </a:lnTo>
                  <a:lnTo>
                    <a:pt x="85915" y="203170"/>
                  </a:lnTo>
                  <a:close/>
                  <a:moveTo>
                    <a:pt x="114109" y="235079"/>
                  </a:moveTo>
                  <a:lnTo>
                    <a:pt x="107347" y="198122"/>
                  </a:lnTo>
                  <a:lnTo>
                    <a:pt x="114872" y="178691"/>
                  </a:lnTo>
                  <a:cubicBezTo>
                    <a:pt x="144780" y="180786"/>
                    <a:pt x="168783" y="204980"/>
                    <a:pt x="170497" y="235079"/>
                  </a:cubicBezTo>
                  <a:lnTo>
                    <a:pt x="114014" y="2350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9359550" y="2286345"/>
              <a:ext cx="11715" cy="23598"/>
            </a:xfrm>
            <a:custGeom>
              <a:rect b="b" l="l" r="r" t="t"/>
              <a:pathLst>
                <a:path extrusionOk="0" h="23598" w="11715">
                  <a:moveTo>
                    <a:pt x="0" y="6131"/>
                  </a:moveTo>
                  <a:lnTo>
                    <a:pt x="0" y="17561"/>
                  </a:lnTo>
                  <a:cubicBezTo>
                    <a:pt x="0" y="20514"/>
                    <a:pt x="2191" y="23181"/>
                    <a:pt x="5143" y="23562"/>
                  </a:cubicBezTo>
                  <a:cubicBezTo>
                    <a:pt x="8667" y="23943"/>
                    <a:pt x="11716" y="21276"/>
                    <a:pt x="11716" y="17752"/>
                  </a:cubicBezTo>
                  <a:lnTo>
                    <a:pt x="11716" y="5845"/>
                  </a:lnTo>
                  <a:cubicBezTo>
                    <a:pt x="11716" y="2416"/>
                    <a:pt x="8667" y="-346"/>
                    <a:pt x="5143" y="35"/>
                  </a:cubicBezTo>
                  <a:cubicBezTo>
                    <a:pt x="2191" y="416"/>
                    <a:pt x="0" y="3083"/>
                    <a:pt x="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9410890" y="2286439"/>
              <a:ext cx="11715" cy="23598"/>
            </a:xfrm>
            <a:custGeom>
              <a:rect b="b" l="l" r="r" t="t"/>
              <a:pathLst>
                <a:path extrusionOk="0" h="23598" w="11715">
                  <a:moveTo>
                    <a:pt x="11716" y="17467"/>
                  </a:moveTo>
                  <a:lnTo>
                    <a:pt x="11716" y="6037"/>
                  </a:lnTo>
                  <a:cubicBezTo>
                    <a:pt x="11716" y="3084"/>
                    <a:pt x="9525" y="417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lnTo>
                    <a:pt x="0" y="17753"/>
                  </a:lnTo>
                  <a:cubicBezTo>
                    <a:pt x="0" y="21182"/>
                    <a:pt x="3048" y="23944"/>
                    <a:pt x="6572" y="23563"/>
                  </a:cubicBezTo>
                  <a:cubicBezTo>
                    <a:pt x="9525" y="23182"/>
                    <a:pt x="11716" y="20515"/>
                    <a:pt x="11716" y="17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9373552" y="2319051"/>
              <a:ext cx="35052" cy="18192"/>
            </a:xfrm>
            <a:custGeom>
              <a:rect b="b" l="l" r="r" t="t"/>
              <a:pathLst>
                <a:path extrusionOk="0" h="18192" w="35052">
                  <a:moveTo>
                    <a:pt x="34480" y="8382"/>
                  </a:moveTo>
                  <a:cubicBezTo>
                    <a:pt x="34862" y="7620"/>
                    <a:pt x="35053" y="6763"/>
                    <a:pt x="35053" y="5810"/>
                  </a:cubicBezTo>
                  <a:cubicBezTo>
                    <a:pt x="35053" y="2572"/>
                    <a:pt x="32481" y="0"/>
                    <a:pt x="29242" y="0"/>
                  </a:cubicBezTo>
                  <a:cubicBezTo>
                    <a:pt x="26765" y="0"/>
                    <a:pt x="24670" y="1524"/>
                    <a:pt x="23813" y="3715"/>
                  </a:cubicBezTo>
                  <a:cubicBezTo>
                    <a:pt x="23622" y="4191"/>
                    <a:pt x="22193" y="6477"/>
                    <a:pt x="17526" y="6477"/>
                  </a:cubicBezTo>
                  <a:cubicBezTo>
                    <a:pt x="12859" y="6477"/>
                    <a:pt x="11525" y="4191"/>
                    <a:pt x="11240" y="3715"/>
                  </a:cubicBezTo>
                  <a:cubicBezTo>
                    <a:pt x="10383" y="1524"/>
                    <a:pt x="8287" y="0"/>
                    <a:pt x="5811" y="0"/>
                  </a:cubicBezTo>
                  <a:cubicBezTo>
                    <a:pt x="2572" y="0"/>
                    <a:pt x="0" y="2572"/>
                    <a:pt x="0" y="5810"/>
                  </a:cubicBezTo>
                  <a:cubicBezTo>
                    <a:pt x="0" y="6763"/>
                    <a:pt x="191" y="7620"/>
                    <a:pt x="571" y="8382"/>
                  </a:cubicBezTo>
                  <a:cubicBezTo>
                    <a:pt x="2096" y="12002"/>
                    <a:pt x="7334" y="18193"/>
                    <a:pt x="17526" y="18193"/>
                  </a:cubicBezTo>
                  <a:cubicBezTo>
                    <a:pt x="27718" y="18193"/>
                    <a:pt x="33052" y="12002"/>
                    <a:pt x="34480" y="8382"/>
                  </a:cubicBezTo>
                  <a:lnTo>
                    <a:pt x="34480" y="83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9084087" y="2038846"/>
              <a:ext cx="182118" cy="247155"/>
            </a:xfrm>
            <a:custGeom>
              <a:rect b="b" l="l" r="r" t="t"/>
              <a:pathLst>
                <a:path extrusionOk="0" h="247155" w="182118">
                  <a:moveTo>
                    <a:pt x="124111" y="168668"/>
                  </a:moveTo>
                  <a:cubicBezTo>
                    <a:pt x="134303" y="161714"/>
                    <a:pt x="142209" y="151523"/>
                    <a:pt x="146495" y="139712"/>
                  </a:cubicBezTo>
                  <a:cubicBezTo>
                    <a:pt x="159258" y="139426"/>
                    <a:pt x="169546" y="128948"/>
                    <a:pt x="169546" y="116090"/>
                  </a:cubicBezTo>
                  <a:cubicBezTo>
                    <a:pt x="169546" y="111994"/>
                    <a:pt x="168498" y="108089"/>
                    <a:pt x="166688" y="104755"/>
                  </a:cubicBezTo>
                  <a:cubicBezTo>
                    <a:pt x="173261" y="87896"/>
                    <a:pt x="175546" y="70751"/>
                    <a:pt x="173451" y="55130"/>
                  </a:cubicBezTo>
                  <a:cubicBezTo>
                    <a:pt x="171355" y="39699"/>
                    <a:pt x="164974" y="26174"/>
                    <a:pt x="155353" y="17030"/>
                  </a:cubicBezTo>
                  <a:cubicBezTo>
                    <a:pt x="138494" y="837"/>
                    <a:pt x="121635" y="3885"/>
                    <a:pt x="112491" y="9124"/>
                  </a:cubicBezTo>
                  <a:cubicBezTo>
                    <a:pt x="104204" y="4361"/>
                    <a:pt x="82582" y="-5449"/>
                    <a:pt x="55341" y="3885"/>
                  </a:cubicBezTo>
                  <a:cubicBezTo>
                    <a:pt x="39339" y="9314"/>
                    <a:pt x="25528" y="22840"/>
                    <a:pt x="17526" y="40937"/>
                  </a:cubicBezTo>
                  <a:cubicBezTo>
                    <a:pt x="11336" y="54749"/>
                    <a:pt x="5716" y="77609"/>
                    <a:pt x="13621" y="107993"/>
                  </a:cubicBezTo>
                  <a:cubicBezTo>
                    <a:pt x="12669" y="110565"/>
                    <a:pt x="12192" y="113232"/>
                    <a:pt x="12192" y="116185"/>
                  </a:cubicBezTo>
                  <a:cubicBezTo>
                    <a:pt x="12192" y="129044"/>
                    <a:pt x="22480" y="139521"/>
                    <a:pt x="35243" y="139807"/>
                  </a:cubicBezTo>
                  <a:cubicBezTo>
                    <a:pt x="39529" y="151618"/>
                    <a:pt x="47435" y="161810"/>
                    <a:pt x="57627" y="168763"/>
                  </a:cubicBezTo>
                  <a:cubicBezTo>
                    <a:pt x="46864" y="170858"/>
                    <a:pt x="36767" y="175430"/>
                    <a:pt x="27909" y="182288"/>
                  </a:cubicBezTo>
                  <a:cubicBezTo>
                    <a:pt x="25718" y="184003"/>
                    <a:pt x="24861" y="187051"/>
                    <a:pt x="26099" y="189527"/>
                  </a:cubicBezTo>
                  <a:cubicBezTo>
                    <a:pt x="27814" y="192956"/>
                    <a:pt x="32100" y="193814"/>
                    <a:pt x="34957" y="191623"/>
                  </a:cubicBezTo>
                  <a:cubicBezTo>
                    <a:pt x="44387" y="184289"/>
                    <a:pt x="55531" y="180098"/>
                    <a:pt x="67343" y="179240"/>
                  </a:cubicBezTo>
                  <a:lnTo>
                    <a:pt x="74867" y="198671"/>
                  </a:lnTo>
                  <a:lnTo>
                    <a:pt x="68199" y="235533"/>
                  </a:lnTo>
                  <a:lnTo>
                    <a:pt x="11907" y="235533"/>
                  </a:lnTo>
                  <a:cubicBezTo>
                    <a:pt x="12478" y="225627"/>
                    <a:pt x="15527" y="216102"/>
                    <a:pt x="20670" y="207625"/>
                  </a:cubicBezTo>
                  <a:cubicBezTo>
                    <a:pt x="22194" y="205053"/>
                    <a:pt x="21813" y="201719"/>
                    <a:pt x="19527" y="199814"/>
                  </a:cubicBezTo>
                  <a:cubicBezTo>
                    <a:pt x="16764" y="197528"/>
                    <a:pt x="12669" y="198290"/>
                    <a:pt x="10859" y="201243"/>
                  </a:cubicBezTo>
                  <a:cubicBezTo>
                    <a:pt x="3810" y="212578"/>
                    <a:pt x="95" y="225627"/>
                    <a:pt x="95" y="239057"/>
                  </a:cubicBezTo>
                  <a:cubicBezTo>
                    <a:pt x="-476" y="242963"/>
                    <a:pt x="1524" y="247249"/>
                    <a:pt x="5906" y="247154"/>
                  </a:cubicBezTo>
                  <a:lnTo>
                    <a:pt x="176213" y="247154"/>
                  </a:lnTo>
                  <a:cubicBezTo>
                    <a:pt x="180594" y="247154"/>
                    <a:pt x="182595" y="242867"/>
                    <a:pt x="182023" y="239057"/>
                  </a:cubicBezTo>
                  <a:cubicBezTo>
                    <a:pt x="182023" y="204291"/>
                    <a:pt x="157163" y="175240"/>
                    <a:pt x="124397" y="168763"/>
                  </a:cubicBezTo>
                  <a:lnTo>
                    <a:pt x="124397" y="168763"/>
                  </a:lnTo>
                  <a:close/>
                  <a:moveTo>
                    <a:pt x="149543" y="127424"/>
                  </a:moveTo>
                  <a:cubicBezTo>
                    <a:pt x="150400" y="122281"/>
                    <a:pt x="150019" y="109994"/>
                    <a:pt x="150114" y="104660"/>
                  </a:cubicBezTo>
                  <a:cubicBezTo>
                    <a:pt x="154782" y="106279"/>
                    <a:pt x="158116" y="110756"/>
                    <a:pt x="158116" y="115899"/>
                  </a:cubicBezTo>
                  <a:cubicBezTo>
                    <a:pt x="158116" y="121328"/>
                    <a:pt x="154496" y="125900"/>
                    <a:pt x="149638" y="127329"/>
                  </a:cubicBezTo>
                  <a:close/>
                  <a:moveTo>
                    <a:pt x="23623" y="115994"/>
                  </a:moveTo>
                  <a:cubicBezTo>
                    <a:pt x="23623" y="110756"/>
                    <a:pt x="26956" y="106374"/>
                    <a:pt x="31624" y="104755"/>
                  </a:cubicBezTo>
                  <a:cubicBezTo>
                    <a:pt x="31624" y="110184"/>
                    <a:pt x="31338" y="122281"/>
                    <a:pt x="32195" y="127520"/>
                  </a:cubicBezTo>
                  <a:cubicBezTo>
                    <a:pt x="27337" y="125996"/>
                    <a:pt x="23718" y="121424"/>
                    <a:pt x="23718" y="116090"/>
                  </a:cubicBezTo>
                  <a:lnTo>
                    <a:pt x="23718" y="116090"/>
                  </a:lnTo>
                  <a:close/>
                  <a:moveTo>
                    <a:pt x="35624" y="92277"/>
                  </a:moveTo>
                  <a:cubicBezTo>
                    <a:pt x="30957" y="92277"/>
                    <a:pt x="26575" y="93706"/>
                    <a:pt x="22860" y="96087"/>
                  </a:cubicBezTo>
                  <a:cubicBezTo>
                    <a:pt x="15812" y="55034"/>
                    <a:pt x="34577" y="22935"/>
                    <a:pt x="59055" y="14553"/>
                  </a:cubicBezTo>
                  <a:cubicBezTo>
                    <a:pt x="87345" y="4838"/>
                    <a:pt x="108300" y="19792"/>
                    <a:pt x="109157" y="20459"/>
                  </a:cubicBezTo>
                  <a:cubicBezTo>
                    <a:pt x="111348" y="22078"/>
                    <a:pt x="114301" y="21983"/>
                    <a:pt x="116301" y="20268"/>
                  </a:cubicBezTo>
                  <a:cubicBezTo>
                    <a:pt x="117730" y="19125"/>
                    <a:pt x="130969" y="9410"/>
                    <a:pt x="147352" y="25126"/>
                  </a:cubicBezTo>
                  <a:cubicBezTo>
                    <a:pt x="165069" y="42176"/>
                    <a:pt x="165450" y="71322"/>
                    <a:pt x="157639" y="95325"/>
                  </a:cubicBezTo>
                  <a:cubicBezTo>
                    <a:pt x="154211" y="93420"/>
                    <a:pt x="150210" y="92277"/>
                    <a:pt x="146019" y="92277"/>
                  </a:cubicBezTo>
                  <a:cubicBezTo>
                    <a:pt x="146019" y="92277"/>
                    <a:pt x="146019" y="92277"/>
                    <a:pt x="145924" y="92277"/>
                  </a:cubicBezTo>
                  <a:cubicBezTo>
                    <a:pt x="124016" y="76751"/>
                    <a:pt x="109348" y="48462"/>
                    <a:pt x="109157" y="48176"/>
                  </a:cubicBezTo>
                  <a:cubicBezTo>
                    <a:pt x="107347" y="44462"/>
                    <a:pt x="101823" y="43890"/>
                    <a:pt x="99346" y="47224"/>
                  </a:cubicBezTo>
                  <a:cubicBezTo>
                    <a:pt x="99156" y="47510"/>
                    <a:pt x="75819" y="76942"/>
                    <a:pt x="36481" y="92277"/>
                  </a:cubicBezTo>
                  <a:cubicBezTo>
                    <a:pt x="36196" y="92277"/>
                    <a:pt x="35910" y="92277"/>
                    <a:pt x="35529" y="92277"/>
                  </a:cubicBezTo>
                  <a:lnTo>
                    <a:pt x="35529" y="92277"/>
                  </a:lnTo>
                  <a:close/>
                  <a:moveTo>
                    <a:pt x="43625" y="119614"/>
                  </a:moveTo>
                  <a:lnTo>
                    <a:pt x="43625" y="102183"/>
                  </a:lnTo>
                  <a:cubicBezTo>
                    <a:pt x="73343" y="89991"/>
                    <a:pt x="93917" y="70846"/>
                    <a:pt x="103251" y="60940"/>
                  </a:cubicBezTo>
                  <a:cubicBezTo>
                    <a:pt x="109348" y="70941"/>
                    <a:pt x="121825" y="89039"/>
                    <a:pt x="138589" y="101231"/>
                  </a:cubicBezTo>
                  <a:lnTo>
                    <a:pt x="138589" y="119614"/>
                  </a:lnTo>
                  <a:cubicBezTo>
                    <a:pt x="138589" y="145808"/>
                    <a:pt x="117253" y="167144"/>
                    <a:pt x="91155" y="167144"/>
                  </a:cubicBezTo>
                  <a:cubicBezTo>
                    <a:pt x="65056" y="167144"/>
                    <a:pt x="43720" y="145808"/>
                    <a:pt x="43720" y="119614"/>
                  </a:cubicBezTo>
                  <a:close/>
                  <a:moveTo>
                    <a:pt x="79725" y="235343"/>
                  </a:moveTo>
                  <a:lnTo>
                    <a:pt x="85535" y="203434"/>
                  </a:lnTo>
                  <a:lnTo>
                    <a:pt x="96203" y="203434"/>
                  </a:lnTo>
                  <a:lnTo>
                    <a:pt x="102013" y="235343"/>
                  </a:lnTo>
                  <a:lnTo>
                    <a:pt x="79725" y="235343"/>
                  </a:lnTo>
                  <a:close/>
                  <a:moveTo>
                    <a:pt x="97061" y="191718"/>
                  </a:moveTo>
                  <a:lnTo>
                    <a:pt x="84678" y="191718"/>
                  </a:lnTo>
                  <a:lnTo>
                    <a:pt x="79534" y="178478"/>
                  </a:lnTo>
                  <a:lnTo>
                    <a:pt x="102108" y="178478"/>
                  </a:lnTo>
                  <a:lnTo>
                    <a:pt x="96965" y="191718"/>
                  </a:lnTo>
                  <a:close/>
                  <a:moveTo>
                    <a:pt x="113824" y="235343"/>
                  </a:moveTo>
                  <a:lnTo>
                    <a:pt x="107062" y="198386"/>
                  </a:lnTo>
                  <a:lnTo>
                    <a:pt x="114586" y="178955"/>
                  </a:lnTo>
                  <a:cubicBezTo>
                    <a:pt x="144495" y="181050"/>
                    <a:pt x="168498" y="205244"/>
                    <a:pt x="170212" y="235343"/>
                  </a:cubicBezTo>
                  <a:lnTo>
                    <a:pt x="113729" y="2353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9144000" y="2135476"/>
              <a:ext cx="11715" cy="23591"/>
            </a:xfrm>
            <a:custGeom>
              <a:rect b="b" l="l" r="r" t="t"/>
              <a:pathLst>
                <a:path extrusionOk="0" h="23591" w="11715">
                  <a:moveTo>
                    <a:pt x="0" y="6125"/>
                  </a:moveTo>
                  <a:lnTo>
                    <a:pt x="0" y="17555"/>
                  </a:lnTo>
                  <a:cubicBezTo>
                    <a:pt x="0" y="20507"/>
                    <a:pt x="2191" y="23174"/>
                    <a:pt x="5143" y="23555"/>
                  </a:cubicBezTo>
                  <a:cubicBezTo>
                    <a:pt x="8667" y="23936"/>
                    <a:pt x="11716" y="21269"/>
                    <a:pt x="11716" y="17745"/>
                  </a:cubicBezTo>
                  <a:lnTo>
                    <a:pt x="11716" y="5839"/>
                  </a:lnTo>
                  <a:cubicBezTo>
                    <a:pt x="11716" y="2219"/>
                    <a:pt x="8382" y="-638"/>
                    <a:pt x="4572" y="124"/>
                  </a:cubicBezTo>
                  <a:cubicBezTo>
                    <a:pt x="1905" y="695"/>
                    <a:pt x="0" y="3267"/>
                    <a:pt x="0" y="60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9194482" y="2135659"/>
              <a:ext cx="11716" cy="23563"/>
            </a:xfrm>
            <a:custGeom>
              <a:rect b="b" l="l" r="r" t="t"/>
              <a:pathLst>
                <a:path extrusionOk="0" h="23563" w="11716">
                  <a:moveTo>
                    <a:pt x="5905" y="23468"/>
                  </a:moveTo>
                  <a:cubicBezTo>
                    <a:pt x="9144" y="23468"/>
                    <a:pt x="11716" y="20896"/>
                    <a:pt x="11716" y="17658"/>
                  </a:cubicBezTo>
                  <a:lnTo>
                    <a:pt x="11716" y="6037"/>
                  </a:lnTo>
                  <a:cubicBezTo>
                    <a:pt x="11716" y="3084"/>
                    <a:pt x="9525" y="417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lnTo>
                    <a:pt x="0" y="17753"/>
                  </a:lnTo>
                  <a:cubicBezTo>
                    <a:pt x="0" y="20991"/>
                    <a:pt x="2572" y="23563"/>
                    <a:pt x="5810" y="23563"/>
                  </a:cubicBezTo>
                  <a:lnTo>
                    <a:pt x="5810" y="235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9157620" y="2168175"/>
              <a:ext cx="35051" cy="18192"/>
            </a:xfrm>
            <a:custGeom>
              <a:rect b="b" l="l" r="r" t="t"/>
              <a:pathLst>
                <a:path extrusionOk="0" h="18192" w="35051">
                  <a:moveTo>
                    <a:pt x="34480" y="8382"/>
                  </a:moveTo>
                  <a:cubicBezTo>
                    <a:pt x="34862" y="7620"/>
                    <a:pt x="35052" y="6763"/>
                    <a:pt x="35052" y="5810"/>
                  </a:cubicBezTo>
                  <a:cubicBezTo>
                    <a:pt x="35052" y="2572"/>
                    <a:pt x="32481" y="0"/>
                    <a:pt x="29242" y="0"/>
                  </a:cubicBezTo>
                  <a:cubicBezTo>
                    <a:pt x="26765" y="0"/>
                    <a:pt x="24670" y="1524"/>
                    <a:pt x="23813" y="3715"/>
                  </a:cubicBezTo>
                  <a:cubicBezTo>
                    <a:pt x="23622" y="4191"/>
                    <a:pt x="22193" y="6477"/>
                    <a:pt x="17526" y="6477"/>
                  </a:cubicBezTo>
                  <a:cubicBezTo>
                    <a:pt x="12859" y="6477"/>
                    <a:pt x="11525" y="4191"/>
                    <a:pt x="11239" y="3715"/>
                  </a:cubicBezTo>
                  <a:cubicBezTo>
                    <a:pt x="10383" y="1524"/>
                    <a:pt x="8287" y="0"/>
                    <a:pt x="5810" y="0"/>
                  </a:cubicBezTo>
                  <a:cubicBezTo>
                    <a:pt x="2572" y="0"/>
                    <a:pt x="0" y="2572"/>
                    <a:pt x="0" y="5810"/>
                  </a:cubicBezTo>
                  <a:cubicBezTo>
                    <a:pt x="0" y="6763"/>
                    <a:pt x="191" y="7620"/>
                    <a:pt x="571" y="8382"/>
                  </a:cubicBezTo>
                  <a:cubicBezTo>
                    <a:pt x="2096" y="12002"/>
                    <a:pt x="7334" y="18193"/>
                    <a:pt x="17526" y="18193"/>
                  </a:cubicBezTo>
                  <a:cubicBezTo>
                    <a:pt x="27718" y="18193"/>
                    <a:pt x="33052" y="12002"/>
                    <a:pt x="34480" y="8382"/>
                  </a:cubicBezTo>
                  <a:lnTo>
                    <a:pt x="34480" y="83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9129670" y="2300906"/>
              <a:ext cx="122532" cy="126253"/>
            </a:xfrm>
            <a:custGeom>
              <a:rect b="b" l="l" r="r" t="t"/>
              <a:pathLst>
                <a:path extrusionOk="0" h="126253" w="122532">
                  <a:moveTo>
                    <a:pt x="116627" y="84439"/>
                  </a:moveTo>
                  <a:cubicBezTo>
                    <a:pt x="95292" y="84439"/>
                    <a:pt x="76051" y="71676"/>
                    <a:pt x="67383" y="52721"/>
                  </a:cubicBezTo>
                  <a:lnTo>
                    <a:pt x="82433" y="52721"/>
                  </a:lnTo>
                  <a:cubicBezTo>
                    <a:pt x="87386" y="52911"/>
                    <a:pt x="90243" y="46434"/>
                    <a:pt x="86719" y="42910"/>
                  </a:cubicBezTo>
                  <a:lnTo>
                    <a:pt x="48429" y="1857"/>
                  </a:lnTo>
                  <a:cubicBezTo>
                    <a:pt x="46238" y="-619"/>
                    <a:pt x="42047" y="-619"/>
                    <a:pt x="39856" y="1857"/>
                  </a:cubicBezTo>
                  <a:lnTo>
                    <a:pt x="1565" y="42910"/>
                  </a:lnTo>
                  <a:cubicBezTo>
                    <a:pt x="-1959" y="46434"/>
                    <a:pt x="899" y="52911"/>
                    <a:pt x="5852" y="52721"/>
                  </a:cubicBezTo>
                  <a:lnTo>
                    <a:pt x="23473" y="52721"/>
                  </a:lnTo>
                  <a:cubicBezTo>
                    <a:pt x="33665" y="95679"/>
                    <a:pt x="72146" y="126254"/>
                    <a:pt x="116723" y="126254"/>
                  </a:cubicBezTo>
                  <a:cubicBezTo>
                    <a:pt x="119962" y="126254"/>
                    <a:pt x="122533" y="123587"/>
                    <a:pt x="122533" y="120444"/>
                  </a:cubicBezTo>
                  <a:lnTo>
                    <a:pt x="122533" y="90345"/>
                  </a:lnTo>
                  <a:cubicBezTo>
                    <a:pt x="122533" y="87106"/>
                    <a:pt x="119962" y="84534"/>
                    <a:pt x="116723" y="84534"/>
                  </a:cubicBezTo>
                  <a:lnTo>
                    <a:pt x="116723" y="84534"/>
                  </a:lnTo>
                  <a:close/>
                  <a:moveTo>
                    <a:pt x="110817" y="114348"/>
                  </a:moveTo>
                  <a:cubicBezTo>
                    <a:pt x="72813" y="111681"/>
                    <a:pt x="40999" y="83677"/>
                    <a:pt x="33951" y="45768"/>
                  </a:cubicBezTo>
                  <a:cubicBezTo>
                    <a:pt x="33474" y="43005"/>
                    <a:pt x="30998" y="41005"/>
                    <a:pt x="28236" y="41005"/>
                  </a:cubicBezTo>
                  <a:lnTo>
                    <a:pt x="19378" y="41005"/>
                  </a:lnTo>
                  <a:lnTo>
                    <a:pt x="44238" y="14335"/>
                  </a:lnTo>
                  <a:lnTo>
                    <a:pt x="69098" y="41005"/>
                  </a:lnTo>
                  <a:lnTo>
                    <a:pt x="59097" y="41005"/>
                  </a:lnTo>
                  <a:cubicBezTo>
                    <a:pt x="55286" y="40910"/>
                    <a:pt x="52334" y="44910"/>
                    <a:pt x="53477" y="48435"/>
                  </a:cubicBezTo>
                  <a:cubicBezTo>
                    <a:pt x="61002" y="74628"/>
                    <a:pt x="84052" y="93393"/>
                    <a:pt x="110817" y="95869"/>
                  </a:cubicBezTo>
                  <a:lnTo>
                    <a:pt x="110817" y="114348"/>
                  </a:lnTo>
                  <a:lnTo>
                    <a:pt x="110817" y="114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9312875" y="2049113"/>
              <a:ext cx="122345" cy="126158"/>
            </a:xfrm>
            <a:custGeom>
              <a:rect b="b" l="l" r="r" t="t"/>
              <a:pathLst>
                <a:path extrusionOk="0" h="126158" w="122345">
                  <a:moveTo>
                    <a:pt x="5813" y="41720"/>
                  </a:moveTo>
                  <a:cubicBezTo>
                    <a:pt x="27054" y="41720"/>
                    <a:pt x="46294" y="54388"/>
                    <a:pt x="54962" y="73438"/>
                  </a:cubicBezTo>
                  <a:lnTo>
                    <a:pt x="39912" y="73438"/>
                  </a:lnTo>
                  <a:cubicBezTo>
                    <a:pt x="34960" y="73247"/>
                    <a:pt x="32102" y="79724"/>
                    <a:pt x="35626" y="83249"/>
                  </a:cubicBezTo>
                  <a:lnTo>
                    <a:pt x="73916" y="124301"/>
                  </a:lnTo>
                  <a:cubicBezTo>
                    <a:pt x="76107" y="126778"/>
                    <a:pt x="80298" y="126778"/>
                    <a:pt x="82489" y="124301"/>
                  </a:cubicBezTo>
                  <a:lnTo>
                    <a:pt x="120779" y="83249"/>
                  </a:lnTo>
                  <a:cubicBezTo>
                    <a:pt x="124304" y="79724"/>
                    <a:pt x="121446" y="73247"/>
                    <a:pt x="116494" y="73438"/>
                  </a:cubicBezTo>
                  <a:lnTo>
                    <a:pt x="98967" y="73438"/>
                  </a:lnTo>
                  <a:cubicBezTo>
                    <a:pt x="94681" y="55340"/>
                    <a:pt x="85251" y="39148"/>
                    <a:pt x="71631" y="26194"/>
                  </a:cubicBezTo>
                  <a:cubicBezTo>
                    <a:pt x="69630" y="24289"/>
                    <a:pt x="66487" y="23908"/>
                    <a:pt x="64201" y="25432"/>
                  </a:cubicBezTo>
                  <a:cubicBezTo>
                    <a:pt x="61058" y="27623"/>
                    <a:pt x="60867" y="32004"/>
                    <a:pt x="63439" y="34481"/>
                  </a:cubicBezTo>
                  <a:cubicBezTo>
                    <a:pt x="76488" y="46863"/>
                    <a:pt x="85156" y="62675"/>
                    <a:pt x="88395" y="80296"/>
                  </a:cubicBezTo>
                  <a:cubicBezTo>
                    <a:pt x="88871" y="83058"/>
                    <a:pt x="91347" y="85058"/>
                    <a:pt x="94109" y="85058"/>
                  </a:cubicBezTo>
                  <a:lnTo>
                    <a:pt x="102968" y="85058"/>
                  </a:lnTo>
                  <a:lnTo>
                    <a:pt x="78108" y="111633"/>
                  </a:lnTo>
                  <a:lnTo>
                    <a:pt x="53247" y="85058"/>
                  </a:lnTo>
                  <a:lnTo>
                    <a:pt x="63249" y="85058"/>
                  </a:lnTo>
                  <a:cubicBezTo>
                    <a:pt x="66963" y="85154"/>
                    <a:pt x="70011" y="81248"/>
                    <a:pt x="68869" y="77629"/>
                  </a:cubicBezTo>
                  <a:cubicBezTo>
                    <a:pt x="61343" y="51530"/>
                    <a:pt x="38293" y="32671"/>
                    <a:pt x="11623" y="30290"/>
                  </a:cubicBezTo>
                  <a:lnTo>
                    <a:pt x="11623" y="11811"/>
                  </a:lnTo>
                  <a:cubicBezTo>
                    <a:pt x="23529" y="12668"/>
                    <a:pt x="35245" y="16002"/>
                    <a:pt x="45723" y="21717"/>
                  </a:cubicBezTo>
                  <a:cubicBezTo>
                    <a:pt x="48770" y="23336"/>
                    <a:pt x="52581" y="22003"/>
                    <a:pt x="53914" y="18764"/>
                  </a:cubicBezTo>
                  <a:cubicBezTo>
                    <a:pt x="55057" y="16002"/>
                    <a:pt x="53724" y="12764"/>
                    <a:pt x="51057" y="11335"/>
                  </a:cubicBezTo>
                  <a:cubicBezTo>
                    <a:pt x="37245" y="3905"/>
                    <a:pt x="21624" y="0"/>
                    <a:pt x="5813" y="0"/>
                  </a:cubicBezTo>
                  <a:cubicBezTo>
                    <a:pt x="2670" y="0"/>
                    <a:pt x="-93" y="2667"/>
                    <a:pt x="2" y="5810"/>
                  </a:cubicBezTo>
                  <a:lnTo>
                    <a:pt x="2" y="35909"/>
                  </a:lnTo>
                  <a:cubicBezTo>
                    <a:pt x="2" y="39148"/>
                    <a:pt x="2574" y="41720"/>
                    <a:pt x="5813" y="41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27"/>
          <p:cNvGrpSpPr/>
          <p:nvPr/>
        </p:nvGrpSpPr>
        <p:grpSpPr>
          <a:xfrm>
            <a:off x="1211282" y="2113220"/>
            <a:ext cx="352377" cy="398454"/>
            <a:chOff x="2737794" y="2633757"/>
            <a:chExt cx="352377" cy="398454"/>
          </a:xfrm>
        </p:grpSpPr>
        <p:sp>
          <p:nvSpPr>
            <p:cNvPr id="505" name="Google Shape;505;p27"/>
            <p:cNvSpPr/>
            <p:nvPr/>
          </p:nvSpPr>
          <p:spPr>
            <a:xfrm>
              <a:off x="2737794" y="2633757"/>
              <a:ext cx="352377" cy="398454"/>
            </a:xfrm>
            <a:custGeom>
              <a:rect b="b" l="l" r="r" t="t"/>
              <a:pathLst>
                <a:path extrusionOk="0" h="398454" w="352377">
                  <a:moveTo>
                    <a:pt x="352115" y="260128"/>
                  </a:moveTo>
                  <a:cubicBezTo>
                    <a:pt x="344972" y="222409"/>
                    <a:pt x="326303" y="199739"/>
                    <a:pt x="311825" y="187357"/>
                  </a:cubicBezTo>
                  <a:cubicBezTo>
                    <a:pt x="300299" y="177451"/>
                    <a:pt x="289631" y="172403"/>
                    <a:pt x="284393" y="170307"/>
                  </a:cubicBezTo>
                  <a:cubicBezTo>
                    <a:pt x="276868" y="131350"/>
                    <a:pt x="263342" y="89630"/>
                    <a:pt x="239530" y="53721"/>
                  </a:cubicBezTo>
                  <a:cubicBezTo>
                    <a:pt x="225719" y="32861"/>
                    <a:pt x="212479" y="20193"/>
                    <a:pt x="203811" y="13335"/>
                  </a:cubicBezTo>
                  <a:cubicBezTo>
                    <a:pt x="193143" y="4858"/>
                    <a:pt x="183047" y="0"/>
                    <a:pt x="176189" y="0"/>
                  </a:cubicBezTo>
                  <a:cubicBezTo>
                    <a:pt x="169331" y="0"/>
                    <a:pt x="159234" y="4858"/>
                    <a:pt x="148566" y="13335"/>
                  </a:cubicBezTo>
                  <a:cubicBezTo>
                    <a:pt x="139898" y="20193"/>
                    <a:pt x="126659" y="32766"/>
                    <a:pt x="112847" y="53721"/>
                  </a:cubicBezTo>
                  <a:cubicBezTo>
                    <a:pt x="89130" y="89630"/>
                    <a:pt x="75605" y="131255"/>
                    <a:pt x="67985" y="170307"/>
                  </a:cubicBezTo>
                  <a:cubicBezTo>
                    <a:pt x="61031" y="173069"/>
                    <a:pt x="44458" y="181166"/>
                    <a:pt x="29123" y="198787"/>
                  </a:cubicBezTo>
                  <a:cubicBezTo>
                    <a:pt x="24074" y="204407"/>
                    <a:pt x="33028" y="212217"/>
                    <a:pt x="37886" y="206502"/>
                  </a:cubicBezTo>
                  <a:cubicBezTo>
                    <a:pt x="47792" y="195263"/>
                    <a:pt x="58269" y="188309"/>
                    <a:pt x="65508" y="184499"/>
                  </a:cubicBezTo>
                  <a:cubicBezTo>
                    <a:pt x="62270" y="204883"/>
                    <a:pt x="60460" y="224219"/>
                    <a:pt x="59603" y="241173"/>
                  </a:cubicBezTo>
                  <a:cubicBezTo>
                    <a:pt x="59222" y="248984"/>
                    <a:pt x="59031" y="256985"/>
                    <a:pt x="58936" y="264890"/>
                  </a:cubicBezTo>
                  <a:lnTo>
                    <a:pt x="13883" y="264890"/>
                  </a:lnTo>
                  <a:cubicBezTo>
                    <a:pt x="12263" y="264605"/>
                    <a:pt x="11692" y="264033"/>
                    <a:pt x="11787" y="262414"/>
                  </a:cubicBezTo>
                  <a:cubicBezTo>
                    <a:pt x="14359" y="248603"/>
                    <a:pt x="18836" y="235934"/>
                    <a:pt x="25027" y="224790"/>
                  </a:cubicBezTo>
                  <a:cubicBezTo>
                    <a:pt x="26456" y="222218"/>
                    <a:pt x="25884" y="218789"/>
                    <a:pt x="23503" y="217075"/>
                  </a:cubicBezTo>
                  <a:cubicBezTo>
                    <a:pt x="20645" y="214979"/>
                    <a:pt x="16645" y="215932"/>
                    <a:pt x="14930" y="218885"/>
                  </a:cubicBezTo>
                  <a:cubicBezTo>
                    <a:pt x="8072" y="231172"/>
                    <a:pt x="3119" y="245078"/>
                    <a:pt x="262" y="260223"/>
                  </a:cubicBezTo>
                  <a:cubicBezTo>
                    <a:pt x="-1453" y="268415"/>
                    <a:pt x="5501" y="276797"/>
                    <a:pt x="13883" y="276606"/>
                  </a:cubicBezTo>
                  <a:lnTo>
                    <a:pt x="108085" y="276606"/>
                  </a:lnTo>
                  <a:lnTo>
                    <a:pt x="108085" y="286988"/>
                  </a:lnTo>
                  <a:cubicBezTo>
                    <a:pt x="108085" y="286988"/>
                    <a:pt x="118181" y="308896"/>
                    <a:pt x="130278" y="308515"/>
                  </a:cubicBezTo>
                  <a:lnTo>
                    <a:pt x="137327" y="308515"/>
                  </a:lnTo>
                  <a:cubicBezTo>
                    <a:pt x="130850" y="316325"/>
                    <a:pt x="125516" y="327374"/>
                    <a:pt x="126563" y="341948"/>
                  </a:cubicBezTo>
                  <a:cubicBezTo>
                    <a:pt x="129135" y="377857"/>
                    <a:pt x="172379" y="397193"/>
                    <a:pt x="174188" y="397955"/>
                  </a:cubicBezTo>
                  <a:cubicBezTo>
                    <a:pt x="175712" y="398621"/>
                    <a:pt x="177332" y="398621"/>
                    <a:pt x="178856" y="397955"/>
                  </a:cubicBezTo>
                  <a:cubicBezTo>
                    <a:pt x="179332" y="397764"/>
                    <a:pt x="190476" y="392811"/>
                    <a:pt x="201906" y="383476"/>
                  </a:cubicBezTo>
                  <a:cubicBezTo>
                    <a:pt x="204383" y="381476"/>
                    <a:pt x="204764" y="377762"/>
                    <a:pt x="202763" y="375285"/>
                  </a:cubicBezTo>
                  <a:cubicBezTo>
                    <a:pt x="200763" y="372809"/>
                    <a:pt x="197048" y="372428"/>
                    <a:pt x="194572" y="374428"/>
                  </a:cubicBezTo>
                  <a:cubicBezTo>
                    <a:pt x="187333" y="380333"/>
                    <a:pt x="180189" y="384239"/>
                    <a:pt x="176570" y="386144"/>
                  </a:cubicBezTo>
                  <a:cubicBezTo>
                    <a:pt x="168188" y="381857"/>
                    <a:pt x="139994" y="365760"/>
                    <a:pt x="138184" y="341186"/>
                  </a:cubicBezTo>
                  <a:cubicBezTo>
                    <a:pt x="136660" y="320135"/>
                    <a:pt x="151709" y="310991"/>
                    <a:pt x="155710" y="308610"/>
                  </a:cubicBezTo>
                  <a:lnTo>
                    <a:pt x="197239" y="308610"/>
                  </a:lnTo>
                  <a:cubicBezTo>
                    <a:pt x="201239" y="310991"/>
                    <a:pt x="216289" y="320231"/>
                    <a:pt x="214860" y="341186"/>
                  </a:cubicBezTo>
                  <a:cubicBezTo>
                    <a:pt x="214479" y="347091"/>
                    <a:pt x="212479" y="352901"/>
                    <a:pt x="208955" y="358616"/>
                  </a:cubicBezTo>
                  <a:cubicBezTo>
                    <a:pt x="207240" y="361379"/>
                    <a:pt x="208097" y="364998"/>
                    <a:pt x="210860" y="366713"/>
                  </a:cubicBezTo>
                  <a:cubicBezTo>
                    <a:pt x="213527" y="368427"/>
                    <a:pt x="217241" y="367570"/>
                    <a:pt x="218956" y="364808"/>
                  </a:cubicBezTo>
                  <a:cubicBezTo>
                    <a:pt x="223433" y="357569"/>
                    <a:pt x="226004" y="349853"/>
                    <a:pt x="226576" y="342043"/>
                  </a:cubicBezTo>
                  <a:cubicBezTo>
                    <a:pt x="227624" y="327470"/>
                    <a:pt x="222385" y="316421"/>
                    <a:pt x="215813" y="309372"/>
                  </a:cubicBezTo>
                  <a:lnTo>
                    <a:pt x="222861" y="309372"/>
                  </a:lnTo>
                  <a:cubicBezTo>
                    <a:pt x="234958" y="308896"/>
                    <a:pt x="244292" y="286988"/>
                    <a:pt x="244292" y="286988"/>
                  </a:cubicBezTo>
                  <a:lnTo>
                    <a:pt x="244292" y="276606"/>
                  </a:lnTo>
                  <a:lnTo>
                    <a:pt x="338495" y="276606"/>
                  </a:lnTo>
                  <a:cubicBezTo>
                    <a:pt x="346877" y="276797"/>
                    <a:pt x="353830" y="268510"/>
                    <a:pt x="352115" y="260223"/>
                  </a:cubicBezTo>
                  <a:lnTo>
                    <a:pt x="352115" y="260223"/>
                  </a:lnTo>
                  <a:close/>
                  <a:moveTo>
                    <a:pt x="176570" y="11430"/>
                  </a:moveTo>
                  <a:cubicBezTo>
                    <a:pt x="181808" y="11430"/>
                    <a:pt x="201811" y="21050"/>
                    <a:pt x="223909" y="50864"/>
                  </a:cubicBezTo>
                  <a:lnTo>
                    <a:pt x="203240" y="50864"/>
                  </a:lnTo>
                  <a:cubicBezTo>
                    <a:pt x="200287" y="50864"/>
                    <a:pt x="197525" y="53054"/>
                    <a:pt x="197239" y="56007"/>
                  </a:cubicBezTo>
                  <a:cubicBezTo>
                    <a:pt x="196858" y="59531"/>
                    <a:pt x="199525" y="62579"/>
                    <a:pt x="203049" y="62579"/>
                  </a:cubicBezTo>
                  <a:lnTo>
                    <a:pt x="231815" y="62579"/>
                  </a:lnTo>
                  <a:cubicBezTo>
                    <a:pt x="252008" y="93917"/>
                    <a:pt x="276011" y="148590"/>
                    <a:pt x="281154" y="235363"/>
                  </a:cubicBezTo>
                  <a:lnTo>
                    <a:pt x="196858" y="235363"/>
                  </a:lnTo>
                  <a:lnTo>
                    <a:pt x="196858" y="189643"/>
                  </a:lnTo>
                  <a:cubicBezTo>
                    <a:pt x="196858" y="179165"/>
                    <a:pt x="189238" y="170021"/>
                    <a:pt x="178760" y="168783"/>
                  </a:cubicBezTo>
                  <a:cubicBezTo>
                    <a:pt x="166283" y="167259"/>
                    <a:pt x="155615" y="176974"/>
                    <a:pt x="155615" y="189167"/>
                  </a:cubicBezTo>
                  <a:lnTo>
                    <a:pt x="155615" y="235268"/>
                  </a:lnTo>
                  <a:lnTo>
                    <a:pt x="71318" y="235268"/>
                  </a:lnTo>
                  <a:cubicBezTo>
                    <a:pt x="76557" y="148495"/>
                    <a:pt x="100560" y="93821"/>
                    <a:pt x="120658" y="62484"/>
                  </a:cubicBezTo>
                  <a:lnTo>
                    <a:pt x="179332" y="62484"/>
                  </a:lnTo>
                  <a:cubicBezTo>
                    <a:pt x="182285" y="62484"/>
                    <a:pt x="185047" y="60293"/>
                    <a:pt x="185333" y="57341"/>
                  </a:cubicBezTo>
                  <a:cubicBezTo>
                    <a:pt x="185714" y="53816"/>
                    <a:pt x="183047" y="50768"/>
                    <a:pt x="179522" y="50768"/>
                  </a:cubicBezTo>
                  <a:lnTo>
                    <a:pt x="129230" y="50768"/>
                  </a:lnTo>
                  <a:cubicBezTo>
                    <a:pt x="151328" y="20955"/>
                    <a:pt x="171236" y="11335"/>
                    <a:pt x="176570" y="11335"/>
                  </a:cubicBezTo>
                  <a:close/>
                  <a:moveTo>
                    <a:pt x="185142" y="264795"/>
                  </a:moveTo>
                  <a:lnTo>
                    <a:pt x="167235" y="264795"/>
                  </a:lnTo>
                  <a:lnTo>
                    <a:pt x="167235" y="189452"/>
                  </a:lnTo>
                  <a:cubicBezTo>
                    <a:pt x="167235" y="185261"/>
                    <a:pt x="169997" y="181547"/>
                    <a:pt x="173998" y="180594"/>
                  </a:cubicBezTo>
                  <a:cubicBezTo>
                    <a:pt x="179903" y="179165"/>
                    <a:pt x="185142" y="183642"/>
                    <a:pt x="185142" y="189262"/>
                  </a:cubicBezTo>
                  <a:lnTo>
                    <a:pt x="185142" y="264795"/>
                  </a:lnTo>
                  <a:close/>
                  <a:moveTo>
                    <a:pt x="70556" y="247650"/>
                  </a:moveTo>
                  <a:lnTo>
                    <a:pt x="156377" y="247650"/>
                  </a:lnTo>
                  <a:lnTo>
                    <a:pt x="156377" y="265557"/>
                  </a:lnTo>
                  <a:lnTo>
                    <a:pt x="70080" y="265557"/>
                  </a:lnTo>
                  <a:cubicBezTo>
                    <a:pt x="70080" y="259556"/>
                    <a:pt x="70271" y="253555"/>
                    <a:pt x="70556" y="247650"/>
                  </a:cubicBezTo>
                  <a:close/>
                  <a:moveTo>
                    <a:pt x="232672" y="286607"/>
                  </a:moveTo>
                  <a:cubicBezTo>
                    <a:pt x="232672" y="292227"/>
                    <a:pt x="228100" y="296704"/>
                    <a:pt x="222575" y="296704"/>
                  </a:cubicBezTo>
                  <a:lnTo>
                    <a:pt x="129992" y="296704"/>
                  </a:lnTo>
                  <a:cubicBezTo>
                    <a:pt x="124373" y="296704"/>
                    <a:pt x="119801" y="292132"/>
                    <a:pt x="119801" y="286512"/>
                  </a:cubicBezTo>
                  <a:lnTo>
                    <a:pt x="119801" y="276511"/>
                  </a:lnTo>
                  <a:lnTo>
                    <a:pt x="232672" y="276511"/>
                  </a:lnTo>
                  <a:lnTo>
                    <a:pt x="232672" y="286607"/>
                  </a:lnTo>
                  <a:lnTo>
                    <a:pt x="232672" y="286607"/>
                  </a:lnTo>
                  <a:close/>
                  <a:moveTo>
                    <a:pt x="196858" y="265557"/>
                  </a:moveTo>
                  <a:lnTo>
                    <a:pt x="196858" y="247650"/>
                  </a:lnTo>
                  <a:lnTo>
                    <a:pt x="282678" y="247650"/>
                  </a:lnTo>
                  <a:cubicBezTo>
                    <a:pt x="282869" y="253555"/>
                    <a:pt x="283059" y="259556"/>
                    <a:pt x="283154" y="265557"/>
                  </a:cubicBezTo>
                  <a:lnTo>
                    <a:pt x="196858" y="265557"/>
                  </a:lnTo>
                  <a:close/>
                  <a:moveTo>
                    <a:pt x="340876" y="263938"/>
                  </a:moveTo>
                  <a:cubicBezTo>
                    <a:pt x="340876" y="263938"/>
                    <a:pt x="340114" y="264700"/>
                    <a:pt x="339161" y="264700"/>
                  </a:cubicBezTo>
                  <a:lnTo>
                    <a:pt x="294013" y="264700"/>
                  </a:lnTo>
                  <a:cubicBezTo>
                    <a:pt x="294013" y="256699"/>
                    <a:pt x="293727" y="248698"/>
                    <a:pt x="293346" y="240887"/>
                  </a:cubicBezTo>
                  <a:cubicBezTo>
                    <a:pt x="292489" y="223933"/>
                    <a:pt x="290774" y="204502"/>
                    <a:pt x="287441" y="184118"/>
                  </a:cubicBezTo>
                  <a:cubicBezTo>
                    <a:pt x="292298" y="186690"/>
                    <a:pt x="298585" y="190595"/>
                    <a:pt x="305157" y="196310"/>
                  </a:cubicBezTo>
                  <a:cubicBezTo>
                    <a:pt x="323921" y="212503"/>
                    <a:pt x="336113" y="234696"/>
                    <a:pt x="341257" y="262223"/>
                  </a:cubicBezTo>
                  <a:cubicBezTo>
                    <a:pt x="341447" y="263081"/>
                    <a:pt x="341066" y="263652"/>
                    <a:pt x="340781" y="263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2875978" y="2713386"/>
              <a:ext cx="76771" cy="76771"/>
            </a:xfrm>
            <a:custGeom>
              <a:rect b="b" l="l" r="r" t="t"/>
              <a:pathLst>
                <a:path extrusionOk="0" h="76771" w="76771">
                  <a:moveTo>
                    <a:pt x="0" y="38386"/>
                  </a:moveTo>
                  <a:cubicBezTo>
                    <a:pt x="0" y="59531"/>
                    <a:pt x="17240" y="76771"/>
                    <a:pt x="38386" y="76771"/>
                  </a:cubicBezTo>
                  <a:cubicBezTo>
                    <a:pt x="59531" y="76771"/>
                    <a:pt x="76771" y="59531"/>
                    <a:pt x="76771" y="38386"/>
                  </a:cubicBezTo>
                  <a:cubicBezTo>
                    <a:pt x="76771" y="17240"/>
                    <a:pt x="59531" y="0"/>
                    <a:pt x="38386" y="0"/>
                  </a:cubicBezTo>
                  <a:cubicBezTo>
                    <a:pt x="17240" y="0"/>
                    <a:pt x="0" y="17240"/>
                    <a:pt x="0" y="38386"/>
                  </a:cubicBezTo>
                  <a:lnTo>
                    <a:pt x="0" y="38386"/>
                  </a:lnTo>
                  <a:close/>
                  <a:moveTo>
                    <a:pt x="65151" y="38386"/>
                  </a:moveTo>
                  <a:cubicBezTo>
                    <a:pt x="65151" y="53149"/>
                    <a:pt x="53150" y="65056"/>
                    <a:pt x="38481" y="65056"/>
                  </a:cubicBezTo>
                  <a:cubicBezTo>
                    <a:pt x="23813" y="65056"/>
                    <a:pt x="11811" y="53054"/>
                    <a:pt x="11811" y="38386"/>
                  </a:cubicBezTo>
                  <a:cubicBezTo>
                    <a:pt x="11811" y="23717"/>
                    <a:pt x="23813" y="11716"/>
                    <a:pt x="38481" y="11716"/>
                  </a:cubicBezTo>
                  <a:cubicBezTo>
                    <a:pt x="53245" y="11716"/>
                    <a:pt x="65151" y="23717"/>
                    <a:pt x="65151" y="38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27"/>
          <p:cNvGrpSpPr/>
          <p:nvPr/>
        </p:nvGrpSpPr>
        <p:grpSpPr>
          <a:xfrm>
            <a:off x="1895915" y="2113601"/>
            <a:ext cx="398740" cy="398240"/>
            <a:chOff x="3422427" y="2634138"/>
            <a:chExt cx="398740" cy="398240"/>
          </a:xfrm>
        </p:grpSpPr>
        <p:sp>
          <p:nvSpPr>
            <p:cNvPr id="508" name="Google Shape;508;p27"/>
            <p:cNvSpPr/>
            <p:nvPr/>
          </p:nvSpPr>
          <p:spPr>
            <a:xfrm>
              <a:off x="3422427" y="2912933"/>
              <a:ext cx="312259" cy="119445"/>
            </a:xfrm>
            <a:custGeom>
              <a:rect b="b" l="l" r="r" t="t"/>
              <a:pathLst>
                <a:path extrusionOk="0" h="119445" w="312259">
                  <a:moveTo>
                    <a:pt x="303657" y="63438"/>
                  </a:moveTo>
                  <a:cubicBezTo>
                    <a:pt x="299752" y="65629"/>
                    <a:pt x="295656" y="67820"/>
                    <a:pt x="291656" y="70106"/>
                  </a:cubicBezTo>
                  <a:cubicBezTo>
                    <a:pt x="257366" y="89156"/>
                    <a:pt x="218408" y="110682"/>
                    <a:pt x="181070" y="107348"/>
                  </a:cubicBezTo>
                  <a:lnTo>
                    <a:pt x="48673" y="95537"/>
                  </a:lnTo>
                  <a:lnTo>
                    <a:pt x="48101" y="95537"/>
                  </a:lnTo>
                  <a:cubicBezTo>
                    <a:pt x="48101" y="95537"/>
                    <a:pt x="11621" y="95537"/>
                    <a:pt x="11621" y="95537"/>
                  </a:cubicBezTo>
                  <a:lnTo>
                    <a:pt x="11621" y="29434"/>
                  </a:lnTo>
                  <a:lnTo>
                    <a:pt x="48101" y="29434"/>
                  </a:lnTo>
                  <a:cubicBezTo>
                    <a:pt x="49435" y="29434"/>
                    <a:pt x="50864" y="28958"/>
                    <a:pt x="51911" y="28100"/>
                  </a:cubicBezTo>
                  <a:cubicBezTo>
                    <a:pt x="52006" y="28100"/>
                    <a:pt x="62389" y="19337"/>
                    <a:pt x="78105" y="11146"/>
                  </a:cubicBezTo>
                  <a:cubicBezTo>
                    <a:pt x="80772" y="9812"/>
                    <a:pt x="82106" y="6669"/>
                    <a:pt x="81058" y="3812"/>
                  </a:cubicBezTo>
                  <a:cubicBezTo>
                    <a:pt x="79820" y="478"/>
                    <a:pt x="76010" y="-951"/>
                    <a:pt x="72866" y="668"/>
                  </a:cubicBezTo>
                  <a:cubicBezTo>
                    <a:pt x="59436" y="7622"/>
                    <a:pt x="49721" y="14861"/>
                    <a:pt x="46006" y="17813"/>
                  </a:cubicBezTo>
                  <a:lnTo>
                    <a:pt x="5810" y="17813"/>
                  </a:lnTo>
                  <a:cubicBezTo>
                    <a:pt x="2572" y="17813"/>
                    <a:pt x="0" y="20385"/>
                    <a:pt x="0" y="23624"/>
                  </a:cubicBezTo>
                  <a:lnTo>
                    <a:pt x="0" y="101443"/>
                  </a:lnTo>
                  <a:cubicBezTo>
                    <a:pt x="0" y="104681"/>
                    <a:pt x="2572" y="107253"/>
                    <a:pt x="5810" y="107253"/>
                  </a:cubicBezTo>
                  <a:lnTo>
                    <a:pt x="47816" y="107253"/>
                  </a:lnTo>
                  <a:lnTo>
                    <a:pt x="179927" y="119064"/>
                  </a:lnTo>
                  <a:cubicBezTo>
                    <a:pt x="182880" y="119350"/>
                    <a:pt x="185928" y="119445"/>
                    <a:pt x="188881" y="119445"/>
                  </a:cubicBezTo>
                  <a:cubicBezTo>
                    <a:pt x="226790" y="119445"/>
                    <a:pt x="264033" y="98776"/>
                    <a:pt x="297275" y="80393"/>
                  </a:cubicBezTo>
                  <a:cubicBezTo>
                    <a:pt x="301276" y="78202"/>
                    <a:pt x="305181" y="76011"/>
                    <a:pt x="308991" y="73916"/>
                  </a:cubicBezTo>
                  <a:cubicBezTo>
                    <a:pt x="311658" y="72487"/>
                    <a:pt x="312992" y="69344"/>
                    <a:pt x="311849" y="66581"/>
                  </a:cubicBezTo>
                  <a:cubicBezTo>
                    <a:pt x="310515" y="63248"/>
                    <a:pt x="306705" y="61914"/>
                    <a:pt x="303657" y="63629"/>
                  </a:cubicBezTo>
                  <a:lnTo>
                    <a:pt x="303657" y="636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513933" y="2864075"/>
              <a:ext cx="307234" cy="111748"/>
            </a:xfrm>
            <a:custGeom>
              <a:rect b="b" l="l" r="r" t="t"/>
              <a:pathLst>
                <a:path extrusionOk="0" h="111748" w="307234">
                  <a:moveTo>
                    <a:pt x="302448" y="47146"/>
                  </a:moveTo>
                  <a:cubicBezTo>
                    <a:pt x="296257" y="38859"/>
                    <a:pt x="285399" y="36097"/>
                    <a:pt x="276064" y="40002"/>
                  </a:cubicBezTo>
                  <a:cubicBezTo>
                    <a:pt x="275778" y="36287"/>
                    <a:pt x="274540" y="32572"/>
                    <a:pt x="272349" y="29524"/>
                  </a:cubicBezTo>
                  <a:cubicBezTo>
                    <a:pt x="266539" y="21333"/>
                    <a:pt x="255395" y="18666"/>
                    <a:pt x="246537" y="23428"/>
                  </a:cubicBezTo>
                  <a:lnTo>
                    <a:pt x="232630" y="30762"/>
                  </a:lnTo>
                  <a:cubicBezTo>
                    <a:pt x="232440" y="27524"/>
                    <a:pt x="231487" y="24285"/>
                    <a:pt x="229773" y="21428"/>
                  </a:cubicBezTo>
                  <a:cubicBezTo>
                    <a:pt x="224248" y="12284"/>
                    <a:pt x="212532" y="9046"/>
                    <a:pt x="203103" y="14189"/>
                  </a:cubicBezTo>
                  <a:lnTo>
                    <a:pt x="192720" y="19809"/>
                  </a:lnTo>
                  <a:cubicBezTo>
                    <a:pt x="192530" y="15808"/>
                    <a:pt x="191196" y="11808"/>
                    <a:pt x="188720" y="8474"/>
                  </a:cubicBezTo>
                  <a:cubicBezTo>
                    <a:pt x="182624" y="187"/>
                    <a:pt x="171575" y="-2384"/>
                    <a:pt x="162431" y="2378"/>
                  </a:cubicBezTo>
                  <a:lnTo>
                    <a:pt x="87374" y="41716"/>
                  </a:lnTo>
                  <a:cubicBezTo>
                    <a:pt x="78897" y="38478"/>
                    <a:pt x="52036" y="29715"/>
                    <a:pt x="20604" y="35525"/>
                  </a:cubicBezTo>
                  <a:cubicBezTo>
                    <a:pt x="15270" y="36477"/>
                    <a:pt x="9745" y="38002"/>
                    <a:pt x="4221" y="39811"/>
                  </a:cubicBezTo>
                  <a:cubicBezTo>
                    <a:pt x="1554" y="40669"/>
                    <a:pt x="-256" y="43240"/>
                    <a:pt x="30" y="46002"/>
                  </a:cubicBezTo>
                  <a:cubicBezTo>
                    <a:pt x="506" y="49813"/>
                    <a:pt x="4221" y="52099"/>
                    <a:pt x="7745" y="50956"/>
                  </a:cubicBezTo>
                  <a:cubicBezTo>
                    <a:pt x="12793" y="49241"/>
                    <a:pt x="17937" y="47908"/>
                    <a:pt x="22794" y="47050"/>
                  </a:cubicBezTo>
                  <a:cubicBezTo>
                    <a:pt x="56322" y="40764"/>
                    <a:pt x="85088" y="53337"/>
                    <a:pt x="85374" y="53432"/>
                  </a:cubicBezTo>
                  <a:cubicBezTo>
                    <a:pt x="86136" y="53813"/>
                    <a:pt x="86898" y="53908"/>
                    <a:pt x="87755" y="53908"/>
                  </a:cubicBezTo>
                  <a:lnTo>
                    <a:pt x="165860" y="53908"/>
                  </a:lnTo>
                  <a:cubicBezTo>
                    <a:pt x="171384" y="53908"/>
                    <a:pt x="175956" y="58480"/>
                    <a:pt x="175956" y="64005"/>
                  </a:cubicBezTo>
                  <a:cubicBezTo>
                    <a:pt x="175956" y="69053"/>
                    <a:pt x="172146" y="73339"/>
                    <a:pt x="167193" y="74006"/>
                  </a:cubicBezTo>
                  <a:lnTo>
                    <a:pt x="68229" y="86579"/>
                  </a:lnTo>
                  <a:cubicBezTo>
                    <a:pt x="64895" y="86960"/>
                    <a:pt x="62418" y="90199"/>
                    <a:pt x="63276" y="93723"/>
                  </a:cubicBezTo>
                  <a:cubicBezTo>
                    <a:pt x="63847" y="96104"/>
                    <a:pt x="65943" y="97914"/>
                    <a:pt x="68419" y="98200"/>
                  </a:cubicBezTo>
                  <a:lnTo>
                    <a:pt x="110329" y="103248"/>
                  </a:lnTo>
                  <a:cubicBezTo>
                    <a:pt x="151096" y="108201"/>
                    <a:pt x="191577" y="100200"/>
                    <a:pt x="227391" y="80293"/>
                  </a:cubicBezTo>
                  <a:lnTo>
                    <a:pt x="279969" y="51051"/>
                  </a:lnTo>
                  <a:cubicBezTo>
                    <a:pt x="284637" y="48670"/>
                    <a:pt x="290256" y="49908"/>
                    <a:pt x="293400" y="54099"/>
                  </a:cubicBezTo>
                  <a:cubicBezTo>
                    <a:pt x="297305" y="59052"/>
                    <a:pt x="295590" y="67053"/>
                    <a:pt x="289971" y="69910"/>
                  </a:cubicBezTo>
                  <a:lnTo>
                    <a:pt x="233583" y="100676"/>
                  </a:lnTo>
                  <a:cubicBezTo>
                    <a:pt x="226820" y="104200"/>
                    <a:pt x="232630" y="114678"/>
                    <a:pt x="239202" y="110963"/>
                  </a:cubicBezTo>
                  <a:lnTo>
                    <a:pt x="295590" y="80197"/>
                  </a:lnTo>
                  <a:cubicBezTo>
                    <a:pt x="301305" y="77054"/>
                    <a:pt x="305401" y="71625"/>
                    <a:pt x="306735" y="65243"/>
                  </a:cubicBezTo>
                  <a:cubicBezTo>
                    <a:pt x="308068" y="58861"/>
                    <a:pt x="306735" y="52194"/>
                    <a:pt x="302734" y="47050"/>
                  </a:cubicBezTo>
                  <a:lnTo>
                    <a:pt x="302734" y="47050"/>
                  </a:lnTo>
                  <a:close/>
                  <a:moveTo>
                    <a:pt x="167765" y="12760"/>
                  </a:moveTo>
                  <a:cubicBezTo>
                    <a:pt x="171670" y="10665"/>
                    <a:pt x="176528" y="11808"/>
                    <a:pt x="179195" y="15427"/>
                  </a:cubicBezTo>
                  <a:cubicBezTo>
                    <a:pt x="182433" y="19618"/>
                    <a:pt x="181005" y="26286"/>
                    <a:pt x="176242" y="28667"/>
                  </a:cubicBezTo>
                  <a:lnTo>
                    <a:pt x="151001" y="42383"/>
                  </a:lnTo>
                  <a:lnTo>
                    <a:pt x="111377" y="42383"/>
                  </a:lnTo>
                  <a:lnTo>
                    <a:pt x="167765" y="12760"/>
                  </a:lnTo>
                  <a:close/>
                  <a:moveTo>
                    <a:pt x="173099" y="43621"/>
                  </a:moveTo>
                  <a:lnTo>
                    <a:pt x="208532" y="24381"/>
                  </a:lnTo>
                  <a:cubicBezTo>
                    <a:pt x="212437" y="22285"/>
                    <a:pt x="217295" y="23619"/>
                    <a:pt x="219676" y="27429"/>
                  </a:cubicBezTo>
                  <a:cubicBezTo>
                    <a:pt x="222153" y="31429"/>
                    <a:pt x="220629" y="37144"/>
                    <a:pt x="216438" y="39145"/>
                  </a:cubicBezTo>
                  <a:lnTo>
                    <a:pt x="185672" y="55337"/>
                  </a:lnTo>
                  <a:cubicBezTo>
                    <a:pt x="183291" y="49908"/>
                    <a:pt x="178719" y="45622"/>
                    <a:pt x="173099" y="43526"/>
                  </a:cubicBezTo>
                  <a:lnTo>
                    <a:pt x="173099" y="43526"/>
                  </a:lnTo>
                  <a:close/>
                  <a:moveTo>
                    <a:pt x="221486" y="70196"/>
                  </a:moveTo>
                  <a:cubicBezTo>
                    <a:pt x="189291" y="88103"/>
                    <a:pt x="153192" y="95723"/>
                    <a:pt x="116711" y="92294"/>
                  </a:cubicBezTo>
                  <a:lnTo>
                    <a:pt x="168432" y="85722"/>
                  </a:lnTo>
                  <a:cubicBezTo>
                    <a:pt x="178052" y="84483"/>
                    <a:pt x="185577" y="77054"/>
                    <a:pt x="187101" y="67815"/>
                  </a:cubicBezTo>
                  <a:lnTo>
                    <a:pt x="251871" y="33715"/>
                  </a:lnTo>
                  <a:cubicBezTo>
                    <a:pt x="255585" y="31715"/>
                    <a:pt x="260253" y="32858"/>
                    <a:pt x="262729" y="36287"/>
                  </a:cubicBezTo>
                  <a:cubicBezTo>
                    <a:pt x="265682" y="40288"/>
                    <a:pt x="264348" y="46479"/>
                    <a:pt x="259967" y="48765"/>
                  </a:cubicBezTo>
                  <a:lnTo>
                    <a:pt x="221486" y="701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514439" y="2704528"/>
              <a:ext cx="88010" cy="88010"/>
            </a:xfrm>
            <a:custGeom>
              <a:rect b="b" l="l" r="r" t="t"/>
              <a:pathLst>
                <a:path extrusionOk="0" h="88010" w="88010">
                  <a:moveTo>
                    <a:pt x="44196" y="88011"/>
                  </a:moveTo>
                  <a:cubicBezTo>
                    <a:pt x="50768" y="88011"/>
                    <a:pt x="57150" y="86582"/>
                    <a:pt x="63055" y="83725"/>
                  </a:cubicBezTo>
                  <a:cubicBezTo>
                    <a:pt x="66008" y="82296"/>
                    <a:pt x="67246" y="78867"/>
                    <a:pt x="65818" y="75914"/>
                  </a:cubicBezTo>
                  <a:cubicBezTo>
                    <a:pt x="64389" y="72961"/>
                    <a:pt x="60960" y="71723"/>
                    <a:pt x="58007" y="73152"/>
                  </a:cubicBezTo>
                  <a:cubicBezTo>
                    <a:pt x="53626" y="75247"/>
                    <a:pt x="48958" y="76295"/>
                    <a:pt x="44101" y="76295"/>
                  </a:cubicBezTo>
                  <a:cubicBezTo>
                    <a:pt x="26289" y="76295"/>
                    <a:pt x="11811" y="61817"/>
                    <a:pt x="11811" y="44005"/>
                  </a:cubicBezTo>
                  <a:cubicBezTo>
                    <a:pt x="11811" y="26194"/>
                    <a:pt x="26289" y="11716"/>
                    <a:pt x="44101" y="11716"/>
                  </a:cubicBezTo>
                  <a:cubicBezTo>
                    <a:pt x="61913" y="11716"/>
                    <a:pt x="76390" y="26194"/>
                    <a:pt x="76390" y="44005"/>
                  </a:cubicBezTo>
                  <a:cubicBezTo>
                    <a:pt x="76390" y="49435"/>
                    <a:pt x="74962" y="54864"/>
                    <a:pt x="72390" y="59626"/>
                  </a:cubicBezTo>
                  <a:cubicBezTo>
                    <a:pt x="70866" y="62484"/>
                    <a:pt x="71819" y="66008"/>
                    <a:pt x="74676" y="67532"/>
                  </a:cubicBezTo>
                  <a:cubicBezTo>
                    <a:pt x="77533" y="69056"/>
                    <a:pt x="81058" y="68104"/>
                    <a:pt x="82582" y="65246"/>
                  </a:cubicBezTo>
                  <a:cubicBezTo>
                    <a:pt x="86106" y="58769"/>
                    <a:pt x="88011" y="51435"/>
                    <a:pt x="88011" y="44005"/>
                  </a:cubicBezTo>
                  <a:cubicBezTo>
                    <a:pt x="88011" y="19717"/>
                    <a:pt x="68294" y="0"/>
                    <a:pt x="44005" y="0"/>
                  </a:cubicBezTo>
                  <a:cubicBezTo>
                    <a:pt x="19717" y="0"/>
                    <a:pt x="0" y="19717"/>
                    <a:pt x="0" y="44005"/>
                  </a:cubicBezTo>
                  <a:cubicBezTo>
                    <a:pt x="0" y="68294"/>
                    <a:pt x="19717" y="88011"/>
                    <a:pt x="44005" y="880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3456908" y="2634138"/>
              <a:ext cx="329102" cy="229647"/>
            </a:xfrm>
            <a:custGeom>
              <a:rect b="b" l="l" r="r" t="t"/>
              <a:pathLst>
                <a:path extrusionOk="0" h="229647" w="329102">
                  <a:moveTo>
                    <a:pt x="10382" y="131731"/>
                  </a:moveTo>
                  <a:lnTo>
                    <a:pt x="22479" y="133541"/>
                  </a:lnTo>
                  <a:cubicBezTo>
                    <a:pt x="24479" y="141732"/>
                    <a:pt x="27718" y="149543"/>
                    <a:pt x="32099" y="156782"/>
                  </a:cubicBezTo>
                  <a:lnTo>
                    <a:pt x="24860" y="166688"/>
                  </a:lnTo>
                  <a:cubicBezTo>
                    <a:pt x="21431" y="171355"/>
                    <a:pt x="21908" y="177737"/>
                    <a:pt x="26003" y="181832"/>
                  </a:cubicBezTo>
                  <a:lnTo>
                    <a:pt x="34385" y="190214"/>
                  </a:lnTo>
                  <a:cubicBezTo>
                    <a:pt x="38481" y="194310"/>
                    <a:pt x="44863" y="194786"/>
                    <a:pt x="49530" y="191357"/>
                  </a:cubicBezTo>
                  <a:lnTo>
                    <a:pt x="59341" y="184118"/>
                  </a:lnTo>
                  <a:cubicBezTo>
                    <a:pt x="66580" y="188500"/>
                    <a:pt x="74295" y="191738"/>
                    <a:pt x="82582" y="193739"/>
                  </a:cubicBezTo>
                  <a:lnTo>
                    <a:pt x="84392" y="205835"/>
                  </a:lnTo>
                  <a:cubicBezTo>
                    <a:pt x="85249" y="211550"/>
                    <a:pt x="90106" y="215741"/>
                    <a:pt x="95917" y="215741"/>
                  </a:cubicBezTo>
                  <a:lnTo>
                    <a:pt x="106775" y="215741"/>
                  </a:lnTo>
                  <a:cubicBezTo>
                    <a:pt x="112586" y="215741"/>
                    <a:pt x="117538" y="211550"/>
                    <a:pt x="118396" y="205835"/>
                  </a:cubicBezTo>
                  <a:lnTo>
                    <a:pt x="120206" y="193643"/>
                  </a:lnTo>
                  <a:cubicBezTo>
                    <a:pt x="128492" y="191643"/>
                    <a:pt x="136303" y="188405"/>
                    <a:pt x="143637" y="184023"/>
                  </a:cubicBezTo>
                  <a:lnTo>
                    <a:pt x="153543" y="191357"/>
                  </a:lnTo>
                  <a:cubicBezTo>
                    <a:pt x="158210" y="194786"/>
                    <a:pt x="164687" y="194310"/>
                    <a:pt x="168783" y="190214"/>
                  </a:cubicBezTo>
                  <a:lnTo>
                    <a:pt x="177165" y="181832"/>
                  </a:lnTo>
                  <a:cubicBezTo>
                    <a:pt x="181261" y="177737"/>
                    <a:pt x="181737" y="171355"/>
                    <a:pt x="178308" y="166688"/>
                  </a:cubicBezTo>
                  <a:lnTo>
                    <a:pt x="170974" y="156782"/>
                  </a:lnTo>
                  <a:cubicBezTo>
                    <a:pt x="175450" y="149543"/>
                    <a:pt x="178689" y="141732"/>
                    <a:pt x="180689" y="133445"/>
                  </a:cubicBezTo>
                  <a:lnTo>
                    <a:pt x="192977" y="131636"/>
                  </a:lnTo>
                  <a:cubicBezTo>
                    <a:pt x="198692" y="130778"/>
                    <a:pt x="202883" y="125920"/>
                    <a:pt x="202883" y="120110"/>
                  </a:cubicBezTo>
                  <a:lnTo>
                    <a:pt x="202883" y="120110"/>
                  </a:lnTo>
                  <a:cubicBezTo>
                    <a:pt x="202883" y="120110"/>
                    <a:pt x="237935" y="120110"/>
                    <a:pt x="237935" y="120110"/>
                  </a:cubicBezTo>
                  <a:lnTo>
                    <a:pt x="237935" y="195072"/>
                  </a:lnTo>
                  <a:cubicBezTo>
                    <a:pt x="237935" y="195072"/>
                    <a:pt x="243745" y="208693"/>
                    <a:pt x="251269" y="208883"/>
                  </a:cubicBezTo>
                  <a:lnTo>
                    <a:pt x="276225" y="208883"/>
                  </a:lnTo>
                  <a:cubicBezTo>
                    <a:pt x="278892" y="220694"/>
                    <a:pt x="289560" y="229648"/>
                    <a:pt x="302323" y="229648"/>
                  </a:cubicBezTo>
                  <a:cubicBezTo>
                    <a:pt x="317087" y="229648"/>
                    <a:pt x="328994" y="217646"/>
                    <a:pt x="328994" y="202978"/>
                  </a:cubicBezTo>
                  <a:cubicBezTo>
                    <a:pt x="328994" y="188309"/>
                    <a:pt x="316992" y="176308"/>
                    <a:pt x="302323" y="176308"/>
                  </a:cubicBezTo>
                  <a:cubicBezTo>
                    <a:pt x="289560" y="176308"/>
                    <a:pt x="278987" y="185261"/>
                    <a:pt x="276225" y="197358"/>
                  </a:cubicBezTo>
                  <a:lnTo>
                    <a:pt x="251269" y="197358"/>
                  </a:lnTo>
                  <a:cubicBezTo>
                    <a:pt x="250222" y="197168"/>
                    <a:pt x="248793" y="195263"/>
                    <a:pt x="248793" y="195263"/>
                  </a:cubicBezTo>
                  <a:lnTo>
                    <a:pt x="248793" y="121063"/>
                  </a:lnTo>
                  <a:lnTo>
                    <a:pt x="276225" y="121063"/>
                  </a:lnTo>
                  <a:cubicBezTo>
                    <a:pt x="278892" y="132588"/>
                    <a:pt x="289560" y="141542"/>
                    <a:pt x="302323" y="141542"/>
                  </a:cubicBezTo>
                  <a:cubicBezTo>
                    <a:pt x="317087" y="141542"/>
                    <a:pt x="328994" y="129540"/>
                    <a:pt x="328994" y="114872"/>
                  </a:cubicBezTo>
                  <a:cubicBezTo>
                    <a:pt x="328994" y="100203"/>
                    <a:pt x="316992" y="88201"/>
                    <a:pt x="302323" y="88201"/>
                  </a:cubicBezTo>
                  <a:cubicBezTo>
                    <a:pt x="289560" y="88201"/>
                    <a:pt x="278987" y="97155"/>
                    <a:pt x="276225" y="109442"/>
                  </a:cubicBezTo>
                  <a:lnTo>
                    <a:pt x="249555" y="109442"/>
                  </a:lnTo>
                  <a:lnTo>
                    <a:pt x="249555" y="34385"/>
                  </a:lnTo>
                  <a:cubicBezTo>
                    <a:pt x="249555" y="33338"/>
                    <a:pt x="250412" y="32480"/>
                    <a:pt x="251460" y="32480"/>
                  </a:cubicBezTo>
                  <a:lnTo>
                    <a:pt x="276415" y="32480"/>
                  </a:lnTo>
                  <a:cubicBezTo>
                    <a:pt x="279273" y="45053"/>
                    <a:pt x="290989" y="54293"/>
                    <a:pt x="304610" y="53245"/>
                  </a:cubicBezTo>
                  <a:cubicBezTo>
                    <a:pt x="318230" y="52197"/>
                    <a:pt x="328708" y="40957"/>
                    <a:pt x="329089" y="27432"/>
                  </a:cubicBezTo>
                  <a:cubicBezTo>
                    <a:pt x="329565" y="12382"/>
                    <a:pt x="317373" y="0"/>
                    <a:pt x="302419" y="0"/>
                  </a:cubicBezTo>
                  <a:cubicBezTo>
                    <a:pt x="289750" y="0"/>
                    <a:pt x="279083" y="8954"/>
                    <a:pt x="276415" y="20860"/>
                  </a:cubicBezTo>
                  <a:lnTo>
                    <a:pt x="251555" y="20860"/>
                  </a:lnTo>
                  <a:cubicBezTo>
                    <a:pt x="244031" y="20860"/>
                    <a:pt x="237935" y="26956"/>
                    <a:pt x="237935" y="34480"/>
                  </a:cubicBezTo>
                  <a:lnTo>
                    <a:pt x="237935" y="108776"/>
                  </a:lnTo>
                  <a:cubicBezTo>
                    <a:pt x="237935" y="108776"/>
                    <a:pt x="202883" y="108776"/>
                    <a:pt x="202883" y="108776"/>
                  </a:cubicBezTo>
                  <a:lnTo>
                    <a:pt x="202883" y="109061"/>
                  </a:lnTo>
                  <a:cubicBezTo>
                    <a:pt x="202883" y="103346"/>
                    <a:pt x="198692" y="98393"/>
                    <a:pt x="192977" y="97536"/>
                  </a:cubicBezTo>
                  <a:lnTo>
                    <a:pt x="180880" y="95726"/>
                  </a:lnTo>
                  <a:cubicBezTo>
                    <a:pt x="178879" y="87535"/>
                    <a:pt x="175641" y="79724"/>
                    <a:pt x="171260" y="72485"/>
                  </a:cubicBezTo>
                  <a:lnTo>
                    <a:pt x="178498" y="62579"/>
                  </a:lnTo>
                  <a:cubicBezTo>
                    <a:pt x="181927" y="57912"/>
                    <a:pt x="181451" y="51530"/>
                    <a:pt x="177356" y="47434"/>
                  </a:cubicBezTo>
                  <a:lnTo>
                    <a:pt x="168973" y="39053"/>
                  </a:lnTo>
                  <a:cubicBezTo>
                    <a:pt x="164878" y="34957"/>
                    <a:pt x="158496" y="34480"/>
                    <a:pt x="153829" y="37909"/>
                  </a:cubicBezTo>
                  <a:lnTo>
                    <a:pt x="143923" y="45149"/>
                  </a:lnTo>
                  <a:cubicBezTo>
                    <a:pt x="136684" y="40767"/>
                    <a:pt x="128969" y="37528"/>
                    <a:pt x="120682" y="35528"/>
                  </a:cubicBezTo>
                  <a:lnTo>
                    <a:pt x="118872" y="23432"/>
                  </a:lnTo>
                  <a:cubicBezTo>
                    <a:pt x="118015" y="17717"/>
                    <a:pt x="113157" y="13526"/>
                    <a:pt x="107347" y="13526"/>
                  </a:cubicBezTo>
                  <a:lnTo>
                    <a:pt x="95536" y="13526"/>
                  </a:lnTo>
                  <a:cubicBezTo>
                    <a:pt x="89821" y="13526"/>
                    <a:pt x="84868" y="17717"/>
                    <a:pt x="84011" y="23432"/>
                  </a:cubicBezTo>
                  <a:lnTo>
                    <a:pt x="82201" y="35528"/>
                  </a:lnTo>
                  <a:cubicBezTo>
                    <a:pt x="74009" y="37528"/>
                    <a:pt x="66199" y="40767"/>
                    <a:pt x="58960" y="45149"/>
                  </a:cubicBezTo>
                  <a:lnTo>
                    <a:pt x="49054" y="37909"/>
                  </a:lnTo>
                  <a:cubicBezTo>
                    <a:pt x="44386" y="34480"/>
                    <a:pt x="38005" y="34957"/>
                    <a:pt x="33909" y="39053"/>
                  </a:cubicBezTo>
                  <a:lnTo>
                    <a:pt x="25527" y="47434"/>
                  </a:lnTo>
                  <a:cubicBezTo>
                    <a:pt x="21431" y="51530"/>
                    <a:pt x="20955" y="57912"/>
                    <a:pt x="24384" y="62579"/>
                  </a:cubicBezTo>
                  <a:lnTo>
                    <a:pt x="31623" y="72390"/>
                  </a:lnTo>
                  <a:cubicBezTo>
                    <a:pt x="27242" y="79629"/>
                    <a:pt x="24003" y="87344"/>
                    <a:pt x="22003" y="95631"/>
                  </a:cubicBezTo>
                  <a:lnTo>
                    <a:pt x="9906" y="97441"/>
                  </a:lnTo>
                  <a:cubicBezTo>
                    <a:pt x="4191" y="98298"/>
                    <a:pt x="0" y="103156"/>
                    <a:pt x="0" y="108966"/>
                  </a:cubicBezTo>
                  <a:lnTo>
                    <a:pt x="0" y="120777"/>
                  </a:lnTo>
                  <a:cubicBezTo>
                    <a:pt x="0" y="126587"/>
                    <a:pt x="4191" y="131445"/>
                    <a:pt x="9906" y="132302"/>
                  </a:cubicBezTo>
                  <a:lnTo>
                    <a:pt x="9906" y="132302"/>
                  </a:lnTo>
                  <a:close/>
                  <a:moveTo>
                    <a:pt x="302228" y="187547"/>
                  </a:moveTo>
                  <a:cubicBezTo>
                    <a:pt x="310515" y="187547"/>
                    <a:pt x="317278" y="194310"/>
                    <a:pt x="317278" y="202597"/>
                  </a:cubicBezTo>
                  <a:cubicBezTo>
                    <a:pt x="317278" y="210884"/>
                    <a:pt x="310515" y="217646"/>
                    <a:pt x="302228" y="217646"/>
                  </a:cubicBezTo>
                  <a:cubicBezTo>
                    <a:pt x="293942" y="217646"/>
                    <a:pt x="287179" y="210884"/>
                    <a:pt x="287179" y="202597"/>
                  </a:cubicBezTo>
                  <a:cubicBezTo>
                    <a:pt x="287179" y="194310"/>
                    <a:pt x="293942" y="187547"/>
                    <a:pt x="302228" y="187547"/>
                  </a:cubicBezTo>
                  <a:lnTo>
                    <a:pt x="302228" y="187547"/>
                  </a:lnTo>
                  <a:close/>
                  <a:moveTo>
                    <a:pt x="302228" y="99346"/>
                  </a:moveTo>
                  <a:cubicBezTo>
                    <a:pt x="310515" y="99346"/>
                    <a:pt x="317278" y="106109"/>
                    <a:pt x="317278" y="114395"/>
                  </a:cubicBezTo>
                  <a:cubicBezTo>
                    <a:pt x="317278" y="122682"/>
                    <a:pt x="310515" y="129445"/>
                    <a:pt x="302228" y="129445"/>
                  </a:cubicBezTo>
                  <a:cubicBezTo>
                    <a:pt x="293942" y="129445"/>
                    <a:pt x="287179" y="122682"/>
                    <a:pt x="287179" y="114395"/>
                  </a:cubicBezTo>
                  <a:cubicBezTo>
                    <a:pt x="287179" y="106109"/>
                    <a:pt x="293942" y="99346"/>
                    <a:pt x="302228" y="99346"/>
                  </a:cubicBezTo>
                  <a:close/>
                  <a:moveTo>
                    <a:pt x="302228" y="11144"/>
                  </a:moveTo>
                  <a:cubicBezTo>
                    <a:pt x="310515" y="11144"/>
                    <a:pt x="317278" y="17907"/>
                    <a:pt x="317278" y="26194"/>
                  </a:cubicBezTo>
                  <a:cubicBezTo>
                    <a:pt x="317278" y="34480"/>
                    <a:pt x="310515" y="41243"/>
                    <a:pt x="302228" y="41243"/>
                  </a:cubicBezTo>
                  <a:cubicBezTo>
                    <a:pt x="293942" y="41243"/>
                    <a:pt x="287179" y="34480"/>
                    <a:pt x="287179" y="26194"/>
                  </a:cubicBezTo>
                  <a:cubicBezTo>
                    <a:pt x="287179" y="17907"/>
                    <a:pt x="293942" y="11144"/>
                    <a:pt x="302228" y="11144"/>
                  </a:cubicBezTo>
                  <a:close/>
                  <a:moveTo>
                    <a:pt x="12192" y="108490"/>
                  </a:moveTo>
                  <a:lnTo>
                    <a:pt x="28194" y="106109"/>
                  </a:lnTo>
                  <a:cubicBezTo>
                    <a:pt x="30671" y="105728"/>
                    <a:pt x="32575" y="103822"/>
                    <a:pt x="33052" y="101441"/>
                  </a:cubicBezTo>
                  <a:cubicBezTo>
                    <a:pt x="34861" y="91916"/>
                    <a:pt x="38481" y="83058"/>
                    <a:pt x="44006" y="75057"/>
                  </a:cubicBezTo>
                  <a:cubicBezTo>
                    <a:pt x="45434" y="73057"/>
                    <a:pt x="45339" y="70295"/>
                    <a:pt x="43815" y="68294"/>
                  </a:cubicBezTo>
                  <a:lnTo>
                    <a:pt x="34195" y="55245"/>
                  </a:lnTo>
                  <a:lnTo>
                    <a:pt x="42481" y="46958"/>
                  </a:lnTo>
                  <a:lnTo>
                    <a:pt x="55531" y="56578"/>
                  </a:lnTo>
                  <a:cubicBezTo>
                    <a:pt x="57531" y="58007"/>
                    <a:pt x="60198" y="58103"/>
                    <a:pt x="62294" y="56769"/>
                  </a:cubicBezTo>
                  <a:cubicBezTo>
                    <a:pt x="70294" y="51245"/>
                    <a:pt x="79153" y="47625"/>
                    <a:pt x="88678" y="45815"/>
                  </a:cubicBezTo>
                  <a:cubicBezTo>
                    <a:pt x="91154" y="45339"/>
                    <a:pt x="92964" y="43434"/>
                    <a:pt x="93345" y="40957"/>
                  </a:cubicBezTo>
                  <a:lnTo>
                    <a:pt x="95726" y="24955"/>
                  </a:lnTo>
                  <a:lnTo>
                    <a:pt x="107347" y="24955"/>
                  </a:lnTo>
                  <a:lnTo>
                    <a:pt x="109728" y="40957"/>
                  </a:lnTo>
                  <a:cubicBezTo>
                    <a:pt x="110109" y="43434"/>
                    <a:pt x="111919" y="45339"/>
                    <a:pt x="114395" y="45815"/>
                  </a:cubicBezTo>
                  <a:cubicBezTo>
                    <a:pt x="123920" y="47625"/>
                    <a:pt x="132779" y="51245"/>
                    <a:pt x="140875" y="56769"/>
                  </a:cubicBezTo>
                  <a:cubicBezTo>
                    <a:pt x="142875" y="58198"/>
                    <a:pt x="145637" y="58103"/>
                    <a:pt x="147638" y="56578"/>
                  </a:cubicBezTo>
                  <a:lnTo>
                    <a:pt x="160687" y="46958"/>
                  </a:lnTo>
                  <a:lnTo>
                    <a:pt x="168973" y="55245"/>
                  </a:lnTo>
                  <a:lnTo>
                    <a:pt x="159353" y="68294"/>
                  </a:lnTo>
                  <a:cubicBezTo>
                    <a:pt x="157925" y="70295"/>
                    <a:pt x="157829" y="72962"/>
                    <a:pt x="159163" y="75057"/>
                  </a:cubicBezTo>
                  <a:cubicBezTo>
                    <a:pt x="164687" y="83058"/>
                    <a:pt x="168307" y="92012"/>
                    <a:pt x="170117" y="101537"/>
                  </a:cubicBezTo>
                  <a:cubicBezTo>
                    <a:pt x="170593" y="104013"/>
                    <a:pt x="172498" y="105823"/>
                    <a:pt x="174974" y="106204"/>
                  </a:cubicBezTo>
                  <a:lnTo>
                    <a:pt x="190976" y="108585"/>
                  </a:lnTo>
                  <a:lnTo>
                    <a:pt x="190976" y="120205"/>
                  </a:lnTo>
                  <a:lnTo>
                    <a:pt x="174974" y="122587"/>
                  </a:lnTo>
                  <a:cubicBezTo>
                    <a:pt x="172498" y="122968"/>
                    <a:pt x="170593" y="124873"/>
                    <a:pt x="170117" y="127254"/>
                  </a:cubicBezTo>
                  <a:cubicBezTo>
                    <a:pt x="168307" y="136779"/>
                    <a:pt x="164687" y="145637"/>
                    <a:pt x="159163" y="153638"/>
                  </a:cubicBezTo>
                  <a:cubicBezTo>
                    <a:pt x="157734" y="155734"/>
                    <a:pt x="157829" y="158401"/>
                    <a:pt x="159258" y="160401"/>
                  </a:cubicBezTo>
                  <a:lnTo>
                    <a:pt x="168878" y="173450"/>
                  </a:lnTo>
                  <a:lnTo>
                    <a:pt x="160592" y="181737"/>
                  </a:lnTo>
                  <a:lnTo>
                    <a:pt x="147542" y="172117"/>
                  </a:lnTo>
                  <a:cubicBezTo>
                    <a:pt x="145542" y="170688"/>
                    <a:pt x="142875" y="170593"/>
                    <a:pt x="140779" y="171926"/>
                  </a:cubicBezTo>
                  <a:cubicBezTo>
                    <a:pt x="132779" y="177451"/>
                    <a:pt x="123825" y="181070"/>
                    <a:pt x="114300" y="182880"/>
                  </a:cubicBezTo>
                  <a:cubicBezTo>
                    <a:pt x="111823" y="183356"/>
                    <a:pt x="110014" y="185261"/>
                    <a:pt x="109633" y="187738"/>
                  </a:cubicBezTo>
                  <a:lnTo>
                    <a:pt x="107252" y="203740"/>
                  </a:lnTo>
                  <a:lnTo>
                    <a:pt x="95631" y="203740"/>
                  </a:lnTo>
                  <a:lnTo>
                    <a:pt x="93250" y="187738"/>
                  </a:lnTo>
                  <a:cubicBezTo>
                    <a:pt x="92869" y="185261"/>
                    <a:pt x="91059" y="183356"/>
                    <a:pt x="88583" y="182880"/>
                  </a:cubicBezTo>
                  <a:cubicBezTo>
                    <a:pt x="79058" y="181070"/>
                    <a:pt x="70199" y="177451"/>
                    <a:pt x="62103" y="171926"/>
                  </a:cubicBezTo>
                  <a:cubicBezTo>
                    <a:pt x="60103" y="170497"/>
                    <a:pt x="57340" y="170593"/>
                    <a:pt x="55340" y="172117"/>
                  </a:cubicBezTo>
                  <a:lnTo>
                    <a:pt x="42291" y="181737"/>
                  </a:lnTo>
                  <a:lnTo>
                    <a:pt x="34004" y="173450"/>
                  </a:lnTo>
                  <a:lnTo>
                    <a:pt x="43625" y="160401"/>
                  </a:lnTo>
                  <a:cubicBezTo>
                    <a:pt x="45053" y="158401"/>
                    <a:pt x="45148" y="155734"/>
                    <a:pt x="43815" y="153638"/>
                  </a:cubicBezTo>
                  <a:cubicBezTo>
                    <a:pt x="38290" y="145637"/>
                    <a:pt x="34671" y="136779"/>
                    <a:pt x="32861" y="127254"/>
                  </a:cubicBezTo>
                  <a:cubicBezTo>
                    <a:pt x="32385" y="124778"/>
                    <a:pt x="30480" y="122872"/>
                    <a:pt x="28004" y="122587"/>
                  </a:cubicBezTo>
                  <a:lnTo>
                    <a:pt x="12002" y="120205"/>
                  </a:lnTo>
                  <a:lnTo>
                    <a:pt x="12002" y="1085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27"/>
          <p:cNvSpPr/>
          <p:nvPr/>
        </p:nvSpPr>
        <p:spPr>
          <a:xfrm>
            <a:off x="2625435" y="2113552"/>
            <a:ext cx="354813" cy="397730"/>
          </a:xfrm>
          <a:custGeom>
            <a:rect b="b" l="l" r="r" t="t"/>
            <a:pathLst>
              <a:path extrusionOk="0" h="397730" w="354813">
                <a:moveTo>
                  <a:pt x="354235" y="60152"/>
                </a:moveTo>
                <a:cubicBezTo>
                  <a:pt x="353378" y="57961"/>
                  <a:pt x="351187" y="56533"/>
                  <a:pt x="348806" y="56533"/>
                </a:cubicBezTo>
                <a:lnTo>
                  <a:pt x="311087" y="56342"/>
                </a:lnTo>
                <a:lnTo>
                  <a:pt x="297561" y="42817"/>
                </a:lnTo>
                <a:lnTo>
                  <a:pt x="297561" y="5098"/>
                </a:lnTo>
                <a:cubicBezTo>
                  <a:pt x="297561" y="5098"/>
                  <a:pt x="290608" y="-2713"/>
                  <a:pt x="287179" y="1002"/>
                </a:cubicBezTo>
                <a:lnTo>
                  <a:pt x="243173" y="45007"/>
                </a:lnTo>
                <a:cubicBezTo>
                  <a:pt x="242030" y="46150"/>
                  <a:pt x="241459" y="47579"/>
                  <a:pt x="241554" y="49198"/>
                </a:cubicBezTo>
                <a:lnTo>
                  <a:pt x="241554" y="86917"/>
                </a:lnTo>
                <a:cubicBezTo>
                  <a:pt x="215170" y="65962"/>
                  <a:pt x="182499" y="54437"/>
                  <a:pt x="148685" y="54437"/>
                </a:cubicBezTo>
                <a:cubicBezTo>
                  <a:pt x="114872" y="54437"/>
                  <a:pt x="80582" y="66534"/>
                  <a:pt x="54102" y="88441"/>
                </a:cubicBezTo>
                <a:cubicBezTo>
                  <a:pt x="51626" y="90537"/>
                  <a:pt x="51245" y="94156"/>
                  <a:pt x="53340" y="96633"/>
                </a:cubicBezTo>
                <a:cubicBezTo>
                  <a:pt x="55436" y="99109"/>
                  <a:pt x="59055" y="99490"/>
                  <a:pt x="61532" y="97395"/>
                </a:cubicBezTo>
                <a:cubicBezTo>
                  <a:pt x="86011" y="77202"/>
                  <a:pt x="116967" y="66153"/>
                  <a:pt x="148685" y="66153"/>
                </a:cubicBezTo>
                <a:cubicBezTo>
                  <a:pt x="180404" y="66153"/>
                  <a:pt x="209074" y="76440"/>
                  <a:pt x="233077" y="95299"/>
                </a:cubicBezTo>
                <a:lnTo>
                  <a:pt x="217170" y="111206"/>
                </a:lnTo>
                <a:cubicBezTo>
                  <a:pt x="197453" y="96538"/>
                  <a:pt x="173355" y="88537"/>
                  <a:pt x="148685" y="88537"/>
                </a:cubicBezTo>
                <a:cubicBezTo>
                  <a:pt x="85439" y="88537"/>
                  <a:pt x="34004" y="139972"/>
                  <a:pt x="34004" y="203218"/>
                </a:cubicBezTo>
                <a:cubicBezTo>
                  <a:pt x="34004" y="266464"/>
                  <a:pt x="85439" y="317899"/>
                  <a:pt x="148685" y="317899"/>
                </a:cubicBezTo>
                <a:cubicBezTo>
                  <a:pt x="176308" y="317899"/>
                  <a:pt x="202978" y="307993"/>
                  <a:pt x="223838" y="289895"/>
                </a:cubicBezTo>
                <a:cubicBezTo>
                  <a:pt x="226314" y="287800"/>
                  <a:pt x="226504" y="284085"/>
                  <a:pt x="224409" y="281608"/>
                </a:cubicBezTo>
                <a:cubicBezTo>
                  <a:pt x="222314" y="279132"/>
                  <a:pt x="218599" y="278941"/>
                  <a:pt x="216122" y="281037"/>
                </a:cubicBezTo>
                <a:cubicBezTo>
                  <a:pt x="197453" y="297229"/>
                  <a:pt x="173450" y="306183"/>
                  <a:pt x="148685" y="306183"/>
                </a:cubicBezTo>
                <a:cubicBezTo>
                  <a:pt x="91916" y="306183"/>
                  <a:pt x="45720" y="259987"/>
                  <a:pt x="45720" y="203218"/>
                </a:cubicBezTo>
                <a:cubicBezTo>
                  <a:pt x="45720" y="146449"/>
                  <a:pt x="91916" y="100252"/>
                  <a:pt x="148685" y="100252"/>
                </a:cubicBezTo>
                <a:cubicBezTo>
                  <a:pt x="170307" y="100252"/>
                  <a:pt x="191357" y="107110"/>
                  <a:pt x="208788" y="119588"/>
                </a:cubicBezTo>
                <a:lnTo>
                  <a:pt x="190976" y="137400"/>
                </a:lnTo>
                <a:cubicBezTo>
                  <a:pt x="178308" y="129208"/>
                  <a:pt x="163830" y="124922"/>
                  <a:pt x="148685" y="124922"/>
                </a:cubicBezTo>
                <a:cubicBezTo>
                  <a:pt x="105537" y="124922"/>
                  <a:pt x="70390" y="160069"/>
                  <a:pt x="70390" y="203218"/>
                </a:cubicBezTo>
                <a:cubicBezTo>
                  <a:pt x="70390" y="212933"/>
                  <a:pt x="72200" y="222458"/>
                  <a:pt x="75629" y="231507"/>
                </a:cubicBezTo>
                <a:cubicBezTo>
                  <a:pt x="78296" y="238651"/>
                  <a:pt x="89345" y="234269"/>
                  <a:pt x="86487" y="227316"/>
                </a:cubicBezTo>
                <a:cubicBezTo>
                  <a:pt x="83534" y="219696"/>
                  <a:pt x="82010" y="211600"/>
                  <a:pt x="82010" y="203218"/>
                </a:cubicBezTo>
                <a:cubicBezTo>
                  <a:pt x="82010" y="166546"/>
                  <a:pt x="111919" y="136638"/>
                  <a:pt x="148590" y="136638"/>
                </a:cubicBezTo>
                <a:cubicBezTo>
                  <a:pt x="160687" y="136638"/>
                  <a:pt x="172212" y="139781"/>
                  <a:pt x="182404" y="145877"/>
                </a:cubicBezTo>
                <a:lnTo>
                  <a:pt x="163830" y="164451"/>
                </a:lnTo>
                <a:cubicBezTo>
                  <a:pt x="158972" y="162546"/>
                  <a:pt x="153829" y="161498"/>
                  <a:pt x="148590" y="161498"/>
                </a:cubicBezTo>
                <a:cubicBezTo>
                  <a:pt x="125635" y="161498"/>
                  <a:pt x="106966" y="180167"/>
                  <a:pt x="106966" y="203122"/>
                </a:cubicBezTo>
                <a:cubicBezTo>
                  <a:pt x="106966" y="226078"/>
                  <a:pt x="125635" y="244747"/>
                  <a:pt x="148590" y="244747"/>
                </a:cubicBezTo>
                <a:cubicBezTo>
                  <a:pt x="171545" y="244747"/>
                  <a:pt x="190214" y="226078"/>
                  <a:pt x="190214" y="203122"/>
                </a:cubicBezTo>
                <a:cubicBezTo>
                  <a:pt x="190214" y="198741"/>
                  <a:pt x="189548" y="194359"/>
                  <a:pt x="188214" y="190264"/>
                </a:cubicBezTo>
                <a:lnTo>
                  <a:pt x="207074" y="171404"/>
                </a:lnTo>
                <a:cubicBezTo>
                  <a:pt x="212312" y="181120"/>
                  <a:pt x="215170" y="191978"/>
                  <a:pt x="215170" y="203122"/>
                </a:cubicBezTo>
                <a:cubicBezTo>
                  <a:pt x="215170" y="239794"/>
                  <a:pt x="185261" y="269702"/>
                  <a:pt x="148590" y="269702"/>
                </a:cubicBezTo>
                <a:cubicBezTo>
                  <a:pt x="128778" y="269702"/>
                  <a:pt x="110109" y="260939"/>
                  <a:pt x="97441" y="245699"/>
                </a:cubicBezTo>
                <a:cubicBezTo>
                  <a:pt x="95345" y="243223"/>
                  <a:pt x="91726" y="242842"/>
                  <a:pt x="89249" y="244937"/>
                </a:cubicBezTo>
                <a:cubicBezTo>
                  <a:pt x="86773" y="247033"/>
                  <a:pt x="86392" y="250652"/>
                  <a:pt x="88487" y="253129"/>
                </a:cubicBezTo>
                <a:cubicBezTo>
                  <a:pt x="103442" y="271036"/>
                  <a:pt x="125349" y="281323"/>
                  <a:pt x="148590" y="281323"/>
                </a:cubicBezTo>
                <a:cubicBezTo>
                  <a:pt x="191738" y="281323"/>
                  <a:pt x="226886" y="246175"/>
                  <a:pt x="226886" y="203027"/>
                </a:cubicBezTo>
                <a:cubicBezTo>
                  <a:pt x="226886" y="188740"/>
                  <a:pt x="222980" y="174833"/>
                  <a:pt x="215741" y="162736"/>
                </a:cubicBezTo>
                <a:lnTo>
                  <a:pt x="233648" y="144829"/>
                </a:lnTo>
                <a:cubicBezTo>
                  <a:pt x="245459" y="161974"/>
                  <a:pt x="251651" y="181977"/>
                  <a:pt x="251651" y="203027"/>
                </a:cubicBezTo>
                <a:cubicBezTo>
                  <a:pt x="251651" y="225411"/>
                  <a:pt x="244602" y="246747"/>
                  <a:pt x="231172" y="264654"/>
                </a:cubicBezTo>
                <a:cubicBezTo>
                  <a:pt x="229267" y="267226"/>
                  <a:pt x="229743" y="270940"/>
                  <a:pt x="232315" y="272845"/>
                </a:cubicBezTo>
                <a:cubicBezTo>
                  <a:pt x="234887" y="274750"/>
                  <a:pt x="238601" y="274274"/>
                  <a:pt x="240506" y="271702"/>
                </a:cubicBezTo>
                <a:cubicBezTo>
                  <a:pt x="255365" y="251795"/>
                  <a:pt x="263271" y="228078"/>
                  <a:pt x="263271" y="203122"/>
                </a:cubicBezTo>
                <a:cubicBezTo>
                  <a:pt x="263271" y="178167"/>
                  <a:pt x="255937" y="155974"/>
                  <a:pt x="241935" y="136543"/>
                </a:cubicBezTo>
                <a:lnTo>
                  <a:pt x="257937" y="120541"/>
                </a:lnTo>
                <a:cubicBezTo>
                  <a:pt x="275844" y="144258"/>
                  <a:pt x="285655" y="173309"/>
                  <a:pt x="285655" y="203122"/>
                </a:cubicBezTo>
                <a:cubicBezTo>
                  <a:pt x="285655" y="278656"/>
                  <a:pt x="224219" y="340092"/>
                  <a:pt x="148685" y="340092"/>
                </a:cubicBezTo>
                <a:cubicBezTo>
                  <a:pt x="73152" y="340092"/>
                  <a:pt x="11716" y="278656"/>
                  <a:pt x="11716" y="203122"/>
                </a:cubicBezTo>
                <a:cubicBezTo>
                  <a:pt x="11716" y="169499"/>
                  <a:pt x="24003" y="137209"/>
                  <a:pt x="46292" y="112063"/>
                </a:cubicBezTo>
                <a:cubicBezTo>
                  <a:pt x="48482" y="109682"/>
                  <a:pt x="48197" y="105967"/>
                  <a:pt x="45815" y="103777"/>
                </a:cubicBezTo>
                <a:cubicBezTo>
                  <a:pt x="43434" y="101586"/>
                  <a:pt x="39719" y="101872"/>
                  <a:pt x="37529" y="104253"/>
                </a:cubicBezTo>
                <a:cubicBezTo>
                  <a:pt x="13335" y="131494"/>
                  <a:pt x="0" y="166546"/>
                  <a:pt x="0" y="203027"/>
                </a:cubicBezTo>
                <a:cubicBezTo>
                  <a:pt x="0" y="254462"/>
                  <a:pt x="26194" y="299801"/>
                  <a:pt x="66008" y="326566"/>
                </a:cubicBezTo>
                <a:lnTo>
                  <a:pt x="50673" y="370477"/>
                </a:lnTo>
                <a:cubicBezTo>
                  <a:pt x="46863" y="380764"/>
                  <a:pt x="52769" y="393146"/>
                  <a:pt x="63246" y="396575"/>
                </a:cubicBezTo>
                <a:cubicBezTo>
                  <a:pt x="73628" y="400290"/>
                  <a:pt x="85630" y="394765"/>
                  <a:pt x="89345" y="384002"/>
                </a:cubicBezTo>
                <a:lnTo>
                  <a:pt x="103156" y="344569"/>
                </a:lnTo>
                <a:cubicBezTo>
                  <a:pt x="117539" y="349236"/>
                  <a:pt x="132874" y="351712"/>
                  <a:pt x="148781" y="351712"/>
                </a:cubicBezTo>
                <a:cubicBezTo>
                  <a:pt x="164687" y="351712"/>
                  <a:pt x="180023" y="349236"/>
                  <a:pt x="194405" y="344569"/>
                </a:cubicBezTo>
                <a:lnTo>
                  <a:pt x="208217" y="384002"/>
                </a:lnTo>
                <a:cubicBezTo>
                  <a:pt x="211931" y="394765"/>
                  <a:pt x="223933" y="400290"/>
                  <a:pt x="234315" y="396575"/>
                </a:cubicBezTo>
                <a:cubicBezTo>
                  <a:pt x="244793" y="393146"/>
                  <a:pt x="250698" y="380764"/>
                  <a:pt x="246888" y="370477"/>
                </a:cubicBezTo>
                <a:lnTo>
                  <a:pt x="231553" y="326566"/>
                </a:lnTo>
                <a:cubicBezTo>
                  <a:pt x="271367" y="299896"/>
                  <a:pt x="297561" y="254462"/>
                  <a:pt x="297561" y="203027"/>
                </a:cubicBezTo>
                <a:cubicBezTo>
                  <a:pt x="297561" y="170071"/>
                  <a:pt x="286607" y="138067"/>
                  <a:pt x="266510" y="112159"/>
                </a:cubicBezTo>
                <a:lnTo>
                  <a:pt x="266891" y="111778"/>
                </a:lnTo>
                <a:lnTo>
                  <a:pt x="304324" y="112540"/>
                </a:lnTo>
                <a:lnTo>
                  <a:pt x="304610" y="112540"/>
                </a:lnTo>
                <a:cubicBezTo>
                  <a:pt x="306134" y="112540"/>
                  <a:pt x="307658" y="111873"/>
                  <a:pt x="308801" y="110825"/>
                </a:cubicBezTo>
                <a:lnTo>
                  <a:pt x="353092" y="66534"/>
                </a:lnTo>
                <a:cubicBezTo>
                  <a:pt x="354806" y="64819"/>
                  <a:pt x="355283" y="62343"/>
                  <a:pt x="354330" y="60152"/>
                </a:cubicBezTo>
                <a:lnTo>
                  <a:pt x="354330" y="60152"/>
                </a:lnTo>
                <a:close/>
                <a:moveTo>
                  <a:pt x="78296" y="380097"/>
                </a:moveTo>
                <a:cubicBezTo>
                  <a:pt x="76676" y="384669"/>
                  <a:pt x="71723" y="387050"/>
                  <a:pt x="67151" y="385431"/>
                </a:cubicBezTo>
                <a:cubicBezTo>
                  <a:pt x="62675" y="384002"/>
                  <a:pt x="60103" y="378668"/>
                  <a:pt x="61817" y="374287"/>
                </a:cubicBezTo>
                <a:lnTo>
                  <a:pt x="76295" y="332853"/>
                </a:lnTo>
                <a:cubicBezTo>
                  <a:pt x="81439" y="335710"/>
                  <a:pt x="86678" y="338282"/>
                  <a:pt x="92202" y="340568"/>
                </a:cubicBezTo>
                <a:lnTo>
                  <a:pt x="78391" y="380097"/>
                </a:lnTo>
                <a:close/>
                <a:moveTo>
                  <a:pt x="235744" y="374287"/>
                </a:moveTo>
                <a:cubicBezTo>
                  <a:pt x="237363" y="378668"/>
                  <a:pt x="234887" y="384002"/>
                  <a:pt x="230410" y="385431"/>
                </a:cubicBezTo>
                <a:cubicBezTo>
                  <a:pt x="225838" y="387050"/>
                  <a:pt x="220790" y="384574"/>
                  <a:pt x="219266" y="380097"/>
                </a:cubicBezTo>
                <a:lnTo>
                  <a:pt x="205454" y="340568"/>
                </a:lnTo>
                <a:cubicBezTo>
                  <a:pt x="210884" y="338282"/>
                  <a:pt x="216218" y="335710"/>
                  <a:pt x="221361" y="332853"/>
                </a:cubicBezTo>
                <a:lnTo>
                  <a:pt x="235839" y="374287"/>
                </a:lnTo>
                <a:close/>
                <a:moveTo>
                  <a:pt x="159353" y="202646"/>
                </a:moveTo>
                <a:cubicBezTo>
                  <a:pt x="156972" y="205027"/>
                  <a:pt x="153162" y="205027"/>
                  <a:pt x="150781" y="202646"/>
                </a:cubicBezTo>
                <a:cubicBezTo>
                  <a:pt x="148400" y="200265"/>
                  <a:pt x="148400" y="196455"/>
                  <a:pt x="150781" y="194074"/>
                </a:cubicBezTo>
                <a:lnTo>
                  <a:pt x="291656" y="53199"/>
                </a:lnTo>
                <a:lnTo>
                  <a:pt x="300228" y="61771"/>
                </a:lnTo>
                <a:lnTo>
                  <a:pt x="159353" y="202646"/>
                </a:lnTo>
                <a:close/>
                <a:moveTo>
                  <a:pt x="253175" y="51484"/>
                </a:moveTo>
                <a:lnTo>
                  <a:pt x="285179" y="19480"/>
                </a:lnTo>
                <a:lnTo>
                  <a:pt x="285179" y="42626"/>
                </a:lnTo>
                <a:cubicBezTo>
                  <a:pt x="285179" y="42626"/>
                  <a:pt x="253270" y="74630"/>
                  <a:pt x="253270" y="74630"/>
                </a:cubicBezTo>
                <a:lnTo>
                  <a:pt x="253270" y="51484"/>
                </a:lnTo>
                <a:close/>
                <a:moveTo>
                  <a:pt x="178784" y="203027"/>
                </a:moveTo>
                <a:cubicBezTo>
                  <a:pt x="178784" y="219601"/>
                  <a:pt x="165354" y="233031"/>
                  <a:pt x="148781" y="233031"/>
                </a:cubicBezTo>
                <a:cubicBezTo>
                  <a:pt x="132207" y="233031"/>
                  <a:pt x="118777" y="219601"/>
                  <a:pt x="118777" y="203027"/>
                </a:cubicBezTo>
                <a:cubicBezTo>
                  <a:pt x="118777" y="186454"/>
                  <a:pt x="132207" y="173023"/>
                  <a:pt x="148781" y="173023"/>
                </a:cubicBezTo>
                <a:cubicBezTo>
                  <a:pt x="150781" y="173023"/>
                  <a:pt x="152781" y="173214"/>
                  <a:pt x="154686" y="173595"/>
                </a:cubicBezTo>
                <a:lnTo>
                  <a:pt x="142494" y="185787"/>
                </a:lnTo>
                <a:cubicBezTo>
                  <a:pt x="135541" y="192740"/>
                  <a:pt x="135541" y="203980"/>
                  <a:pt x="142494" y="210933"/>
                </a:cubicBezTo>
                <a:cubicBezTo>
                  <a:pt x="149447" y="217886"/>
                  <a:pt x="160687" y="217886"/>
                  <a:pt x="167640" y="210933"/>
                </a:cubicBezTo>
                <a:lnTo>
                  <a:pt x="178594" y="199979"/>
                </a:lnTo>
                <a:cubicBezTo>
                  <a:pt x="178689" y="201027"/>
                  <a:pt x="178784" y="201979"/>
                  <a:pt x="178784" y="203027"/>
                </a:cubicBezTo>
                <a:close/>
                <a:moveTo>
                  <a:pt x="301943" y="100062"/>
                </a:moveTo>
                <a:lnTo>
                  <a:pt x="278416" y="100062"/>
                </a:lnTo>
                <a:cubicBezTo>
                  <a:pt x="278416" y="100062"/>
                  <a:pt x="310991" y="67391"/>
                  <a:pt x="310991" y="67391"/>
                </a:cubicBezTo>
                <a:lnTo>
                  <a:pt x="334518" y="67391"/>
                </a:lnTo>
                <a:cubicBezTo>
                  <a:pt x="334518" y="67391"/>
                  <a:pt x="301943" y="100062"/>
                  <a:pt x="301943" y="10006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27"/>
          <p:cNvGrpSpPr/>
          <p:nvPr/>
        </p:nvGrpSpPr>
        <p:grpSpPr>
          <a:xfrm>
            <a:off x="3356383" y="2113030"/>
            <a:ext cx="308705" cy="398144"/>
            <a:chOff x="4882895" y="2633567"/>
            <a:chExt cx="308705" cy="398144"/>
          </a:xfrm>
        </p:grpSpPr>
        <p:sp>
          <p:nvSpPr>
            <p:cNvPr id="514" name="Google Shape;514;p27"/>
            <p:cNvSpPr/>
            <p:nvPr/>
          </p:nvSpPr>
          <p:spPr>
            <a:xfrm>
              <a:off x="4882895" y="2633567"/>
              <a:ext cx="308705" cy="398144"/>
            </a:xfrm>
            <a:custGeom>
              <a:rect b="b" l="l" r="r" t="t"/>
              <a:pathLst>
                <a:path extrusionOk="0" h="398144" w="308705">
                  <a:moveTo>
                    <a:pt x="295847" y="130778"/>
                  </a:moveTo>
                  <a:lnTo>
                    <a:pt x="274701" y="127635"/>
                  </a:lnTo>
                  <a:cubicBezTo>
                    <a:pt x="271558" y="113633"/>
                    <a:pt x="266129" y="100489"/>
                    <a:pt x="258413" y="88392"/>
                  </a:cubicBezTo>
                  <a:lnTo>
                    <a:pt x="271177" y="71247"/>
                  </a:lnTo>
                  <a:cubicBezTo>
                    <a:pt x="275558" y="65246"/>
                    <a:pt x="274987" y="57150"/>
                    <a:pt x="269748" y="51911"/>
                  </a:cubicBezTo>
                  <a:lnTo>
                    <a:pt x="256699" y="38862"/>
                  </a:lnTo>
                  <a:cubicBezTo>
                    <a:pt x="251460" y="33623"/>
                    <a:pt x="243268" y="33052"/>
                    <a:pt x="237268" y="37433"/>
                  </a:cubicBezTo>
                  <a:lnTo>
                    <a:pt x="220028" y="50101"/>
                  </a:lnTo>
                  <a:cubicBezTo>
                    <a:pt x="207836" y="42386"/>
                    <a:pt x="194691" y="36957"/>
                    <a:pt x="180594" y="33814"/>
                  </a:cubicBezTo>
                  <a:lnTo>
                    <a:pt x="177451" y="12668"/>
                  </a:lnTo>
                  <a:cubicBezTo>
                    <a:pt x="176308" y="5429"/>
                    <a:pt x="170117" y="0"/>
                    <a:pt x="162782" y="0"/>
                  </a:cubicBezTo>
                  <a:lnTo>
                    <a:pt x="145256" y="0"/>
                  </a:lnTo>
                  <a:cubicBezTo>
                    <a:pt x="137827" y="0"/>
                    <a:pt x="131731" y="5334"/>
                    <a:pt x="130588" y="12573"/>
                  </a:cubicBezTo>
                  <a:lnTo>
                    <a:pt x="127445" y="33623"/>
                  </a:lnTo>
                  <a:cubicBezTo>
                    <a:pt x="124873" y="34195"/>
                    <a:pt x="122301" y="34862"/>
                    <a:pt x="119729" y="35624"/>
                  </a:cubicBezTo>
                  <a:cubicBezTo>
                    <a:pt x="117062" y="36385"/>
                    <a:pt x="115157" y="38862"/>
                    <a:pt x="115348" y="41720"/>
                  </a:cubicBezTo>
                  <a:cubicBezTo>
                    <a:pt x="115633" y="45529"/>
                    <a:pt x="119348" y="47911"/>
                    <a:pt x="122777" y="46958"/>
                  </a:cubicBezTo>
                  <a:cubicBezTo>
                    <a:pt x="126301" y="45910"/>
                    <a:pt x="129921" y="45053"/>
                    <a:pt x="133636" y="44387"/>
                  </a:cubicBezTo>
                  <a:cubicBezTo>
                    <a:pt x="136112" y="43910"/>
                    <a:pt x="137922" y="42005"/>
                    <a:pt x="138303" y="39529"/>
                  </a:cubicBezTo>
                  <a:lnTo>
                    <a:pt x="142113" y="14478"/>
                  </a:lnTo>
                  <a:cubicBezTo>
                    <a:pt x="142304" y="12954"/>
                    <a:pt x="143637" y="11811"/>
                    <a:pt x="145256" y="11811"/>
                  </a:cubicBezTo>
                  <a:lnTo>
                    <a:pt x="163640" y="11811"/>
                  </a:lnTo>
                  <a:cubicBezTo>
                    <a:pt x="165163" y="11811"/>
                    <a:pt x="166497" y="12954"/>
                    <a:pt x="166783" y="14478"/>
                  </a:cubicBezTo>
                  <a:lnTo>
                    <a:pt x="170593" y="39529"/>
                  </a:lnTo>
                  <a:cubicBezTo>
                    <a:pt x="170974" y="42005"/>
                    <a:pt x="172879" y="43910"/>
                    <a:pt x="175260" y="44387"/>
                  </a:cubicBezTo>
                  <a:cubicBezTo>
                    <a:pt x="190500" y="47244"/>
                    <a:pt x="204692" y="53149"/>
                    <a:pt x="217551" y="61912"/>
                  </a:cubicBezTo>
                  <a:cubicBezTo>
                    <a:pt x="219646" y="63341"/>
                    <a:pt x="222313" y="63246"/>
                    <a:pt x="224314" y="61817"/>
                  </a:cubicBezTo>
                  <a:lnTo>
                    <a:pt x="244697" y="46768"/>
                  </a:lnTo>
                  <a:cubicBezTo>
                    <a:pt x="245936" y="45815"/>
                    <a:pt x="247650" y="46006"/>
                    <a:pt x="248793" y="47053"/>
                  </a:cubicBezTo>
                  <a:lnTo>
                    <a:pt x="261747" y="60007"/>
                  </a:lnTo>
                  <a:cubicBezTo>
                    <a:pt x="262890" y="61151"/>
                    <a:pt x="262985" y="62865"/>
                    <a:pt x="262033" y="64103"/>
                  </a:cubicBezTo>
                  <a:lnTo>
                    <a:pt x="246983" y="84487"/>
                  </a:lnTo>
                  <a:cubicBezTo>
                    <a:pt x="245459" y="86487"/>
                    <a:pt x="245459" y="89154"/>
                    <a:pt x="246888" y="91249"/>
                  </a:cubicBezTo>
                  <a:cubicBezTo>
                    <a:pt x="255651" y="104108"/>
                    <a:pt x="261557" y="118301"/>
                    <a:pt x="264414" y="133541"/>
                  </a:cubicBezTo>
                  <a:cubicBezTo>
                    <a:pt x="264890" y="136017"/>
                    <a:pt x="266795" y="137827"/>
                    <a:pt x="269272" y="138208"/>
                  </a:cubicBezTo>
                  <a:lnTo>
                    <a:pt x="294323" y="142018"/>
                  </a:lnTo>
                  <a:cubicBezTo>
                    <a:pt x="295847" y="142208"/>
                    <a:pt x="296990" y="143542"/>
                    <a:pt x="296990" y="145161"/>
                  </a:cubicBezTo>
                  <a:lnTo>
                    <a:pt x="296990" y="164211"/>
                  </a:lnTo>
                  <a:cubicBezTo>
                    <a:pt x="296990" y="165735"/>
                    <a:pt x="295847" y="167068"/>
                    <a:pt x="294323" y="167354"/>
                  </a:cubicBezTo>
                  <a:lnTo>
                    <a:pt x="269272" y="171164"/>
                  </a:lnTo>
                  <a:cubicBezTo>
                    <a:pt x="266795" y="171545"/>
                    <a:pt x="264890" y="173450"/>
                    <a:pt x="264414" y="175831"/>
                  </a:cubicBezTo>
                  <a:cubicBezTo>
                    <a:pt x="261557" y="191072"/>
                    <a:pt x="255651" y="205264"/>
                    <a:pt x="246888" y="218122"/>
                  </a:cubicBezTo>
                  <a:cubicBezTo>
                    <a:pt x="245459" y="220218"/>
                    <a:pt x="245554" y="222885"/>
                    <a:pt x="246983" y="224885"/>
                  </a:cubicBezTo>
                  <a:lnTo>
                    <a:pt x="262033" y="245269"/>
                  </a:lnTo>
                  <a:cubicBezTo>
                    <a:pt x="262985" y="246507"/>
                    <a:pt x="262795" y="248222"/>
                    <a:pt x="261747" y="249364"/>
                  </a:cubicBezTo>
                  <a:lnTo>
                    <a:pt x="248793" y="262318"/>
                  </a:lnTo>
                  <a:cubicBezTo>
                    <a:pt x="247650" y="263462"/>
                    <a:pt x="245936" y="263557"/>
                    <a:pt x="244697" y="262604"/>
                  </a:cubicBezTo>
                  <a:lnTo>
                    <a:pt x="224314" y="247555"/>
                  </a:lnTo>
                  <a:cubicBezTo>
                    <a:pt x="221742" y="245650"/>
                    <a:pt x="218122" y="246221"/>
                    <a:pt x="216217" y="248698"/>
                  </a:cubicBezTo>
                  <a:cubicBezTo>
                    <a:pt x="215455" y="249745"/>
                    <a:pt x="198025" y="273368"/>
                    <a:pt x="196691" y="319183"/>
                  </a:cubicBezTo>
                  <a:lnTo>
                    <a:pt x="155162" y="319183"/>
                  </a:lnTo>
                  <a:cubicBezTo>
                    <a:pt x="152209" y="319183"/>
                    <a:pt x="149447" y="321374"/>
                    <a:pt x="149162" y="324326"/>
                  </a:cubicBezTo>
                  <a:cubicBezTo>
                    <a:pt x="148780" y="327851"/>
                    <a:pt x="151447" y="330899"/>
                    <a:pt x="154972" y="330899"/>
                  </a:cubicBezTo>
                  <a:lnTo>
                    <a:pt x="195929" y="330899"/>
                  </a:lnTo>
                  <a:lnTo>
                    <a:pt x="195929" y="345186"/>
                  </a:lnTo>
                  <a:cubicBezTo>
                    <a:pt x="195929" y="352806"/>
                    <a:pt x="189738" y="358902"/>
                    <a:pt x="182213" y="358902"/>
                  </a:cubicBezTo>
                  <a:lnTo>
                    <a:pt x="125635" y="358902"/>
                  </a:lnTo>
                  <a:cubicBezTo>
                    <a:pt x="118015" y="358902"/>
                    <a:pt x="111919" y="352711"/>
                    <a:pt x="111919" y="345186"/>
                  </a:cubicBezTo>
                  <a:lnTo>
                    <a:pt x="111919" y="330899"/>
                  </a:lnTo>
                  <a:lnTo>
                    <a:pt x="133636" y="330899"/>
                  </a:lnTo>
                  <a:cubicBezTo>
                    <a:pt x="133636" y="330899"/>
                    <a:pt x="133921" y="330899"/>
                    <a:pt x="134112" y="330708"/>
                  </a:cubicBezTo>
                  <a:cubicBezTo>
                    <a:pt x="139732" y="325564"/>
                    <a:pt x="136112" y="319183"/>
                    <a:pt x="131064" y="319183"/>
                  </a:cubicBezTo>
                  <a:lnTo>
                    <a:pt x="111919" y="319183"/>
                  </a:lnTo>
                  <a:cubicBezTo>
                    <a:pt x="110490" y="273368"/>
                    <a:pt x="93154" y="249745"/>
                    <a:pt x="92392" y="248698"/>
                  </a:cubicBezTo>
                  <a:cubicBezTo>
                    <a:pt x="90488" y="246126"/>
                    <a:pt x="86868" y="245650"/>
                    <a:pt x="84296" y="247555"/>
                  </a:cubicBezTo>
                  <a:lnTo>
                    <a:pt x="63913" y="262604"/>
                  </a:lnTo>
                  <a:cubicBezTo>
                    <a:pt x="62675" y="263557"/>
                    <a:pt x="60960" y="263366"/>
                    <a:pt x="59817" y="262318"/>
                  </a:cubicBezTo>
                  <a:lnTo>
                    <a:pt x="46863" y="249364"/>
                  </a:lnTo>
                  <a:cubicBezTo>
                    <a:pt x="45720" y="248222"/>
                    <a:pt x="45625" y="246507"/>
                    <a:pt x="46577" y="245269"/>
                  </a:cubicBezTo>
                  <a:lnTo>
                    <a:pt x="61627" y="224885"/>
                  </a:lnTo>
                  <a:cubicBezTo>
                    <a:pt x="63055" y="222885"/>
                    <a:pt x="63151" y="220218"/>
                    <a:pt x="61722" y="218122"/>
                  </a:cubicBezTo>
                  <a:cubicBezTo>
                    <a:pt x="52959" y="205264"/>
                    <a:pt x="47054" y="191072"/>
                    <a:pt x="44196" y="175831"/>
                  </a:cubicBezTo>
                  <a:cubicBezTo>
                    <a:pt x="43720" y="173355"/>
                    <a:pt x="41815" y="171545"/>
                    <a:pt x="39338" y="171164"/>
                  </a:cubicBezTo>
                  <a:lnTo>
                    <a:pt x="11906" y="167068"/>
                  </a:lnTo>
                  <a:cubicBezTo>
                    <a:pt x="11906" y="167068"/>
                    <a:pt x="11621" y="166878"/>
                    <a:pt x="11621" y="166687"/>
                  </a:cubicBezTo>
                  <a:lnTo>
                    <a:pt x="11621" y="145923"/>
                  </a:lnTo>
                  <a:cubicBezTo>
                    <a:pt x="11621" y="144399"/>
                    <a:pt x="12763" y="143066"/>
                    <a:pt x="14288" y="142780"/>
                  </a:cubicBezTo>
                  <a:lnTo>
                    <a:pt x="39338" y="138970"/>
                  </a:lnTo>
                  <a:cubicBezTo>
                    <a:pt x="41815" y="138589"/>
                    <a:pt x="43720" y="136684"/>
                    <a:pt x="44196" y="134302"/>
                  </a:cubicBezTo>
                  <a:cubicBezTo>
                    <a:pt x="47054" y="119062"/>
                    <a:pt x="52959" y="104870"/>
                    <a:pt x="61722" y="92012"/>
                  </a:cubicBezTo>
                  <a:cubicBezTo>
                    <a:pt x="63151" y="89916"/>
                    <a:pt x="63055" y="87249"/>
                    <a:pt x="61627" y="85249"/>
                  </a:cubicBezTo>
                  <a:lnTo>
                    <a:pt x="46577" y="64865"/>
                  </a:lnTo>
                  <a:cubicBezTo>
                    <a:pt x="45625" y="63627"/>
                    <a:pt x="45815" y="61912"/>
                    <a:pt x="46863" y="60770"/>
                  </a:cubicBezTo>
                  <a:lnTo>
                    <a:pt x="59817" y="47816"/>
                  </a:lnTo>
                  <a:cubicBezTo>
                    <a:pt x="60960" y="46672"/>
                    <a:pt x="62675" y="46577"/>
                    <a:pt x="63913" y="47530"/>
                  </a:cubicBezTo>
                  <a:lnTo>
                    <a:pt x="84296" y="62579"/>
                  </a:lnTo>
                  <a:cubicBezTo>
                    <a:pt x="87154" y="64675"/>
                    <a:pt x="91345" y="63913"/>
                    <a:pt x="93154" y="60198"/>
                  </a:cubicBezTo>
                  <a:cubicBezTo>
                    <a:pt x="94202" y="58102"/>
                    <a:pt x="96203" y="56769"/>
                    <a:pt x="98488" y="56864"/>
                  </a:cubicBezTo>
                  <a:cubicBezTo>
                    <a:pt x="106013" y="57245"/>
                    <a:pt x="108109" y="46958"/>
                    <a:pt x="99250" y="44577"/>
                  </a:cubicBezTo>
                  <a:cubicBezTo>
                    <a:pt x="99060" y="44577"/>
                    <a:pt x="98965" y="44577"/>
                    <a:pt x="98774" y="44577"/>
                  </a:cubicBezTo>
                  <a:cubicBezTo>
                    <a:pt x="95059" y="46387"/>
                    <a:pt x="91440" y="48482"/>
                    <a:pt x="87916" y="50673"/>
                  </a:cubicBezTo>
                  <a:lnTo>
                    <a:pt x="70771" y="38005"/>
                  </a:lnTo>
                  <a:cubicBezTo>
                    <a:pt x="64865" y="33623"/>
                    <a:pt x="56769" y="34195"/>
                    <a:pt x="51530" y="39433"/>
                  </a:cubicBezTo>
                  <a:lnTo>
                    <a:pt x="38576" y="52387"/>
                  </a:lnTo>
                  <a:cubicBezTo>
                    <a:pt x="33338" y="57626"/>
                    <a:pt x="32766" y="65722"/>
                    <a:pt x="37147" y="71628"/>
                  </a:cubicBezTo>
                  <a:lnTo>
                    <a:pt x="49816" y="88773"/>
                  </a:lnTo>
                  <a:cubicBezTo>
                    <a:pt x="42100" y="100870"/>
                    <a:pt x="36671" y="114014"/>
                    <a:pt x="33623" y="127921"/>
                  </a:cubicBezTo>
                  <a:lnTo>
                    <a:pt x="1333" y="132778"/>
                  </a:lnTo>
                  <a:cubicBezTo>
                    <a:pt x="571" y="132874"/>
                    <a:pt x="0" y="133541"/>
                    <a:pt x="0" y="134398"/>
                  </a:cubicBezTo>
                  <a:lnTo>
                    <a:pt x="0" y="163735"/>
                  </a:lnTo>
                  <a:cubicBezTo>
                    <a:pt x="0" y="171069"/>
                    <a:pt x="5334" y="177355"/>
                    <a:pt x="12668" y="178403"/>
                  </a:cubicBezTo>
                  <a:lnTo>
                    <a:pt x="33623" y="181547"/>
                  </a:lnTo>
                  <a:cubicBezTo>
                    <a:pt x="36767" y="195453"/>
                    <a:pt x="42196" y="208597"/>
                    <a:pt x="49816" y="220694"/>
                  </a:cubicBezTo>
                  <a:lnTo>
                    <a:pt x="37147" y="237839"/>
                  </a:lnTo>
                  <a:cubicBezTo>
                    <a:pt x="32766" y="243745"/>
                    <a:pt x="33338" y="251841"/>
                    <a:pt x="38576" y="257080"/>
                  </a:cubicBezTo>
                  <a:lnTo>
                    <a:pt x="51530" y="270034"/>
                  </a:lnTo>
                  <a:cubicBezTo>
                    <a:pt x="56769" y="275272"/>
                    <a:pt x="64865" y="275844"/>
                    <a:pt x="70771" y="271462"/>
                  </a:cubicBezTo>
                  <a:lnTo>
                    <a:pt x="86011" y="260128"/>
                  </a:lnTo>
                  <a:cubicBezTo>
                    <a:pt x="87630" y="262985"/>
                    <a:pt x="89630" y="267176"/>
                    <a:pt x="91630" y="272510"/>
                  </a:cubicBezTo>
                  <a:cubicBezTo>
                    <a:pt x="95536" y="283083"/>
                    <a:pt x="100298" y="300609"/>
                    <a:pt x="100298" y="324326"/>
                  </a:cubicBezTo>
                  <a:lnTo>
                    <a:pt x="100298" y="344519"/>
                  </a:lnTo>
                  <a:cubicBezTo>
                    <a:pt x="100298" y="356616"/>
                    <a:pt x="108871" y="366808"/>
                    <a:pt x="120205" y="369284"/>
                  </a:cubicBezTo>
                  <a:cubicBezTo>
                    <a:pt x="122777" y="385667"/>
                    <a:pt x="136874" y="398145"/>
                    <a:pt x="153924" y="398145"/>
                  </a:cubicBezTo>
                  <a:cubicBezTo>
                    <a:pt x="170974" y="398145"/>
                    <a:pt x="185166" y="385572"/>
                    <a:pt x="187642" y="369284"/>
                  </a:cubicBezTo>
                  <a:cubicBezTo>
                    <a:pt x="199072" y="366808"/>
                    <a:pt x="207550" y="356616"/>
                    <a:pt x="207550" y="344519"/>
                  </a:cubicBezTo>
                  <a:lnTo>
                    <a:pt x="207550" y="324802"/>
                  </a:lnTo>
                  <a:cubicBezTo>
                    <a:pt x="207550" y="324802"/>
                    <a:pt x="207550" y="324802"/>
                    <a:pt x="207550" y="324802"/>
                  </a:cubicBezTo>
                  <a:cubicBezTo>
                    <a:pt x="207550" y="291179"/>
                    <a:pt x="216979" y="269558"/>
                    <a:pt x="221933" y="260414"/>
                  </a:cubicBezTo>
                  <a:lnTo>
                    <a:pt x="237363" y="271748"/>
                  </a:lnTo>
                  <a:cubicBezTo>
                    <a:pt x="243364" y="276130"/>
                    <a:pt x="251460" y="275558"/>
                    <a:pt x="256794" y="270320"/>
                  </a:cubicBezTo>
                  <a:lnTo>
                    <a:pt x="269843" y="257270"/>
                  </a:lnTo>
                  <a:cubicBezTo>
                    <a:pt x="275082" y="252031"/>
                    <a:pt x="275749" y="243935"/>
                    <a:pt x="271272" y="237935"/>
                  </a:cubicBezTo>
                  <a:lnTo>
                    <a:pt x="258509" y="220789"/>
                  </a:lnTo>
                  <a:cubicBezTo>
                    <a:pt x="266224" y="208693"/>
                    <a:pt x="271748" y="195548"/>
                    <a:pt x="274796" y="181547"/>
                  </a:cubicBezTo>
                  <a:lnTo>
                    <a:pt x="296037" y="178403"/>
                  </a:lnTo>
                  <a:cubicBezTo>
                    <a:pt x="303276" y="177355"/>
                    <a:pt x="308705" y="171069"/>
                    <a:pt x="308705" y="163735"/>
                  </a:cubicBezTo>
                  <a:lnTo>
                    <a:pt x="308705" y="148209"/>
                  </a:lnTo>
                  <a:cubicBezTo>
                    <a:pt x="308705" y="140875"/>
                    <a:pt x="302990" y="132969"/>
                    <a:pt x="296037" y="130683"/>
                  </a:cubicBezTo>
                  <a:lnTo>
                    <a:pt x="296037" y="130683"/>
                  </a:lnTo>
                  <a:close/>
                  <a:moveTo>
                    <a:pt x="154019" y="386429"/>
                  </a:moveTo>
                  <a:cubicBezTo>
                    <a:pt x="143637" y="386429"/>
                    <a:pt x="134874" y="379381"/>
                    <a:pt x="132302" y="369760"/>
                  </a:cubicBezTo>
                  <a:lnTo>
                    <a:pt x="175736" y="369760"/>
                  </a:lnTo>
                  <a:cubicBezTo>
                    <a:pt x="173165" y="379381"/>
                    <a:pt x="164401" y="386429"/>
                    <a:pt x="154019" y="386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4971478" y="2722816"/>
              <a:ext cx="130683" cy="130683"/>
            </a:xfrm>
            <a:custGeom>
              <a:rect b="b" l="l" r="r" t="t"/>
              <a:pathLst>
                <a:path extrusionOk="0" h="130683" w="130683">
                  <a:moveTo>
                    <a:pt x="120396" y="88678"/>
                  </a:moveTo>
                  <a:cubicBezTo>
                    <a:pt x="123444" y="89630"/>
                    <a:pt x="126778" y="87916"/>
                    <a:pt x="127730" y="84868"/>
                  </a:cubicBezTo>
                  <a:cubicBezTo>
                    <a:pt x="129730" y="78581"/>
                    <a:pt x="130683" y="72009"/>
                    <a:pt x="130683" y="65342"/>
                  </a:cubicBezTo>
                  <a:cubicBezTo>
                    <a:pt x="130683" y="29337"/>
                    <a:pt x="101346" y="0"/>
                    <a:pt x="65342" y="0"/>
                  </a:cubicBezTo>
                  <a:cubicBezTo>
                    <a:pt x="29337" y="0"/>
                    <a:pt x="0" y="29337"/>
                    <a:pt x="0" y="65342"/>
                  </a:cubicBezTo>
                  <a:cubicBezTo>
                    <a:pt x="0" y="101346"/>
                    <a:pt x="29337" y="130683"/>
                    <a:pt x="65342" y="130683"/>
                  </a:cubicBezTo>
                  <a:cubicBezTo>
                    <a:pt x="84582" y="130683"/>
                    <a:pt x="102870" y="122206"/>
                    <a:pt x="115252" y="107442"/>
                  </a:cubicBezTo>
                  <a:cubicBezTo>
                    <a:pt x="117348" y="104965"/>
                    <a:pt x="117062" y="101251"/>
                    <a:pt x="114586" y="99155"/>
                  </a:cubicBezTo>
                  <a:cubicBezTo>
                    <a:pt x="112109" y="97060"/>
                    <a:pt x="108395" y="97346"/>
                    <a:pt x="106299" y="99822"/>
                  </a:cubicBezTo>
                  <a:cubicBezTo>
                    <a:pt x="96107" y="111919"/>
                    <a:pt x="81153" y="118872"/>
                    <a:pt x="65246" y="118872"/>
                  </a:cubicBezTo>
                  <a:cubicBezTo>
                    <a:pt x="35623" y="118872"/>
                    <a:pt x="11621" y="94774"/>
                    <a:pt x="11621" y="65246"/>
                  </a:cubicBezTo>
                  <a:cubicBezTo>
                    <a:pt x="11621" y="35719"/>
                    <a:pt x="35719" y="11621"/>
                    <a:pt x="65246" y="11621"/>
                  </a:cubicBezTo>
                  <a:cubicBezTo>
                    <a:pt x="94774" y="11621"/>
                    <a:pt x="118872" y="35719"/>
                    <a:pt x="118872" y="65246"/>
                  </a:cubicBezTo>
                  <a:cubicBezTo>
                    <a:pt x="118872" y="70771"/>
                    <a:pt x="118015" y="76105"/>
                    <a:pt x="116396" y="81344"/>
                  </a:cubicBezTo>
                  <a:cubicBezTo>
                    <a:pt x="115443" y="84392"/>
                    <a:pt x="117158" y="87725"/>
                    <a:pt x="120205" y="88678"/>
                  </a:cubicBezTo>
                  <a:lnTo>
                    <a:pt x="120205" y="88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27"/>
          <p:cNvGrpSpPr/>
          <p:nvPr/>
        </p:nvGrpSpPr>
        <p:grpSpPr>
          <a:xfrm>
            <a:off x="4018840" y="2113117"/>
            <a:ext cx="398532" cy="398444"/>
            <a:chOff x="5545352" y="2633655"/>
            <a:chExt cx="398532" cy="398444"/>
          </a:xfrm>
        </p:grpSpPr>
        <p:sp>
          <p:nvSpPr>
            <p:cNvPr id="517" name="Google Shape;517;p27"/>
            <p:cNvSpPr/>
            <p:nvPr/>
          </p:nvSpPr>
          <p:spPr>
            <a:xfrm>
              <a:off x="5610405" y="2665190"/>
              <a:ext cx="333479" cy="326040"/>
            </a:xfrm>
            <a:custGeom>
              <a:rect b="b" l="l" r="r" t="t"/>
              <a:pathLst>
                <a:path extrusionOk="0" h="326040" w="333479">
                  <a:moveTo>
                    <a:pt x="315478" y="290227"/>
                  </a:moveTo>
                  <a:lnTo>
                    <a:pt x="10868" y="290227"/>
                  </a:lnTo>
                  <a:lnTo>
                    <a:pt x="10868" y="246793"/>
                  </a:lnTo>
                  <a:lnTo>
                    <a:pt x="47825" y="209741"/>
                  </a:lnTo>
                  <a:cubicBezTo>
                    <a:pt x="50968" y="211360"/>
                    <a:pt x="54588" y="212217"/>
                    <a:pt x="58398" y="212217"/>
                  </a:cubicBezTo>
                  <a:cubicBezTo>
                    <a:pt x="62779" y="212217"/>
                    <a:pt x="66970" y="210979"/>
                    <a:pt x="70495" y="208883"/>
                  </a:cubicBezTo>
                  <a:lnTo>
                    <a:pt x="93355" y="236506"/>
                  </a:lnTo>
                  <a:cubicBezTo>
                    <a:pt x="91259" y="240030"/>
                    <a:pt x="90021" y="244221"/>
                    <a:pt x="90021" y="248603"/>
                  </a:cubicBezTo>
                  <a:cubicBezTo>
                    <a:pt x="90021" y="261652"/>
                    <a:pt x="100689" y="272320"/>
                    <a:pt x="113738" y="272320"/>
                  </a:cubicBezTo>
                  <a:cubicBezTo>
                    <a:pt x="126787" y="272320"/>
                    <a:pt x="137456" y="261652"/>
                    <a:pt x="137456" y="248603"/>
                  </a:cubicBezTo>
                  <a:cubicBezTo>
                    <a:pt x="137456" y="244888"/>
                    <a:pt x="136598" y="241364"/>
                    <a:pt x="135074" y="238220"/>
                  </a:cubicBezTo>
                  <a:lnTo>
                    <a:pt x="181556" y="198977"/>
                  </a:lnTo>
                  <a:cubicBezTo>
                    <a:pt x="185461" y="201740"/>
                    <a:pt x="190224" y="203454"/>
                    <a:pt x="195367" y="203454"/>
                  </a:cubicBezTo>
                  <a:cubicBezTo>
                    <a:pt x="201368" y="203454"/>
                    <a:pt x="206893" y="201168"/>
                    <a:pt x="211084" y="197549"/>
                  </a:cubicBezTo>
                  <a:lnTo>
                    <a:pt x="260042" y="235649"/>
                  </a:lnTo>
                  <a:cubicBezTo>
                    <a:pt x="259090" y="238220"/>
                    <a:pt x="258614" y="240887"/>
                    <a:pt x="258614" y="243745"/>
                  </a:cubicBezTo>
                  <a:cubicBezTo>
                    <a:pt x="258614" y="256794"/>
                    <a:pt x="269282" y="267462"/>
                    <a:pt x="282331" y="267462"/>
                  </a:cubicBezTo>
                  <a:cubicBezTo>
                    <a:pt x="295380" y="267462"/>
                    <a:pt x="306048" y="256794"/>
                    <a:pt x="306048" y="243745"/>
                  </a:cubicBezTo>
                  <a:cubicBezTo>
                    <a:pt x="306048" y="230696"/>
                    <a:pt x="295380" y="220028"/>
                    <a:pt x="282331" y="220028"/>
                  </a:cubicBezTo>
                  <a:cubicBezTo>
                    <a:pt x="276330" y="220028"/>
                    <a:pt x="270806" y="222314"/>
                    <a:pt x="266615" y="225933"/>
                  </a:cubicBezTo>
                  <a:lnTo>
                    <a:pt x="217656" y="187833"/>
                  </a:lnTo>
                  <a:cubicBezTo>
                    <a:pt x="218608" y="185261"/>
                    <a:pt x="219085" y="182594"/>
                    <a:pt x="219085" y="179737"/>
                  </a:cubicBezTo>
                  <a:cubicBezTo>
                    <a:pt x="219085" y="166688"/>
                    <a:pt x="208417" y="156020"/>
                    <a:pt x="195367" y="156020"/>
                  </a:cubicBezTo>
                  <a:cubicBezTo>
                    <a:pt x="182318" y="156020"/>
                    <a:pt x="171650" y="166688"/>
                    <a:pt x="171650" y="179737"/>
                  </a:cubicBezTo>
                  <a:cubicBezTo>
                    <a:pt x="171650" y="183452"/>
                    <a:pt x="172508" y="186976"/>
                    <a:pt x="174032" y="190119"/>
                  </a:cubicBezTo>
                  <a:lnTo>
                    <a:pt x="127549" y="229362"/>
                  </a:lnTo>
                  <a:cubicBezTo>
                    <a:pt x="123644" y="226600"/>
                    <a:pt x="118882" y="224885"/>
                    <a:pt x="113738" y="224885"/>
                  </a:cubicBezTo>
                  <a:cubicBezTo>
                    <a:pt x="109357" y="224885"/>
                    <a:pt x="105166" y="226124"/>
                    <a:pt x="101641" y="228219"/>
                  </a:cubicBezTo>
                  <a:lnTo>
                    <a:pt x="78782" y="200597"/>
                  </a:lnTo>
                  <a:cubicBezTo>
                    <a:pt x="80877" y="197072"/>
                    <a:pt x="82115" y="192881"/>
                    <a:pt x="82115" y="188500"/>
                  </a:cubicBezTo>
                  <a:cubicBezTo>
                    <a:pt x="82115" y="175451"/>
                    <a:pt x="71447" y="164783"/>
                    <a:pt x="58398" y="164783"/>
                  </a:cubicBezTo>
                  <a:cubicBezTo>
                    <a:pt x="45349" y="164783"/>
                    <a:pt x="34681" y="175451"/>
                    <a:pt x="34681" y="188500"/>
                  </a:cubicBezTo>
                  <a:cubicBezTo>
                    <a:pt x="34681" y="193548"/>
                    <a:pt x="36300" y="198215"/>
                    <a:pt x="38967" y="202025"/>
                  </a:cubicBezTo>
                  <a:lnTo>
                    <a:pt x="11630" y="230029"/>
                  </a:lnTo>
                  <a:lnTo>
                    <a:pt x="11630" y="163449"/>
                  </a:lnTo>
                  <a:lnTo>
                    <a:pt x="51635" y="96679"/>
                  </a:lnTo>
                  <a:cubicBezTo>
                    <a:pt x="53826" y="97346"/>
                    <a:pt x="56112" y="97727"/>
                    <a:pt x="58493" y="97727"/>
                  </a:cubicBezTo>
                  <a:cubicBezTo>
                    <a:pt x="62399" y="97727"/>
                    <a:pt x="66208" y="96774"/>
                    <a:pt x="69447" y="95060"/>
                  </a:cubicBezTo>
                  <a:lnTo>
                    <a:pt x="94212" y="122682"/>
                  </a:lnTo>
                  <a:cubicBezTo>
                    <a:pt x="91640" y="126492"/>
                    <a:pt x="90211" y="131064"/>
                    <a:pt x="90211" y="135922"/>
                  </a:cubicBezTo>
                  <a:cubicBezTo>
                    <a:pt x="90211" y="148971"/>
                    <a:pt x="100879" y="159639"/>
                    <a:pt x="113929" y="159639"/>
                  </a:cubicBezTo>
                  <a:cubicBezTo>
                    <a:pt x="126978" y="159639"/>
                    <a:pt x="137646" y="148971"/>
                    <a:pt x="137646" y="135922"/>
                  </a:cubicBezTo>
                  <a:cubicBezTo>
                    <a:pt x="137646" y="129635"/>
                    <a:pt x="135169" y="123825"/>
                    <a:pt x="131074" y="119634"/>
                  </a:cubicBezTo>
                  <a:lnTo>
                    <a:pt x="162316" y="70009"/>
                  </a:lnTo>
                  <a:cubicBezTo>
                    <a:pt x="164602" y="70771"/>
                    <a:pt x="167078" y="71152"/>
                    <a:pt x="169650" y="71152"/>
                  </a:cubicBezTo>
                  <a:cubicBezTo>
                    <a:pt x="173460" y="71152"/>
                    <a:pt x="177079" y="70295"/>
                    <a:pt x="180223" y="68675"/>
                  </a:cubicBezTo>
                  <a:lnTo>
                    <a:pt x="204035" y="96298"/>
                  </a:lnTo>
                  <a:cubicBezTo>
                    <a:pt x="201368" y="100108"/>
                    <a:pt x="199749" y="104870"/>
                    <a:pt x="199749" y="109919"/>
                  </a:cubicBezTo>
                  <a:cubicBezTo>
                    <a:pt x="199749" y="122968"/>
                    <a:pt x="210417" y="133636"/>
                    <a:pt x="223466" y="133636"/>
                  </a:cubicBezTo>
                  <a:cubicBezTo>
                    <a:pt x="236516" y="133636"/>
                    <a:pt x="247183" y="122968"/>
                    <a:pt x="247183" y="109919"/>
                  </a:cubicBezTo>
                  <a:cubicBezTo>
                    <a:pt x="247183" y="103918"/>
                    <a:pt x="244898" y="98489"/>
                    <a:pt x="241278" y="94298"/>
                  </a:cubicBezTo>
                  <a:lnTo>
                    <a:pt x="274330" y="46006"/>
                  </a:lnTo>
                  <a:cubicBezTo>
                    <a:pt x="276901" y="46958"/>
                    <a:pt x="279664" y="47435"/>
                    <a:pt x="282521" y="47435"/>
                  </a:cubicBezTo>
                  <a:cubicBezTo>
                    <a:pt x="295570" y="47435"/>
                    <a:pt x="306239" y="36767"/>
                    <a:pt x="306239" y="23717"/>
                  </a:cubicBezTo>
                  <a:cubicBezTo>
                    <a:pt x="306239" y="10668"/>
                    <a:pt x="295570" y="0"/>
                    <a:pt x="282521" y="0"/>
                  </a:cubicBezTo>
                  <a:cubicBezTo>
                    <a:pt x="269472" y="0"/>
                    <a:pt x="258804" y="10668"/>
                    <a:pt x="258804" y="23717"/>
                  </a:cubicBezTo>
                  <a:cubicBezTo>
                    <a:pt x="258804" y="29718"/>
                    <a:pt x="261090" y="35147"/>
                    <a:pt x="264709" y="39338"/>
                  </a:cubicBezTo>
                  <a:lnTo>
                    <a:pt x="231658" y="87630"/>
                  </a:lnTo>
                  <a:cubicBezTo>
                    <a:pt x="229086" y="86678"/>
                    <a:pt x="226324" y="86201"/>
                    <a:pt x="223466" y="86201"/>
                  </a:cubicBezTo>
                  <a:cubicBezTo>
                    <a:pt x="219656" y="86201"/>
                    <a:pt x="216037" y="87058"/>
                    <a:pt x="212893" y="88678"/>
                  </a:cubicBezTo>
                  <a:lnTo>
                    <a:pt x="189081" y="61055"/>
                  </a:lnTo>
                  <a:cubicBezTo>
                    <a:pt x="191748" y="57245"/>
                    <a:pt x="193367" y="52483"/>
                    <a:pt x="193367" y="47435"/>
                  </a:cubicBezTo>
                  <a:cubicBezTo>
                    <a:pt x="193367" y="34385"/>
                    <a:pt x="182699" y="23717"/>
                    <a:pt x="169650" y="23717"/>
                  </a:cubicBezTo>
                  <a:cubicBezTo>
                    <a:pt x="156601" y="23717"/>
                    <a:pt x="145933" y="34385"/>
                    <a:pt x="145933" y="47435"/>
                  </a:cubicBezTo>
                  <a:cubicBezTo>
                    <a:pt x="145933" y="53721"/>
                    <a:pt x="148409" y="59531"/>
                    <a:pt x="152505" y="63722"/>
                  </a:cubicBezTo>
                  <a:lnTo>
                    <a:pt x="121263" y="113348"/>
                  </a:lnTo>
                  <a:cubicBezTo>
                    <a:pt x="118977" y="112586"/>
                    <a:pt x="116500" y="112204"/>
                    <a:pt x="113929" y="112204"/>
                  </a:cubicBezTo>
                  <a:cubicBezTo>
                    <a:pt x="110024" y="112204"/>
                    <a:pt x="106214" y="113157"/>
                    <a:pt x="102975" y="114872"/>
                  </a:cubicBezTo>
                  <a:lnTo>
                    <a:pt x="78210" y="87249"/>
                  </a:lnTo>
                  <a:cubicBezTo>
                    <a:pt x="80782" y="83439"/>
                    <a:pt x="82210" y="78867"/>
                    <a:pt x="82210" y="74009"/>
                  </a:cubicBezTo>
                  <a:cubicBezTo>
                    <a:pt x="82210" y="60960"/>
                    <a:pt x="71542" y="50292"/>
                    <a:pt x="58493" y="50292"/>
                  </a:cubicBezTo>
                  <a:cubicBezTo>
                    <a:pt x="45444" y="50292"/>
                    <a:pt x="34776" y="60960"/>
                    <a:pt x="34776" y="74009"/>
                  </a:cubicBezTo>
                  <a:cubicBezTo>
                    <a:pt x="34776" y="80486"/>
                    <a:pt x="37443" y="86392"/>
                    <a:pt x="41634" y="90678"/>
                  </a:cubicBezTo>
                  <a:lnTo>
                    <a:pt x="10964" y="140779"/>
                  </a:lnTo>
                  <a:lnTo>
                    <a:pt x="10964" y="53054"/>
                  </a:lnTo>
                  <a:cubicBezTo>
                    <a:pt x="10964" y="53054"/>
                    <a:pt x="8963" y="47244"/>
                    <a:pt x="5725" y="47244"/>
                  </a:cubicBezTo>
                  <a:cubicBezTo>
                    <a:pt x="2486" y="47244"/>
                    <a:pt x="-85" y="49816"/>
                    <a:pt x="10" y="53054"/>
                  </a:cubicBezTo>
                  <a:lnTo>
                    <a:pt x="10" y="296228"/>
                  </a:lnTo>
                  <a:cubicBezTo>
                    <a:pt x="-181" y="299466"/>
                    <a:pt x="2486" y="302038"/>
                    <a:pt x="5725" y="301847"/>
                  </a:cubicBezTo>
                  <a:lnTo>
                    <a:pt x="315573" y="301847"/>
                  </a:lnTo>
                  <a:cubicBezTo>
                    <a:pt x="319002" y="302038"/>
                    <a:pt x="321764" y="304800"/>
                    <a:pt x="321764" y="308229"/>
                  </a:cubicBezTo>
                  <a:cubicBezTo>
                    <a:pt x="321764" y="311658"/>
                    <a:pt x="315573" y="314325"/>
                    <a:pt x="315573" y="314325"/>
                  </a:cubicBezTo>
                  <a:lnTo>
                    <a:pt x="208417" y="314325"/>
                  </a:lnTo>
                  <a:cubicBezTo>
                    <a:pt x="205464" y="314325"/>
                    <a:pt x="202702" y="316516"/>
                    <a:pt x="202416" y="319469"/>
                  </a:cubicBezTo>
                  <a:cubicBezTo>
                    <a:pt x="202035" y="322993"/>
                    <a:pt x="204702" y="326041"/>
                    <a:pt x="208226" y="326041"/>
                  </a:cubicBezTo>
                  <a:lnTo>
                    <a:pt x="315573" y="326041"/>
                  </a:lnTo>
                  <a:cubicBezTo>
                    <a:pt x="315573" y="326041"/>
                    <a:pt x="333480" y="318135"/>
                    <a:pt x="333480" y="308324"/>
                  </a:cubicBezTo>
                  <a:cubicBezTo>
                    <a:pt x="333480" y="298514"/>
                    <a:pt x="325479" y="290417"/>
                    <a:pt x="315573" y="290417"/>
                  </a:cubicBezTo>
                  <a:lnTo>
                    <a:pt x="315573" y="290227"/>
                  </a:lnTo>
                  <a:close/>
                  <a:moveTo>
                    <a:pt x="282426" y="231839"/>
                  </a:moveTo>
                  <a:cubicBezTo>
                    <a:pt x="289093" y="231839"/>
                    <a:pt x="294427" y="237268"/>
                    <a:pt x="294427" y="243840"/>
                  </a:cubicBezTo>
                  <a:cubicBezTo>
                    <a:pt x="294427" y="250412"/>
                    <a:pt x="288998" y="255842"/>
                    <a:pt x="282426" y="255842"/>
                  </a:cubicBezTo>
                  <a:cubicBezTo>
                    <a:pt x="275854" y="255842"/>
                    <a:pt x="270425" y="250412"/>
                    <a:pt x="270425" y="243840"/>
                  </a:cubicBezTo>
                  <a:cubicBezTo>
                    <a:pt x="270425" y="237268"/>
                    <a:pt x="275854" y="231839"/>
                    <a:pt x="282426" y="231839"/>
                  </a:cubicBezTo>
                  <a:close/>
                  <a:moveTo>
                    <a:pt x="195463" y="167831"/>
                  </a:moveTo>
                  <a:cubicBezTo>
                    <a:pt x="202130" y="167831"/>
                    <a:pt x="207464" y="173260"/>
                    <a:pt x="207464" y="179832"/>
                  </a:cubicBezTo>
                  <a:cubicBezTo>
                    <a:pt x="207464" y="186404"/>
                    <a:pt x="202035" y="191834"/>
                    <a:pt x="195463" y="191834"/>
                  </a:cubicBezTo>
                  <a:cubicBezTo>
                    <a:pt x="188891" y="191834"/>
                    <a:pt x="183461" y="186404"/>
                    <a:pt x="183461" y="179832"/>
                  </a:cubicBezTo>
                  <a:cubicBezTo>
                    <a:pt x="183461" y="173260"/>
                    <a:pt x="188891" y="167831"/>
                    <a:pt x="195463" y="167831"/>
                  </a:cubicBezTo>
                  <a:lnTo>
                    <a:pt x="195463" y="167831"/>
                  </a:lnTo>
                  <a:close/>
                  <a:moveTo>
                    <a:pt x="125835" y="248698"/>
                  </a:moveTo>
                  <a:cubicBezTo>
                    <a:pt x="125835" y="255365"/>
                    <a:pt x="120406" y="260699"/>
                    <a:pt x="113833" y="260699"/>
                  </a:cubicBezTo>
                  <a:cubicBezTo>
                    <a:pt x="107261" y="260699"/>
                    <a:pt x="101832" y="255270"/>
                    <a:pt x="101832" y="248698"/>
                  </a:cubicBezTo>
                  <a:cubicBezTo>
                    <a:pt x="101832" y="242126"/>
                    <a:pt x="107261" y="236696"/>
                    <a:pt x="113833" y="236696"/>
                  </a:cubicBezTo>
                  <a:cubicBezTo>
                    <a:pt x="120406" y="236696"/>
                    <a:pt x="125835" y="242126"/>
                    <a:pt x="125835" y="248698"/>
                  </a:cubicBezTo>
                  <a:close/>
                  <a:moveTo>
                    <a:pt x="58493" y="176498"/>
                  </a:moveTo>
                  <a:cubicBezTo>
                    <a:pt x="65161" y="176498"/>
                    <a:pt x="70495" y="181928"/>
                    <a:pt x="70495" y="188500"/>
                  </a:cubicBezTo>
                  <a:cubicBezTo>
                    <a:pt x="70495" y="195072"/>
                    <a:pt x="65066" y="200501"/>
                    <a:pt x="58493" y="200501"/>
                  </a:cubicBezTo>
                  <a:cubicBezTo>
                    <a:pt x="51921" y="200501"/>
                    <a:pt x="46492" y="195072"/>
                    <a:pt x="46492" y="188500"/>
                  </a:cubicBezTo>
                  <a:cubicBezTo>
                    <a:pt x="46492" y="181928"/>
                    <a:pt x="51921" y="176498"/>
                    <a:pt x="58493" y="176498"/>
                  </a:cubicBezTo>
                  <a:close/>
                  <a:moveTo>
                    <a:pt x="282426" y="11525"/>
                  </a:moveTo>
                  <a:cubicBezTo>
                    <a:pt x="289093" y="11525"/>
                    <a:pt x="294427" y="16954"/>
                    <a:pt x="294427" y="23527"/>
                  </a:cubicBezTo>
                  <a:cubicBezTo>
                    <a:pt x="294427" y="30099"/>
                    <a:pt x="288998" y="35528"/>
                    <a:pt x="282426" y="35528"/>
                  </a:cubicBezTo>
                  <a:cubicBezTo>
                    <a:pt x="275854" y="35528"/>
                    <a:pt x="270425" y="30099"/>
                    <a:pt x="270425" y="23527"/>
                  </a:cubicBezTo>
                  <a:cubicBezTo>
                    <a:pt x="270425" y="16954"/>
                    <a:pt x="275854" y="11525"/>
                    <a:pt x="282426" y="11525"/>
                  </a:cubicBezTo>
                  <a:close/>
                  <a:moveTo>
                    <a:pt x="235373" y="109823"/>
                  </a:moveTo>
                  <a:cubicBezTo>
                    <a:pt x="235373" y="116491"/>
                    <a:pt x="229943" y="121825"/>
                    <a:pt x="223371" y="121825"/>
                  </a:cubicBezTo>
                  <a:cubicBezTo>
                    <a:pt x="216799" y="121825"/>
                    <a:pt x="211369" y="116396"/>
                    <a:pt x="211369" y="109823"/>
                  </a:cubicBezTo>
                  <a:cubicBezTo>
                    <a:pt x="211369" y="103251"/>
                    <a:pt x="216799" y="97822"/>
                    <a:pt x="223371" y="97822"/>
                  </a:cubicBezTo>
                  <a:cubicBezTo>
                    <a:pt x="230039" y="97822"/>
                    <a:pt x="235373" y="103251"/>
                    <a:pt x="235373" y="109823"/>
                  </a:cubicBezTo>
                  <a:close/>
                  <a:moveTo>
                    <a:pt x="169555" y="35433"/>
                  </a:moveTo>
                  <a:cubicBezTo>
                    <a:pt x="176222" y="35433"/>
                    <a:pt x="181556" y="40862"/>
                    <a:pt x="181556" y="47435"/>
                  </a:cubicBezTo>
                  <a:cubicBezTo>
                    <a:pt x="181556" y="54007"/>
                    <a:pt x="176127" y="59436"/>
                    <a:pt x="169555" y="59436"/>
                  </a:cubicBezTo>
                  <a:cubicBezTo>
                    <a:pt x="162983" y="59436"/>
                    <a:pt x="157553" y="54007"/>
                    <a:pt x="157553" y="47435"/>
                  </a:cubicBezTo>
                  <a:cubicBezTo>
                    <a:pt x="157553" y="40862"/>
                    <a:pt x="162983" y="35433"/>
                    <a:pt x="169555" y="35433"/>
                  </a:cubicBezTo>
                  <a:close/>
                  <a:moveTo>
                    <a:pt x="125835" y="136017"/>
                  </a:moveTo>
                  <a:cubicBezTo>
                    <a:pt x="125835" y="142685"/>
                    <a:pt x="120406" y="148019"/>
                    <a:pt x="113833" y="148019"/>
                  </a:cubicBezTo>
                  <a:cubicBezTo>
                    <a:pt x="107261" y="148019"/>
                    <a:pt x="101832" y="142589"/>
                    <a:pt x="101832" y="136017"/>
                  </a:cubicBezTo>
                  <a:cubicBezTo>
                    <a:pt x="101832" y="129445"/>
                    <a:pt x="107261" y="124016"/>
                    <a:pt x="113833" y="124016"/>
                  </a:cubicBezTo>
                  <a:cubicBezTo>
                    <a:pt x="120501" y="124016"/>
                    <a:pt x="125835" y="129445"/>
                    <a:pt x="125835" y="136017"/>
                  </a:cubicBezTo>
                  <a:close/>
                  <a:moveTo>
                    <a:pt x="58493" y="62103"/>
                  </a:moveTo>
                  <a:cubicBezTo>
                    <a:pt x="65161" y="62103"/>
                    <a:pt x="70495" y="67532"/>
                    <a:pt x="70495" y="74104"/>
                  </a:cubicBezTo>
                  <a:cubicBezTo>
                    <a:pt x="70495" y="80677"/>
                    <a:pt x="65066" y="86106"/>
                    <a:pt x="58493" y="86106"/>
                  </a:cubicBezTo>
                  <a:cubicBezTo>
                    <a:pt x="51921" y="86106"/>
                    <a:pt x="46492" y="80677"/>
                    <a:pt x="46492" y="74104"/>
                  </a:cubicBezTo>
                  <a:cubicBezTo>
                    <a:pt x="46492" y="67532"/>
                    <a:pt x="51921" y="62103"/>
                    <a:pt x="58493" y="62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5545352" y="2884896"/>
              <a:ext cx="256074" cy="147203"/>
            </a:xfrm>
            <a:custGeom>
              <a:rect b="b" l="l" r="r" t="t"/>
              <a:pathLst>
                <a:path extrusionOk="0" h="147203" w="256074">
                  <a:moveTo>
                    <a:pt x="250228" y="94618"/>
                  </a:moveTo>
                  <a:lnTo>
                    <a:pt x="70777" y="94618"/>
                  </a:lnTo>
                  <a:cubicBezTo>
                    <a:pt x="67539" y="94618"/>
                    <a:pt x="64967" y="97190"/>
                    <a:pt x="64967" y="100429"/>
                  </a:cubicBezTo>
                  <a:lnTo>
                    <a:pt x="64967" y="129480"/>
                  </a:lnTo>
                  <a:cubicBezTo>
                    <a:pt x="64967" y="132337"/>
                    <a:pt x="63062" y="135005"/>
                    <a:pt x="60205" y="135671"/>
                  </a:cubicBezTo>
                  <a:cubicBezTo>
                    <a:pt x="56109" y="136624"/>
                    <a:pt x="52490" y="133576"/>
                    <a:pt x="52490" y="129575"/>
                  </a:cubicBezTo>
                  <a:lnTo>
                    <a:pt x="52490" y="100429"/>
                  </a:lnTo>
                  <a:cubicBezTo>
                    <a:pt x="52490" y="97190"/>
                    <a:pt x="49918" y="94618"/>
                    <a:pt x="46679" y="94618"/>
                  </a:cubicBezTo>
                  <a:lnTo>
                    <a:pt x="17628" y="94618"/>
                  </a:lnTo>
                  <a:cubicBezTo>
                    <a:pt x="14770" y="94618"/>
                    <a:pt x="12103" y="92713"/>
                    <a:pt x="11437" y="89856"/>
                  </a:cubicBezTo>
                  <a:cubicBezTo>
                    <a:pt x="10484" y="85760"/>
                    <a:pt x="13532" y="82141"/>
                    <a:pt x="17533" y="82141"/>
                  </a:cubicBezTo>
                  <a:lnTo>
                    <a:pt x="46679" y="82141"/>
                  </a:lnTo>
                  <a:cubicBezTo>
                    <a:pt x="49918" y="82141"/>
                    <a:pt x="52490" y="79569"/>
                    <a:pt x="52490" y="76330"/>
                  </a:cubicBezTo>
                  <a:lnTo>
                    <a:pt x="52490" y="6036"/>
                  </a:lnTo>
                  <a:cubicBezTo>
                    <a:pt x="52490" y="3083"/>
                    <a:pt x="50299" y="416"/>
                    <a:pt x="47346" y="35"/>
                  </a:cubicBezTo>
                  <a:cubicBezTo>
                    <a:pt x="43822" y="-346"/>
                    <a:pt x="40774" y="2416"/>
                    <a:pt x="40774" y="5845"/>
                  </a:cubicBezTo>
                  <a:lnTo>
                    <a:pt x="40774" y="70520"/>
                  </a:lnTo>
                  <a:lnTo>
                    <a:pt x="17818" y="70520"/>
                  </a:lnTo>
                  <a:cubicBezTo>
                    <a:pt x="7151" y="70520"/>
                    <a:pt x="-1422" y="80045"/>
                    <a:pt x="197" y="91094"/>
                  </a:cubicBezTo>
                  <a:cubicBezTo>
                    <a:pt x="1435" y="99953"/>
                    <a:pt x="9341" y="106334"/>
                    <a:pt x="18295" y="106334"/>
                  </a:cubicBezTo>
                  <a:lnTo>
                    <a:pt x="40869" y="106334"/>
                  </a:lnTo>
                  <a:cubicBezTo>
                    <a:pt x="40869" y="106334"/>
                    <a:pt x="40869" y="128909"/>
                    <a:pt x="40869" y="128909"/>
                  </a:cubicBezTo>
                  <a:cubicBezTo>
                    <a:pt x="40869" y="137862"/>
                    <a:pt x="47251" y="145672"/>
                    <a:pt x="56109" y="147006"/>
                  </a:cubicBezTo>
                  <a:cubicBezTo>
                    <a:pt x="67158" y="148625"/>
                    <a:pt x="76683" y="140053"/>
                    <a:pt x="76683" y="129385"/>
                  </a:cubicBezTo>
                  <a:lnTo>
                    <a:pt x="76683" y="106430"/>
                  </a:lnTo>
                  <a:lnTo>
                    <a:pt x="250038" y="106430"/>
                  </a:lnTo>
                  <a:cubicBezTo>
                    <a:pt x="252991" y="106430"/>
                    <a:pt x="255658" y="104239"/>
                    <a:pt x="256039" y="101286"/>
                  </a:cubicBezTo>
                  <a:cubicBezTo>
                    <a:pt x="256420" y="97762"/>
                    <a:pt x="253658" y="94714"/>
                    <a:pt x="250228" y="94714"/>
                  </a:cubicBezTo>
                  <a:lnTo>
                    <a:pt x="250228" y="94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5586317" y="2633655"/>
              <a:ext cx="35814" cy="239882"/>
            </a:xfrm>
            <a:custGeom>
              <a:rect b="b" l="l" r="r" t="t"/>
              <a:pathLst>
                <a:path extrusionOk="0" h="239882" w="35814">
                  <a:moveTo>
                    <a:pt x="5048" y="239846"/>
                  </a:moveTo>
                  <a:cubicBezTo>
                    <a:pt x="8573" y="240227"/>
                    <a:pt x="11621" y="237560"/>
                    <a:pt x="11621" y="234036"/>
                  </a:cubicBezTo>
                  <a:lnTo>
                    <a:pt x="11621" y="18104"/>
                  </a:lnTo>
                  <a:cubicBezTo>
                    <a:pt x="11621" y="15247"/>
                    <a:pt x="13526" y="12580"/>
                    <a:pt x="16383" y="11913"/>
                  </a:cubicBezTo>
                  <a:cubicBezTo>
                    <a:pt x="20479" y="10960"/>
                    <a:pt x="24098" y="14008"/>
                    <a:pt x="24098" y="18009"/>
                  </a:cubicBezTo>
                  <a:lnTo>
                    <a:pt x="24098" y="60967"/>
                  </a:lnTo>
                  <a:cubicBezTo>
                    <a:pt x="24098" y="63919"/>
                    <a:pt x="26289" y="66682"/>
                    <a:pt x="29242" y="66967"/>
                  </a:cubicBezTo>
                  <a:cubicBezTo>
                    <a:pt x="32766" y="67348"/>
                    <a:pt x="35814" y="64681"/>
                    <a:pt x="35814" y="61157"/>
                  </a:cubicBezTo>
                  <a:lnTo>
                    <a:pt x="35814" y="17914"/>
                  </a:lnTo>
                  <a:cubicBezTo>
                    <a:pt x="35814" y="7150"/>
                    <a:pt x="26289" y="-1422"/>
                    <a:pt x="15240" y="197"/>
                  </a:cubicBezTo>
                  <a:cubicBezTo>
                    <a:pt x="6382" y="1435"/>
                    <a:pt x="0" y="9341"/>
                    <a:pt x="0" y="18295"/>
                  </a:cubicBezTo>
                  <a:lnTo>
                    <a:pt x="0" y="233750"/>
                  </a:lnTo>
                  <a:cubicBezTo>
                    <a:pt x="0" y="236703"/>
                    <a:pt x="2191" y="239465"/>
                    <a:pt x="5144" y="239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27"/>
          <p:cNvGrpSpPr/>
          <p:nvPr/>
        </p:nvGrpSpPr>
        <p:grpSpPr>
          <a:xfrm>
            <a:off x="4825583" y="2113565"/>
            <a:ext cx="200314" cy="397800"/>
            <a:chOff x="6352095" y="2634102"/>
            <a:chExt cx="200314" cy="397800"/>
          </a:xfrm>
        </p:grpSpPr>
        <p:sp>
          <p:nvSpPr>
            <p:cNvPr id="521" name="Google Shape;521;p27"/>
            <p:cNvSpPr/>
            <p:nvPr/>
          </p:nvSpPr>
          <p:spPr>
            <a:xfrm>
              <a:off x="6376511" y="2791587"/>
              <a:ext cx="151733" cy="240315"/>
            </a:xfrm>
            <a:custGeom>
              <a:rect b="b" l="l" r="r" t="t"/>
              <a:pathLst>
                <a:path extrusionOk="0" h="240315" w="151733">
                  <a:moveTo>
                    <a:pt x="130778" y="0"/>
                  </a:moveTo>
                  <a:cubicBezTo>
                    <a:pt x="119158" y="0"/>
                    <a:pt x="109728" y="9430"/>
                    <a:pt x="109728" y="21050"/>
                  </a:cubicBezTo>
                  <a:lnTo>
                    <a:pt x="109728" y="63627"/>
                  </a:lnTo>
                  <a:lnTo>
                    <a:pt x="42005" y="63627"/>
                  </a:lnTo>
                  <a:lnTo>
                    <a:pt x="42005" y="21526"/>
                  </a:lnTo>
                  <a:cubicBezTo>
                    <a:pt x="42005" y="10477"/>
                    <a:pt x="33623" y="952"/>
                    <a:pt x="22574" y="95"/>
                  </a:cubicBezTo>
                  <a:cubicBezTo>
                    <a:pt x="10287" y="-857"/>
                    <a:pt x="0" y="8953"/>
                    <a:pt x="0" y="21050"/>
                  </a:cubicBezTo>
                  <a:lnTo>
                    <a:pt x="0" y="57436"/>
                  </a:lnTo>
                  <a:cubicBezTo>
                    <a:pt x="0" y="60388"/>
                    <a:pt x="2191" y="63151"/>
                    <a:pt x="5143" y="63436"/>
                  </a:cubicBezTo>
                  <a:cubicBezTo>
                    <a:pt x="8667" y="63817"/>
                    <a:pt x="11716" y="61150"/>
                    <a:pt x="11716" y="57626"/>
                  </a:cubicBezTo>
                  <a:lnTo>
                    <a:pt x="11716" y="21431"/>
                  </a:lnTo>
                  <a:cubicBezTo>
                    <a:pt x="11716" y="16859"/>
                    <a:pt x="14954" y="12763"/>
                    <a:pt x="19431" y="12001"/>
                  </a:cubicBezTo>
                  <a:cubicBezTo>
                    <a:pt x="25241" y="11049"/>
                    <a:pt x="30385" y="15526"/>
                    <a:pt x="30385" y="21241"/>
                  </a:cubicBezTo>
                  <a:lnTo>
                    <a:pt x="30385" y="229362"/>
                  </a:lnTo>
                  <a:lnTo>
                    <a:pt x="11716" y="229362"/>
                  </a:lnTo>
                  <a:lnTo>
                    <a:pt x="11716" y="81058"/>
                  </a:lnTo>
                  <a:cubicBezTo>
                    <a:pt x="11430" y="77819"/>
                    <a:pt x="8858" y="75248"/>
                    <a:pt x="5620" y="75248"/>
                  </a:cubicBezTo>
                  <a:cubicBezTo>
                    <a:pt x="2381" y="75248"/>
                    <a:pt x="-191" y="77819"/>
                    <a:pt x="95" y="81058"/>
                  </a:cubicBezTo>
                  <a:lnTo>
                    <a:pt x="95" y="234982"/>
                  </a:lnTo>
                  <a:cubicBezTo>
                    <a:pt x="-191" y="238220"/>
                    <a:pt x="5620" y="240316"/>
                    <a:pt x="5620" y="240316"/>
                  </a:cubicBezTo>
                  <a:lnTo>
                    <a:pt x="36290" y="240316"/>
                  </a:lnTo>
                  <a:cubicBezTo>
                    <a:pt x="39529" y="240316"/>
                    <a:pt x="42100" y="237744"/>
                    <a:pt x="42100" y="234505"/>
                  </a:cubicBezTo>
                  <a:lnTo>
                    <a:pt x="42100" y="194405"/>
                  </a:lnTo>
                  <a:lnTo>
                    <a:pt x="109823" y="194405"/>
                  </a:lnTo>
                  <a:lnTo>
                    <a:pt x="109823" y="234505"/>
                  </a:lnTo>
                  <a:cubicBezTo>
                    <a:pt x="109823" y="237744"/>
                    <a:pt x="112395" y="240316"/>
                    <a:pt x="115633" y="240316"/>
                  </a:cubicBezTo>
                  <a:lnTo>
                    <a:pt x="145923" y="240316"/>
                  </a:lnTo>
                  <a:cubicBezTo>
                    <a:pt x="149161" y="240316"/>
                    <a:pt x="151733" y="237744"/>
                    <a:pt x="151733" y="234505"/>
                  </a:cubicBezTo>
                  <a:lnTo>
                    <a:pt x="151733" y="166783"/>
                  </a:lnTo>
                  <a:cubicBezTo>
                    <a:pt x="151733" y="163830"/>
                    <a:pt x="149542" y="161068"/>
                    <a:pt x="146590" y="160782"/>
                  </a:cubicBezTo>
                  <a:cubicBezTo>
                    <a:pt x="143065" y="160401"/>
                    <a:pt x="140017" y="163163"/>
                    <a:pt x="140017" y="166592"/>
                  </a:cubicBezTo>
                  <a:lnTo>
                    <a:pt x="140017" y="229457"/>
                  </a:lnTo>
                  <a:lnTo>
                    <a:pt x="121348" y="229457"/>
                  </a:lnTo>
                  <a:lnTo>
                    <a:pt x="121348" y="21622"/>
                  </a:lnTo>
                  <a:cubicBezTo>
                    <a:pt x="121348" y="17050"/>
                    <a:pt x="124587" y="12954"/>
                    <a:pt x="129064" y="12192"/>
                  </a:cubicBezTo>
                  <a:cubicBezTo>
                    <a:pt x="134874" y="11240"/>
                    <a:pt x="140017" y="15716"/>
                    <a:pt x="140017" y="21431"/>
                  </a:cubicBezTo>
                  <a:lnTo>
                    <a:pt x="140017" y="143637"/>
                  </a:lnTo>
                  <a:cubicBezTo>
                    <a:pt x="140017" y="146590"/>
                    <a:pt x="142208" y="149352"/>
                    <a:pt x="145161" y="149638"/>
                  </a:cubicBezTo>
                  <a:cubicBezTo>
                    <a:pt x="148685" y="150019"/>
                    <a:pt x="151733" y="147352"/>
                    <a:pt x="151733" y="143827"/>
                  </a:cubicBezTo>
                  <a:lnTo>
                    <a:pt x="151733" y="21241"/>
                  </a:lnTo>
                  <a:cubicBezTo>
                    <a:pt x="151733" y="9620"/>
                    <a:pt x="142304" y="190"/>
                    <a:pt x="130683" y="190"/>
                  </a:cubicBezTo>
                  <a:lnTo>
                    <a:pt x="130683" y="190"/>
                  </a:lnTo>
                  <a:close/>
                  <a:moveTo>
                    <a:pt x="109728" y="75248"/>
                  </a:moveTo>
                  <a:lnTo>
                    <a:pt x="109728" y="123539"/>
                  </a:lnTo>
                  <a:lnTo>
                    <a:pt x="42005" y="123539"/>
                  </a:lnTo>
                  <a:lnTo>
                    <a:pt x="42005" y="75248"/>
                  </a:lnTo>
                  <a:lnTo>
                    <a:pt x="109728" y="75248"/>
                  </a:lnTo>
                  <a:close/>
                  <a:moveTo>
                    <a:pt x="42005" y="182690"/>
                  </a:moveTo>
                  <a:lnTo>
                    <a:pt x="42005" y="134398"/>
                  </a:lnTo>
                  <a:lnTo>
                    <a:pt x="109728" y="134398"/>
                  </a:lnTo>
                  <a:lnTo>
                    <a:pt x="109728" y="182690"/>
                  </a:lnTo>
                  <a:lnTo>
                    <a:pt x="42005" y="1826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6352095" y="2634102"/>
              <a:ext cx="200314" cy="143387"/>
            </a:xfrm>
            <a:custGeom>
              <a:rect b="b" l="l" r="r" t="t"/>
              <a:pathLst>
                <a:path extrusionOk="0" h="143387" w="200314">
                  <a:moveTo>
                    <a:pt x="195104" y="32135"/>
                  </a:moveTo>
                  <a:cubicBezTo>
                    <a:pt x="190627" y="28611"/>
                    <a:pt x="184626" y="28135"/>
                    <a:pt x="179769" y="31087"/>
                  </a:cubicBezTo>
                  <a:lnTo>
                    <a:pt x="146812" y="50423"/>
                  </a:lnTo>
                  <a:lnTo>
                    <a:pt x="110998" y="5370"/>
                  </a:lnTo>
                  <a:cubicBezTo>
                    <a:pt x="108807" y="2608"/>
                    <a:pt x="105664" y="607"/>
                    <a:pt x="102140" y="131"/>
                  </a:cubicBezTo>
                  <a:cubicBezTo>
                    <a:pt x="97187" y="-536"/>
                    <a:pt x="92424" y="1369"/>
                    <a:pt x="89471" y="5179"/>
                  </a:cubicBezTo>
                  <a:lnTo>
                    <a:pt x="53467" y="50518"/>
                  </a:lnTo>
                  <a:lnTo>
                    <a:pt x="20796" y="31373"/>
                  </a:lnTo>
                  <a:cubicBezTo>
                    <a:pt x="16129" y="28611"/>
                    <a:pt x="10223" y="28706"/>
                    <a:pt x="5842" y="31849"/>
                  </a:cubicBezTo>
                  <a:cubicBezTo>
                    <a:pt x="889" y="35278"/>
                    <a:pt x="-1111" y="41374"/>
                    <a:pt x="603" y="47089"/>
                  </a:cubicBezTo>
                  <a:lnTo>
                    <a:pt x="19748" y="109002"/>
                  </a:lnTo>
                  <a:cubicBezTo>
                    <a:pt x="13271" y="112336"/>
                    <a:pt x="9080" y="119384"/>
                    <a:pt x="10033" y="127290"/>
                  </a:cubicBezTo>
                  <a:cubicBezTo>
                    <a:pt x="11081" y="136529"/>
                    <a:pt x="19177" y="143387"/>
                    <a:pt x="28511" y="143387"/>
                  </a:cubicBezTo>
                  <a:lnTo>
                    <a:pt x="171768" y="143387"/>
                  </a:lnTo>
                  <a:cubicBezTo>
                    <a:pt x="181102" y="143387"/>
                    <a:pt x="189198" y="136529"/>
                    <a:pt x="190246" y="127290"/>
                  </a:cubicBezTo>
                  <a:cubicBezTo>
                    <a:pt x="191103" y="119384"/>
                    <a:pt x="186912" y="112336"/>
                    <a:pt x="180530" y="109002"/>
                  </a:cubicBezTo>
                  <a:lnTo>
                    <a:pt x="199676" y="47089"/>
                  </a:lnTo>
                  <a:cubicBezTo>
                    <a:pt x="201390" y="41660"/>
                    <a:pt x="199580" y="35850"/>
                    <a:pt x="195104" y="32326"/>
                  </a:cubicBezTo>
                  <a:lnTo>
                    <a:pt x="195104" y="32326"/>
                  </a:lnTo>
                  <a:close/>
                  <a:moveTo>
                    <a:pt x="188341" y="43375"/>
                  </a:moveTo>
                  <a:lnTo>
                    <a:pt x="168719" y="106525"/>
                  </a:lnTo>
                  <a:lnTo>
                    <a:pt x="134048" y="106525"/>
                  </a:lnTo>
                  <a:cubicBezTo>
                    <a:pt x="131096" y="106525"/>
                    <a:pt x="128333" y="108716"/>
                    <a:pt x="128048" y="111669"/>
                  </a:cubicBezTo>
                  <a:cubicBezTo>
                    <a:pt x="127667" y="115193"/>
                    <a:pt x="130334" y="118241"/>
                    <a:pt x="133858" y="118241"/>
                  </a:cubicBezTo>
                  <a:lnTo>
                    <a:pt x="173006" y="118241"/>
                  </a:lnTo>
                  <a:cubicBezTo>
                    <a:pt x="176054" y="118241"/>
                    <a:pt x="178816" y="120241"/>
                    <a:pt x="179578" y="123289"/>
                  </a:cubicBezTo>
                  <a:cubicBezTo>
                    <a:pt x="180626" y="127671"/>
                    <a:pt x="177292" y="131481"/>
                    <a:pt x="173196" y="131481"/>
                  </a:cubicBezTo>
                  <a:lnTo>
                    <a:pt x="27369" y="131481"/>
                  </a:lnTo>
                  <a:cubicBezTo>
                    <a:pt x="24320" y="131481"/>
                    <a:pt x="21558" y="129481"/>
                    <a:pt x="20796" y="126433"/>
                  </a:cubicBezTo>
                  <a:cubicBezTo>
                    <a:pt x="19748" y="122051"/>
                    <a:pt x="23082" y="118241"/>
                    <a:pt x="27178" y="118241"/>
                  </a:cubicBezTo>
                  <a:lnTo>
                    <a:pt x="110331" y="118241"/>
                  </a:lnTo>
                  <a:cubicBezTo>
                    <a:pt x="113284" y="118241"/>
                    <a:pt x="116046" y="116050"/>
                    <a:pt x="116332" y="113098"/>
                  </a:cubicBezTo>
                  <a:cubicBezTo>
                    <a:pt x="116713" y="109573"/>
                    <a:pt x="114046" y="106525"/>
                    <a:pt x="110522" y="106525"/>
                  </a:cubicBezTo>
                  <a:lnTo>
                    <a:pt x="31560" y="106525"/>
                  </a:lnTo>
                  <a:lnTo>
                    <a:pt x="11938" y="43375"/>
                  </a:lnTo>
                  <a:cubicBezTo>
                    <a:pt x="11462" y="41470"/>
                    <a:pt x="13081" y="40231"/>
                    <a:pt x="14795" y="41089"/>
                  </a:cubicBezTo>
                  <a:lnTo>
                    <a:pt x="52038" y="62901"/>
                  </a:lnTo>
                  <a:cubicBezTo>
                    <a:pt x="54515" y="64330"/>
                    <a:pt x="57753" y="63758"/>
                    <a:pt x="59563" y="61472"/>
                  </a:cubicBezTo>
                  <a:lnTo>
                    <a:pt x="98615" y="12323"/>
                  </a:lnTo>
                  <a:cubicBezTo>
                    <a:pt x="99758" y="11275"/>
                    <a:pt x="100520" y="11275"/>
                    <a:pt x="101663" y="12323"/>
                  </a:cubicBezTo>
                  <a:lnTo>
                    <a:pt x="140716" y="61472"/>
                  </a:lnTo>
                  <a:cubicBezTo>
                    <a:pt x="142526" y="63758"/>
                    <a:pt x="145764" y="64330"/>
                    <a:pt x="148241" y="62901"/>
                  </a:cubicBezTo>
                  <a:lnTo>
                    <a:pt x="185483" y="41089"/>
                  </a:lnTo>
                  <a:cubicBezTo>
                    <a:pt x="187198" y="40231"/>
                    <a:pt x="188722" y="41470"/>
                    <a:pt x="188341" y="4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27"/>
          <p:cNvGrpSpPr/>
          <p:nvPr/>
        </p:nvGrpSpPr>
        <p:grpSpPr>
          <a:xfrm>
            <a:off x="5434167" y="2132070"/>
            <a:ext cx="398335" cy="360435"/>
            <a:chOff x="6960679" y="2652607"/>
            <a:chExt cx="398335" cy="360435"/>
          </a:xfrm>
        </p:grpSpPr>
        <p:sp>
          <p:nvSpPr>
            <p:cNvPr id="524" name="Google Shape;524;p27"/>
            <p:cNvSpPr/>
            <p:nvPr/>
          </p:nvSpPr>
          <p:spPr>
            <a:xfrm>
              <a:off x="6960679" y="2795206"/>
              <a:ext cx="398335" cy="217836"/>
            </a:xfrm>
            <a:custGeom>
              <a:rect b="b" l="l" r="r" t="t"/>
              <a:pathLst>
                <a:path extrusionOk="0" h="217836" w="398335">
                  <a:moveTo>
                    <a:pt x="392525" y="205454"/>
                  </a:moveTo>
                  <a:lnTo>
                    <a:pt x="365570" y="205454"/>
                  </a:lnTo>
                  <a:lnTo>
                    <a:pt x="365570" y="96583"/>
                  </a:lnTo>
                  <a:cubicBezTo>
                    <a:pt x="365570" y="93345"/>
                    <a:pt x="362998" y="90773"/>
                    <a:pt x="359759" y="90773"/>
                  </a:cubicBezTo>
                  <a:cubicBezTo>
                    <a:pt x="356521" y="90773"/>
                    <a:pt x="353854" y="96583"/>
                    <a:pt x="353854" y="96583"/>
                  </a:cubicBezTo>
                  <a:lnTo>
                    <a:pt x="353854" y="206216"/>
                  </a:lnTo>
                  <a:lnTo>
                    <a:pt x="307943" y="206216"/>
                  </a:lnTo>
                  <a:lnTo>
                    <a:pt x="307943" y="13621"/>
                  </a:lnTo>
                  <a:cubicBezTo>
                    <a:pt x="307943" y="12573"/>
                    <a:pt x="308801" y="11716"/>
                    <a:pt x="309848" y="11716"/>
                  </a:cubicBezTo>
                  <a:lnTo>
                    <a:pt x="351854" y="11716"/>
                  </a:lnTo>
                  <a:cubicBezTo>
                    <a:pt x="352901" y="11716"/>
                    <a:pt x="353759" y="12573"/>
                    <a:pt x="353759" y="13621"/>
                  </a:cubicBezTo>
                  <a:lnTo>
                    <a:pt x="353759" y="73057"/>
                  </a:lnTo>
                  <a:cubicBezTo>
                    <a:pt x="353759" y="76010"/>
                    <a:pt x="355949" y="78772"/>
                    <a:pt x="358902" y="79058"/>
                  </a:cubicBezTo>
                  <a:cubicBezTo>
                    <a:pt x="362426" y="79439"/>
                    <a:pt x="365474" y="76676"/>
                    <a:pt x="365474" y="73247"/>
                  </a:cubicBezTo>
                  <a:lnTo>
                    <a:pt x="365474" y="13621"/>
                  </a:lnTo>
                  <a:cubicBezTo>
                    <a:pt x="365474" y="6096"/>
                    <a:pt x="359378" y="0"/>
                    <a:pt x="351854" y="0"/>
                  </a:cubicBezTo>
                  <a:lnTo>
                    <a:pt x="309848" y="0"/>
                  </a:lnTo>
                  <a:cubicBezTo>
                    <a:pt x="302323" y="0"/>
                    <a:pt x="296228" y="6096"/>
                    <a:pt x="296228" y="13621"/>
                  </a:cubicBezTo>
                  <a:lnTo>
                    <a:pt x="296228" y="206216"/>
                  </a:lnTo>
                  <a:lnTo>
                    <a:pt x="277559" y="206216"/>
                  </a:lnTo>
                  <a:lnTo>
                    <a:pt x="277559" y="56388"/>
                  </a:lnTo>
                  <a:cubicBezTo>
                    <a:pt x="277559" y="48863"/>
                    <a:pt x="271463" y="42767"/>
                    <a:pt x="263938" y="42767"/>
                  </a:cubicBezTo>
                  <a:lnTo>
                    <a:pt x="222790" y="42767"/>
                  </a:lnTo>
                  <a:cubicBezTo>
                    <a:pt x="215265" y="42767"/>
                    <a:pt x="209169" y="48863"/>
                    <a:pt x="209169" y="56388"/>
                  </a:cubicBezTo>
                  <a:lnTo>
                    <a:pt x="209169" y="206216"/>
                  </a:lnTo>
                  <a:lnTo>
                    <a:pt x="189738" y="206216"/>
                  </a:lnTo>
                  <a:lnTo>
                    <a:pt x="189738" y="98489"/>
                  </a:lnTo>
                  <a:cubicBezTo>
                    <a:pt x="189738" y="90964"/>
                    <a:pt x="183642" y="84868"/>
                    <a:pt x="176117" y="84868"/>
                  </a:cubicBezTo>
                  <a:lnTo>
                    <a:pt x="126587" y="84868"/>
                  </a:lnTo>
                  <a:cubicBezTo>
                    <a:pt x="123158" y="84868"/>
                    <a:pt x="120491" y="87630"/>
                    <a:pt x="120491" y="90964"/>
                  </a:cubicBezTo>
                  <a:lnTo>
                    <a:pt x="120491" y="151352"/>
                  </a:lnTo>
                  <a:cubicBezTo>
                    <a:pt x="120491" y="152114"/>
                    <a:pt x="120777" y="152876"/>
                    <a:pt x="121348" y="153352"/>
                  </a:cubicBezTo>
                  <a:cubicBezTo>
                    <a:pt x="126302" y="157925"/>
                    <a:pt x="132207" y="154496"/>
                    <a:pt x="132207" y="149638"/>
                  </a:cubicBezTo>
                  <a:lnTo>
                    <a:pt x="132207" y="98489"/>
                  </a:lnTo>
                  <a:cubicBezTo>
                    <a:pt x="132207" y="97441"/>
                    <a:pt x="133064" y="96583"/>
                    <a:pt x="134112" y="96583"/>
                  </a:cubicBezTo>
                  <a:lnTo>
                    <a:pt x="176117" y="96583"/>
                  </a:lnTo>
                  <a:cubicBezTo>
                    <a:pt x="177165" y="96583"/>
                    <a:pt x="178022" y="97441"/>
                    <a:pt x="178022" y="98489"/>
                  </a:cubicBezTo>
                  <a:lnTo>
                    <a:pt x="178022" y="205454"/>
                  </a:lnTo>
                  <a:lnTo>
                    <a:pt x="132112" y="205454"/>
                  </a:lnTo>
                  <a:lnTo>
                    <a:pt x="132112" y="172784"/>
                  </a:lnTo>
                  <a:cubicBezTo>
                    <a:pt x="132112" y="169831"/>
                    <a:pt x="129921" y="167069"/>
                    <a:pt x="126968" y="166783"/>
                  </a:cubicBezTo>
                  <a:cubicBezTo>
                    <a:pt x="123444" y="166402"/>
                    <a:pt x="120396" y="169164"/>
                    <a:pt x="120396" y="172593"/>
                  </a:cubicBezTo>
                  <a:lnTo>
                    <a:pt x="120396" y="205454"/>
                  </a:lnTo>
                  <a:lnTo>
                    <a:pt x="101727" y="205454"/>
                  </a:lnTo>
                  <a:lnTo>
                    <a:pt x="101727" y="141256"/>
                  </a:lnTo>
                  <a:cubicBezTo>
                    <a:pt x="101727" y="133731"/>
                    <a:pt x="95631" y="127635"/>
                    <a:pt x="88106" y="127635"/>
                  </a:cubicBezTo>
                  <a:lnTo>
                    <a:pt x="46101" y="127635"/>
                  </a:lnTo>
                  <a:cubicBezTo>
                    <a:pt x="38576" y="127635"/>
                    <a:pt x="32480" y="133731"/>
                    <a:pt x="32480" y="141256"/>
                  </a:cubicBezTo>
                  <a:lnTo>
                    <a:pt x="32480" y="205454"/>
                  </a:lnTo>
                  <a:lnTo>
                    <a:pt x="5810" y="205454"/>
                  </a:lnTo>
                  <a:cubicBezTo>
                    <a:pt x="5810" y="205454"/>
                    <a:pt x="0" y="208598"/>
                    <a:pt x="0" y="211836"/>
                  </a:cubicBezTo>
                  <a:cubicBezTo>
                    <a:pt x="0" y="215075"/>
                    <a:pt x="2572" y="217646"/>
                    <a:pt x="5810" y="217837"/>
                  </a:cubicBezTo>
                  <a:lnTo>
                    <a:pt x="392525" y="217837"/>
                  </a:lnTo>
                  <a:cubicBezTo>
                    <a:pt x="395764" y="217646"/>
                    <a:pt x="398336" y="215075"/>
                    <a:pt x="398336" y="211836"/>
                  </a:cubicBezTo>
                  <a:cubicBezTo>
                    <a:pt x="398336" y="208598"/>
                    <a:pt x="395764" y="206026"/>
                    <a:pt x="392525" y="205454"/>
                  </a:cubicBezTo>
                  <a:close/>
                  <a:moveTo>
                    <a:pt x="222028" y="54483"/>
                  </a:moveTo>
                  <a:lnTo>
                    <a:pt x="264033" y="54483"/>
                  </a:lnTo>
                  <a:cubicBezTo>
                    <a:pt x="265081" y="54483"/>
                    <a:pt x="265938" y="55340"/>
                    <a:pt x="265938" y="56388"/>
                  </a:cubicBezTo>
                  <a:lnTo>
                    <a:pt x="265938" y="206216"/>
                  </a:lnTo>
                  <a:lnTo>
                    <a:pt x="220028" y="206216"/>
                  </a:lnTo>
                  <a:lnTo>
                    <a:pt x="220028" y="56388"/>
                  </a:lnTo>
                  <a:cubicBezTo>
                    <a:pt x="220028" y="55340"/>
                    <a:pt x="220885" y="54483"/>
                    <a:pt x="221932" y="54483"/>
                  </a:cubicBezTo>
                  <a:close/>
                  <a:moveTo>
                    <a:pt x="46196" y="139351"/>
                  </a:moveTo>
                  <a:lnTo>
                    <a:pt x="88202" y="139351"/>
                  </a:lnTo>
                  <a:cubicBezTo>
                    <a:pt x="89249" y="139351"/>
                    <a:pt x="90106" y="140208"/>
                    <a:pt x="90106" y="141256"/>
                  </a:cubicBezTo>
                  <a:lnTo>
                    <a:pt x="90106" y="206216"/>
                  </a:lnTo>
                  <a:lnTo>
                    <a:pt x="44196" y="206216"/>
                  </a:lnTo>
                  <a:lnTo>
                    <a:pt x="44196" y="141256"/>
                  </a:lnTo>
                  <a:cubicBezTo>
                    <a:pt x="44196" y="140208"/>
                    <a:pt x="45053" y="139351"/>
                    <a:pt x="46101" y="1393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7009786" y="2652607"/>
              <a:ext cx="285939" cy="200320"/>
            </a:xfrm>
            <a:custGeom>
              <a:rect b="b" l="l" r="r" t="t"/>
              <a:pathLst>
                <a:path extrusionOk="0" h="200320" w="285939">
                  <a:moveTo>
                    <a:pt x="13282" y="200320"/>
                  </a:moveTo>
                  <a:cubicBezTo>
                    <a:pt x="13282" y="200320"/>
                    <a:pt x="13948" y="200320"/>
                    <a:pt x="14234" y="200320"/>
                  </a:cubicBezTo>
                  <a:cubicBezTo>
                    <a:pt x="57382" y="197368"/>
                    <a:pt x="97959" y="187938"/>
                    <a:pt x="134821" y="172317"/>
                  </a:cubicBezTo>
                  <a:cubicBezTo>
                    <a:pt x="184446" y="151362"/>
                    <a:pt x="225499" y="119739"/>
                    <a:pt x="257027" y="78305"/>
                  </a:cubicBezTo>
                  <a:lnTo>
                    <a:pt x="276743" y="92021"/>
                  </a:lnTo>
                  <a:cubicBezTo>
                    <a:pt x="280648" y="94879"/>
                    <a:pt x="286554" y="91450"/>
                    <a:pt x="285887" y="86592"/>
                  </a:cubicBezTo>
                  <a:lnTo>
                    <a:pt x="277696" y="5248"/>
                  </a:lnTo>
                  <a:cubicBezTo>
                    <a:pt x="277410" y="1819"/>
                    <a:pt x="273790" y="-752"/>
                    <a:pt x="270362" y="200"/>
                  </a:cubicBezTo>
                  <a:lnTo>
                    <a:pt x="191113" y="20869"/>
                  </a:lnTo>
                  <a:cubicBezTo>
                    <a:pt x="186351" y="21917"/>
                    <a:pt x="185208" y="28680"/>
                    <a:pt x="189208" y="31347"/>
                  </a:cubicBezTo>
                  <a:lnTo>
                    <a:pt x="209116" y="45158"/>
                  </a:lnTo>
                  <a:cubicBezTo>
                    <a:pt x="205115" y="51349"/>
                    <a:pt x="196447" y="63732"/>
                    <a:pt x="181207" y="78781"/>
                  </a:cubicBezTo>
                  <a:cubicBezTo>
                    <a:pt x="178921" y="81067"/>
                    <a:pt x="178921" y="84782"/>
                    <a:pt x="181207" y="87068"/>
                  </a:cubicBezTo>
                  <a:cubicBezTo>
                    <a:pt x="183494" y="89354"/>
                    <a:pt x="187208" y="89354"/>
                    <a:pt x="189494" y="87068"/>
                  </a:cubicBezTo>
                  <a:cubicBezTo>
                    <a:pt x="212926" y="63827"/>
                    <a:pt x="221784" y="46777"/>
                    <a:pt x="222165" y="46111"/>
                  </a:cubicBezTo>
                  <a:cubicBezTo>
                    <a:pt x="223498" y="43539"/>
                    <a:pt x="222737" y="40300"/>
                    <a:pt x="220260" y="38681"/>
                  </a:cubicBezTo>
                  <a:lnTo>
                    <a:pt x="206354" y="28966"/>
                  </a:lnTo>
                  <a:lnTo>
                    <a:pt x="266647" y="13249"/>
                  </a:lnTo>
                  <a:lnTo>
                    <a:pt x="272838" y="75162"/>
                  </a:lnTo>
                  <a:lnTo>
                    <a:pt x="258931" y="65446"/>
                  </a:lnTo>
                  <a:cubicBezTo>
                    <a:pt x="256360" y="63637"/>
                    <a:pt x="252740" y="64208"/>
                    <a:pt x="250835" y="66780"/>
                  </a:cubicBezTo>
                  <a:cubicBezTo>
                    <a:pt x="220165" y="108690"/>
                    <a:pt x="179588" y="140599"/>
                    <a:pt x="130058" y="161458"/>
                  </a:cubicBezTo>
                  <a:cubicBezTo>
                    <a:pt x="85672" y="180223"/>
                    <a:pt x="42047" y="186509"/>
                    <a:pt x="13282" y="188509"/>
                  </a:cubicBezTo>
                  <a:cubicBezTo>
                    <a:pt x="11567" y="188986"/>
                    <a:pt x="11091" y="185842"/>
                    <a:pt x="12805" y="185652"/>
                  </a:cubicBezTo>
                  <a:cubicBezTo>
                    <a:pt x="76909" y="165840"/>
                    <a:pt x="130439" y="138122"/>
                    <a:pt x="171873" y="103070"/>
                  </a:cubicBezTo>
                  <a:cubicBezTo>
                    <a:pt x="174349" y="100975"/>
                    <a:pt x="174635" y="97260"/>
                    <a:pt x="172540" y="94783"/>
                  </a:cubicBezTo>
                  <a:cubicBezTo>
                    <a:pt x="170444" y="92307"/>
                    <a:pt x="166730" y="92021"/>
                    <a:pt x="164253" y="94117"/>
                  </a:cubicBezTo>
                  <a:cubicBezTo>
                    <a:pt x="123962" y="128121"/>
                    <a:pt x="71861" y="155172"/>
                    <a:pt x="9281" y="174508"/>
                  </a:cubicBezTo>
                  <a:cubicBezTo>
                    <a:pt x="2804" y="176508"/>
                    <a:pt x="-1006" y="182794"/>
                    <a:pt x="232" y="189462"/>
                  </a:cubicBezTo>
                  <a:cubicBezTo>
                    <a:pt x="1375" y="195844"/>
                    <a:pt x="6710" y="200225"/>
                    <a:pt x="13091" y="200225"/>
                  </a:cubicBezTo>
                  <a:lnTo>
                    <a:pt x="13091" y="2002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7"/>
          <p:cNvGrpSpPr/>
          <p:nvPr/>
        </p:nvGrpSpPr>
        <p:grpSpPr>
          <a:xfrm>
            <a:off x="6152435" y="2113125"/>
            <a:ext cx="377012" cy="398621"/>
            <a:chOff x="7678947" y="2633662"/>
            <a:chExt cx="377012" cy="398621"/>
          </a:xfrm>
        </p:grpSpPr>
        <p:sp>
          <p:nvSpPr>
            <p:cNvPr id="527" name="Google Shape;527;p27"/>
            <p:cNvSpPr/>
            <p:nvPr/>
          </p:nvSpPr>
          <p:spPr>
            <a:xfrm>
              <a:off x="7738995" y="2942871"/>
              <a:ext cx="56975" cy="46209"/>
            </a:xfrm>
            <a:custGeom>
              <a:rect b="b" l="l" r="r" t="t"/>
              <a:pathLst>
                <a:path extrusionOk="0" h="46209" w="56975">
                  <a:moveTo>
                    <a:pt x="6735" y="67"/>
                  </a:moveTo>
                  <a:cubicBezTo>
                    <a:pt x="3496" y="-409"/>
                    <a:pt x="543" y="1687"/>
                    <a:pt x="67" y="4925"/>
                  </a:cubicBezTo>
                  <a:cubicBezTo>
                    <a:pt x="-409" y="8164"/>
                    <a:pt x="1686" y="11116"/>
                    <a:pt x="4925" y="11688"/>
                  </a:cubicBezTo>
                  <a:cubicBezTo>
                    <a:pt x="5020" y="11688"/>
                    <a:pt x="15117" y="13402"/>
                    <a:pt x="25309" y="18260"/>
                  </a:cubicBezTo>
                  <a:cubicBezTo>
                    <a:pt x="37787" y="24166"/>
                    <a:pt x="44454" y="31881"/>
                    <a:pt x="45311" y="41025"/>
                  </a:cubicBezTo>
                  <a:cubicBezTo>
                    <a:pt x="45883" y="48645"/>
                    <a:pt x="57789" y="47502"/>
                    <a:pt x="56931" y="39977"/>
                  </a:cubicBezTo>
                  <a:cubicBezTo>
                    <a:pt x="54074" y="8164"/>
                    <a:pt x="8735" y="448"/>
                    <a:pt x="6735" y="163"/>
                  </a:cubicBezTo>
                  <a:lnTo>
                    <a:pt x="6735" y="1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809168" y="2920884"/>
              <a:ext cx="19512" cy="51011"/>
            </a:xfrm>
            <a:custGeom>
              <a:rect b="b" l="l" r="r" t="t"/>
              <a:pathLst>
                <a:path extrusionOk="0" h="51011" w="19512">
                  <a:moveTo>
                    <a:pt x="13618" y="51010"/>
                  </a:moveTo>
                  <a:cubicBezTo>
                    <a:pt x="18095" y="51106"/>
                    <a:pt x="21143" y="45676"/>
                    <a:pt x="18572" y="41962"/>
                  </a:cubicBezTo>
                  <a:cubicBezTo>
                    <a:pt x="7332" y="24531"/>
                    <a:pt x="13142" y="8815"/>
                    <a:pt x="13428" y="8053"/>
                  </a:cubicBezTo>
                  <a:cubicBezTo>
                    <a:pt x="14571" y="5100"/>
                    <a:pt x="13142" y="1671"/>
                    <a:pt x="10189" y="433"/>
                  </a:cubicBezTo>
                  <a:cubicBezTo>
                    <a:pt x="7237" y="-806"/>
                    <a:pt x="3808" y="718"/>
                    <a:pt x="2570" y="3671"/>
                  </a:cubicBezTo>
                  <a:cubicBezTo>
                    <a:pt x="2189" y="4528"/>
                    <a:pt x="-5908" y="25579"/>
                    <a:pt x="8761" y="48248"/>
                  </a:cubicBezTo>
                  <a:cubicBezTo>
                    <a:pt x="9904" y="49963"/>
                    <a:pt x="11809" y="50915"/>
                    <a:pt x="13714" y="50915"/>
                  </a:cubicBezTo>
                  <a:lnTo>
                    <a:pt x="13714" y="509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7818457" y="2726201"/>
              <a:ext cx="24028" cy="91437"/>
            </a:xfrm>
            <a:custGeom>
              <a:rect b="b" l="l" r="r" t="t"/>
              <a:pathLst>
                <a:path extrusionOk="0" h="91437" w="24028">
                  <a:moveTo>
                    <a:pt x="2139" y="1377"/>
                  </a:moveTo>
                  <a:cubicBezTo>
                    <a:pt x="-337" y="3378"/>
                    <a:pt x="-718" y="7092"/>
                    <a:pt x="1282" y="9569"/>
                  </a:cubicBezTo>
                  <a:cubicBezTo>
                    <a:pt x="1473" y="9855"/>
                    <a:pt x="22332" y="36239"/>
                    <a:pt x="6044" y="83769"/>
                  </a:cubicBezTo>
                  <a:cubicBezTo>
                    <a:pt x="3473" y="90912"/>
                    <a:pt x="14713" y="94818"/>
                    <a:pt x="17094" y="87579"/>
                  </a:cubicBezTo>
                  <a:cubicBezTo>
                    <a:pt x="35572" y="33858"/>
                    <a:pt x="11379" y="3378"/>
                    <a:pt x="10426" y="2139"/>
                  </a:cubicBezTo>
                  <a:cubicBezTo>
                    <a:pt x="8426" y="-337"/>
                    <a:pt x="4711" y="-718"/>
                    <a:pt x="2235" y="1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791014" y="2828870"/>
              <a:ext cx="55705" cy="28629"/>
            </a:xfrm>
            <a:custGeom>
              <a:rect b="b" l="l" r="r" t="t"/>
              <a:pathLst>
                <a:path extrusionOk="0" h="28629" w="55705">
                  <a:moveTo>
                    <a:pt x="55204" y="17104"/>
                  </a:moveTo>
                  <a:cubicBezTo>
                    <a:pt x="53966" y="14151"/>
                    <a:pt x="50537" y="12722"/>
                    <a:pt x="47489" y="14056"/>
                  </a:cubicBezTo>
                  <a:cubicBezTo>
                    <a:pt x="37297" y="18342"/>
                    <a:pt x="28153" y="17961"/>
                    <a:pt x="20343" y="12722"/>
                  </a:cubicBezTo>
                  <a:cubicBezTo>
                    <a:pt x="14151" y="8722"/>
                    <a:pt x="11008" y="3102"/>
                    <a:pt x="10912" y="3007"/>
                  </a:cubicBezTo>
                  <a:cubicBezTo>
                    <a:pt x="9389" y="149"/>
                    <a:pt x="5769" y="-803"/>
                    <a:pt x="3007" y="721"/>
                  </a:cubicBezTo>
                  <a:cubicBezTo>
                    <a:pt x="149" y="2245"/>
                    <a:pt x="-803" y="5864"/>
                    <a:pt x="721" y="8627"/>
                  </a:cubicBezTo>
                  <a:cubicBezTo>
                    <a:pt x="911" y="8912"/>
                    <a:pt x="5102" y="16437"/>
                    <a:pt x="13484" y="22152"/>
                  </a:cubicBezTo>
                  <a:cubicBezTo>
                    <a:pt x="18438" y="25486"/>
                    <a:pt x="25486" y="28629"/>
                    <a:pt x="34344" y="28629"/>
                  </a:cubicBezTo>
                  <a:cubicBezTo>
                    <a:pt x="39583" y="28629"/>
                    <a:pt x="45584" y="27486"/>
                    <a:pt x="52156" y="24724"/>
                  </a:cubicBezTo>
                  <a:cubicBezTo>
                    <a:pt x="55109" y="23486"/>
                    <a:pt x="56538" y="20057"/>
                    <a:pt x="55204" y="17009"/>
                  </a:cubicBezTo>
                  <a:lnTo>
                    <a:pt x="55204" y="170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721591" y="2845839"/>
              <a:ext cx="95163" cy="77733"/>
            </a:xfrm>
            <a:custGeom>
              <a:rect b="b" l="l" r="r" t="t"/>
              <a:pathLst>
                <a:path extrusionOk="0" h="77733" w="95163">
                  <a:moveTo>
                    <a:pt x="94242" y="35568"/>
                  </a:moveTo>
                  <a:cubicBezTo>
                    <a:pt x="92432" y="32901"/>
                    <a:pt x="88813" y="32234"/>
                    <a:pt x="86146" y="34044"/>
                  </a:cubicBezTo>
                  <a:cubicBezTo>
                    <a:pt x="85384" y="34520"/>
                    <a:pt x="68524" y="45284"/>
                    <a:pt x="44617" y="29948"/>
                  </a:cubicBezTo>
                  <a:cubicBezTo>
                    <a:pt x="41855" y="25948"/>
                    <a:pt x="38521" y="22138"/>
                    <a:pt x="34616" y="18423"/>
                  </a:cubicBezTo>
                  <a:cubicBezTo>
                    <a:pt x="22328" y="6803"/>
                    <a:pt x="8803" y="802"/>
                    <a:pt x="8232" y="516"/>
                  </a:cubicBezTo>
                  <a:cubicBezTo>
                    <a:pt x="5278" y="-817"/>
                    <a:pt x="1849" y="516"/>
                    <a:pt x="516" y="3564"/>
                  </a:cubicBezTo>
                  <a:cubicBezTo>
                    <a:pt x="-817" y="6517"/>
                    <a:pt x="516" y="9946"/>
                    <a:pt x="3564" y="11279"/>
                  </a:cubicBezTo>
                  <a:cubicBezTo>
                    <a:pt x="3659" y="11279"/>
                    <a:pt x="16042" y="16804"/>
                    <a:pt x="26805" y="27186"/>
                  </a:cubicBezTo>
                  <a:cubicBezTo>
                    <a:pt x="40521" y="40331"/>
                    <a:pt x="45569" y="54904"/>
                    <a:pt x="41664" y="70620"/>
                  </a:cubicBezTo>
                  <a:cubicBezTo>
                    <a:pt x="39759" y="77954"/>
                    <a:pt x="51284" y="80812"/>
                    <a:pt x="52999" y="73382"/>
                  </a:cubicBezTo>
                  <a:cubicBezTo>
                    <a:pt x="55190" y="64334"/>
                    <a:pt x="55094" y="55475"/>
                    <a:pt x="52713" y="46998"/>
                  </a:cubicBezTo>
                  <a:cubicBezTo>
                    <a:pt x="58999" y="49189"/>
                    <a:pt x="64715" y="49951"/>
                    <a:pt x="69763" y="49951"/>
                  </a:cubicBezTo>
                  <a:cubicBezTo>
                    <a:pt x="83383" y="49951"/>
                    <a:pt x="92052" y="44141"/>
                    <a:pt x="92623" y="43760"/>
                  </a:cubicBezTo>
                  <a:cubicBezTo>
                    <a:pt x="95290" y="41950"/>
                    <a:pt x="95957" y="38235"/>
                    <a:pt x="94147" y="35568"/>
                  </a:cubicBezTo>
                  <a:lnTo>
                    <a:pt x="94147" y="35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7735967" y="2787729"/>
              <a:ext cx="37290" cy="61483"/>
            </a:xfrm>
            <a:custGeom>
              <a:rect b="b" l="l" r="r" t="t"/>
              <a:pathLst>
                <a:path extrusionOk="0" h="61483" w="37290">
                  <a:moveTo>
                    <a:pt x="1095" y="2428"/>
                  </a:moveTo>
                  <a:cubicBezTo>
                    <a:pt x="-810" y="5095"/>
                    <a:pt x="-144" y="8715"/>
                    <a:pt x="2428" y="10620"/>
                  </a:cubicBezTo>
                  <a:cubicBezTo>
                    <a:pt x="2619" y="10810"/>
                    <a:pt x="25384" y="27384"/>
                    <a:pt x="25669" y="55673"/>
                  </a:cubicBezTo>
                  <a:cubicBezTo>
                    <a:pt x="25669" y="58912"/>
                    <a:pt x="28337" y="61483"/>
                    <a:pt x="31479" y="61483"/>
                  </a:cubicBezTo>
                  <a:lnTo>
                    <a:pt x="31479" y="61483"/>
                  </a:lnTo>
                  <a:cubicBezTo>
                    <a:pt x="34718" y="61483"/>
                    <a:pt x="37290" y="58816"/>
                    <a:pt x="37290" y="55578"/>
                  </a:cubicBezTo>
                  <a:cubicBezTo>
                    <a:pt x="36909" y="21193"/>
                    <a:pt x="10239" y="1857"/>
                    <a:pt x="9096" y="1095"/>
                  </a:cubicBezTo>
                  <a:cubicBezTo>
                    <a:pt x="6429" y="-810"/>
                    <a:pt x="2809" y="-143"/>
                    <a:pt x="1000" y="2428"/>
                  </a:cubicBezTo>
                  <a:lnTo>
                    <a:pt x="1000" y="24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748909" y="2701832"/>
              <a:ext cx="60186" cy="84324"/>
            </a:xfrm>
            <a:custGeom>
              <a:rect b="b" l="l" r="r" t="t"/>
              <a:pathLst>
                <a:path extrusionOk="0" h="84324" w="60186">
                  <a:moveTo>
                    <a:pt x="21205" y="982"/>
                  </a:moveTo>
                  <a:cubicBezTo>
                    <a:pt x="18537" y="-828"/>
                    <a:pt x="14918" y="-66"/>
                    <a:pt x="13108" y="2696"/>
                  </a:cubicBezTo>
                  <a:cubicBezTo>
                    <a:pt x="12251" y="4030"/>
                    <a:pt x="-8037" y="35462"/>
                    <a:pt x="3583" y="69181"/>
                  </a:cubicBezTo>
                  <a:cubicBezTo>
                    <a:pt x="5964" y="76420"/>
                    <a:pt x="17204" y="72514"/>
                    <a:pt x="14632" y="65371"/>
                  </a:cubicBezTo>
                  <a:cubicBezTo>
                    <a:pt x="12632" y="59560"/>
                    <a:pt x="11775" y="53845"/>
                    <a:pt x="11775" y="48321"/>
                  </a:cubicBezTo>
                  <a:cubicBezTo>
                    <a:pt x="25872" y="74515"/>
                    <a:pt x="51208" y="83468"/>
                    <a:pt x="52542" y="83944"/>
                  </a:cubicBezTo>
                  <a:cubicBezTo>
                    <a:pt x="59590" y="86516"/>
                    <a:pt x="63591" y="75277"/>
                    <a:pt x="56352" y="72895"/>
                  </a:cubicBezTo>
                  <a:cubicBezTo>
                    <a:pt x="55018" y="72419"/>
                    <a:pt x="23014" y="60894"/>
                    <a:pt x="15775" y="24889"/>
                  </a:cubicBezTo>
                  <a:cubicBezTo>
                    <a:pt x="18919" y="15555"/>
                    <a:pt x="22824" y="9364"/>
                    <a:pt x="22919" y="9173"/>
                  </a:cubicBezTo>
                  <a:cubicBezTo>
                    <a:pt x="24729" y="6506"/>
                    <a:pt x="23967" y="2887"/>
                    <a:pt x="21205" y="1077"/>
                  </a:cubicBezTo>
                  <a:lnTo>
                    <a:pt x="21205" y="10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7791400" y="2661369"/>
              <a:ext cx="46539" cy="52187"/>
            </a:xfrm>
            <a:custGeom>
              <a:rect b="b" l="l" r="r" t="t"/>
              <a:pathLst>
                <a:path extrusionOk="0" h="52187" w="46539">
                  <a:moveTo>
                    <a:pt x="4526" y="40587"/>
                  </a:moveTo>
                  <a:cubicBezTo>
                    <a:pt x="-2998" y="42016"/>
                    <a:pt x="-426" y="53731"/>
                    <a:pt x="7003" y="52017"/>
                  </a:cubicBezTo>
                  <a:cubicBezTo>
                    <a:pt x="28244" y="47540"/>
                    <a:pt x="37864" y="35158"/>
                    <a:pt x="42245" y="25537"/>
                  </a:cubicBezTo>
                  <a:cubicBezTo>
                    <a:pt x="46912" y="15250"/>
                    <a:pt x="46532" y="5916"/>
                    <a:pt x="46532" y="5535"/>
                  </a:cubicBezTo>
                  <a:cubicBezTo>
                    <a:pt x="46341" y="2296"/>
                    <a:pt x="43674" y="-180"/>
                    <a:pt x="40436" y="10"/>
                  </a:cubicBezTo>
                  <a:cubicBezTo>
                    <a:pt x="37197" y="201"/>
                    <a:pt x="34721" y="2868"/>
                    <a:pt x="34911" y="6106"/>
                  </a:cubicBezTo>
                  <a:cubicBezTo>
                    <a:pt x="34911" y="6106"/>
                    <a:pt x="35102" y="13060"/>
                    <a:pt x="31673" y="20680"/>
                  </a:cubicBezTo>
                  <a:cubicBezTo>
                    <a:pt x="27006" y="31062"/>
                    <a:pt x="17861" y="37729"/>
                    <a:pt x="4621" y="404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678947" y="2633662"/>
              <a:ext cx="377012" cy="398621"/>
            </a:xfrm>
            <a:custGeom>
              <a:rect b="b" l="l" r="r" t="t"/>
              <a:pathLst>
                <a:path extrusionOk="0" h="398621" w="377012">
                  <a:moveTo>
                    <a:pt x="362153" y="169450"/>
                  </a:moveTo>
                  <a:lnTo>
                    <a:pt x="333578" y="165163"/>
                  </a:lnTo>
                  <a:cubicBezTo>
                    <a:pt x="329577" y="146399"/>
                    <a:pt x="322244" y="128778"/>
                    <a:pt x="311766" y="112586"/>
                  </a:cubicBezTo>
                  <a:lnTo>
                    <a:pt x="328911" y="89344"/>
                  </a:lnTo>
                  <a:cubicBezTo>
                    <a:pt x="334054" y="82296"/>
                    <a:pt x="333388" y="72771"/>
                    <a:pt x="327196" y="66580"/>
                  </a:cubicBezTo>
                  <a:lnTo>
                    <a:pt x="310337" y="49721"/>
                  </a:lnTo>
                  <a:cubicBezTo>
                    <a:pt x="304146" y="43529"/>
                    <a:pt x="294621" y="42863"/>
                    <a:pt x="287572" y="48006"/>
                  </a:cubicBezTo>
                  <a:lnTo>
                    <a:pt x="264331" y="65151"/>
                  </a:lnTo>
                  <a:cubicBezTo>
                    <a:pt x="248139" y="54673"/>
                    <a:pt x="230518" y="47435"/>
                    <a:pt x="211753" y="43339"/>
                  </a:cubicBezTo>
                  <a:lnTo>
                    <a:pt x="207467" y="14764"/>
                  </a:lnTo>
                  <a:cubicBezTo>
                    <a:pt x="206134" y="6191"/>
                    <a:pt x="198895" y="0"/>
                    <a:pt x="190132" y="0"/>
                  </a:cubicBezTo>
                  <a:lnTo>
                    <a:pt x="142221" y="0"/>
                  </a:lnTo>
                  <a:cubicBezTo>
                    <a:pt x="114884" y="0"/>
                    <a:pt x="101644" y="23622"/>
                    <a:pt x="97168" y="33909"/>
                  </a:cubicBezTo>
                  <a:cubicBezTo>
                    <a:pt x="88976" y="33242"/>
                    <a:pt x="80975" y="34576"/>
                    <a:pt x="73545" y="37719"/>
                  </a:cubicBezTo>
                  <a:cubicBezTo>
                    <a:pt x="70974" y="38767"/>
                    <a:pt x="69450" y="41529"/>
                    <a:pt x="69926" y="44291"/>
                  </a:cubicBezTo>
                  <a:cubicBezTo>
                    <a:pt x="70688" y="48101"/>
                    <a:pt x="74593" y="50006"/>
                    <a:pt x="77927" y="48577"/>
                  </a:cubicBezTo>
                  <a:cubicBezTo>
                    <a:pt x="84785" y="45625"/>
                    <a:pt x="92215" y="44767"/>
                    <a:pt x="99930" y="46101"/>
                  </a:cubicBezTo>
                  <a:cubicBezTo>
                    <a:pt x="102787" y="46577"/>
                    <a:pt x="105550" y="44863"/>
                    <a:pt x="106407" y="42100"/>
                  </a:cubicBezTo>
                  <a:cubicBezTo>
                    <a:pt x="106502" y="41815"/>
                    <a:pt x="116408" y="11811"/>
                    <a:pt x="142125" y="11811"/>
                  </a:cubicBezTo>
                  <a:cubicBezTo>
                    <a:pt x="161557" y="11811"/>
                    <a:pt x="172510" y="30671"/>
                    <a:pt x="172986" y="64865"/>
                  </a:cubicBezTo>
                  <a:lnTo>
                    <a:pt x="172986" y="168878"/>
                  </a:lnTo>
                  <a:cubicBezTo>
                    <a:pt x="172986" y="171831"/>
                    <a:pt x="175177" y="174593"/>
                    <a:pt x="178130" y="174879"/>
                  </a:cubicBezTo>
                  <a:cubicBezTo>
                    <a:pt x="181654" y="175260"/>
                    <a:pt x="184702" y="172498"/>
                    <a:pt x="184702" y="169069"/>
                  </a:cubicBezTo>
                  <a:lnTo>
                    <a:pt x="184702" y="128111"/>
                  </a:lnTo>
                  <a:cubicBezTo>
                    <a:pt x="201276" y="129731"/>
                    <a:pt x="216611" y="137065"/>
                    <a:pt x="228422" y="149162"/>
                  </a:cubicBezTo>
                  <a:cubicBezTo>
                    <a:pt x="241662" y="162592"/>
                    <a:pt x="248901" y="180499"/>
                    <a:pt x="248901" y="199358"/>
                  </a:cubicBezTo>
                  <a:cubicBezTo>
                    <a:pt x="248901" y="218218"/>
                    <a:pt x="241662" y="236125"/>
                    <a:pt x="228422" y="249555"/>
                  </a:cubicBezTo>
                  <a:cubicBezTo>
                    <a:pt x="216611" y="261556"/>
                    <a:pt x="201276" y="268891"/>
                    <a:pt x="184702" y="270605"/>
                  </a:cubicBezTo>
                  <a:lnTo>
                    <a:pt x="184702" y="192786"/>
                  </a:lnTo>
                  <a:cubicBezTo>
                    <a:pt x="184702" y="189833"/>
                    <a:pt x="182511" y="187071"/>
                    <a:pt x="179559" y="186785"/>
                  </a:cubicBezTo>
                  <a:cubicBezTo>
                    <a:pt x="176034" y="186404"/>
                    <a:pt x="172986" y="189167"/>
                    <a:pt x="172986" y="192596"/>
                  </a:cubicBezTo>
                  <a:lnTo>
                    <a:pt x="172986" y="332423"/>
                  </a:lnTo>
                  <a:cubicBezTo>
                    <a:pt x="172986" y="332423"/>
                    <a:pt x="172510" y="363093"/>
                    <a:pt x="156508" y="378333"/>
                  </a:cubicBezTo>
                  <a:cubicBezTo>
                    <a:pt x="150127" y="384619"/>
                    <a:pt x="141268" y="387382"/>
                    <a:pt x="132029" y="387001"/>
                  </a:cubicBezTo>
                  <a:cubicBezTo>
                    <a:pt x="110312" y="386144"/>
                    <a:pt x="105550" y="377666"/>
                    <a:pt x="100120" y="367856"/>
                  </a:cubicBezTo>
                  <a:cubicBezTo>
                    <a:pt x="96882" y="362140"/>
                    <a:pt x="93262" y="355568"/>
                    <a:pt x="86214" y="350901"/>
                  </a:cubicBezTo>
                  <a:cubicBezTo>
                    <a:pt x="80784" y="347282"/>
                    <a:pt x="73641" y="345186"/>
                    <a:pt x="66116" y="342900"/>
                  </a:cubicBezTo>
                  <a:cubicBezTo>
                    <a:pt x="48018" y="337566"/>
                    <a:pt x="27445" y="331470"/>
                    <a:pt x="20110" y="302895"/>
                  </a:cubicBezTo>
                  <a:cubicBezTo>
                    <a:pt x="15634" y="285464"/>
                    <a:pt x="18967" y="271177"/>
                    <a:pt x="21635" y="263652"/>
                  </a:cubicBezTo>
                  <a:cubicBezTo>
                    <a:pt x="26302" y="266795"/>
                    <a:pt x="32779" y="270986"/>
                    <a:pt x="36684" y="272891"/>
                  </a:cubicBezTo>
                  <a:cubicBezTo>
                    <a:pt x="43351" y="276415"/>
                    <a:pt x="48781" y="265748"/>
                    <a:pt x="41923" y="262414"/>
                  </a:cubicBezTo>
                  <a:cubicBezTo>
                    <a:pt x="37350" y="260128"/>
                    <a:pt x="27349" y="253365"/>
                    <a:pt x="23158" y="250412"/>
                  </a:cubicBezTo>
                  <a:cubicBezTo>
                    <a:pt x="19539" y="245936"/>
                    <a:pt x="12966" y="232886"/>
                    <a:pt x="11823" y="212027"/>
                  </a:cubicBezTo>
                  <a:cubicBezTo>
                    <a:pt x="10776" y="193262"/>
                    <a:pt x="17729" y="180594"/>
                    <a:pt x="22206" y="174403"/>
                  </a:cubicBezTo>
                  <a:cubicBezTo>
                    <a:pt x="26206" y="177737"/>
                    <a:pt x="32398" y="182499"/>
                    <a:pt x="39351" y="186023"/>
                  </a:cubicBezTo>
                  <a:cubicBezTo>
                    <a:pt x="46018" y="189548"/>
                    <a:pt x="51448" y="178879"/>
                    <a:pt x="44590" y="175546"/>
                  </a:cubicBezTo>
                  <a:cubicBezTo>
                    <a:pt x="35541" y="171069"/>
                    <a:pt x="27825" y="163830"/>
                    <a:pt x="26111" y="162211"/>
                  </a:cubicBezTo>
                  <a:cubicBezTo>
                    <a:pt x="25920" y="162020"/>
                    <a:pt x="25730" y="161830"/>
                    <a:pt x="25540" y="161735"/>
                  </a:cubicBezTo>
                  <a:cubicBezTo>
                    <a:pt x="22587" y="158782"/>
                    <a:pt x="17443" y="148114"/>
                    <a:pt x="19063" y="128969"/>
                  </a:cubicBezTo>
                  <a:cubicBezTo>
                    <a:pt x="20206" y="115729"/>
                    <a:pt x="25444" y="108204"/>
                    <a:pt x="30017" y="104204"/>
                  </a:cubicBezTo>
                  <a:cubicBezTo>
                    <a:pt x="31445" y="109823"/>
                    <a:pt x="34493" y="117253"/>
                    <a:pt x="41351" y="125349"/>
                  </a:cubicBezTo>
                  <a:cubicBezTo>
                    <a:pt x="46114" y="131254"/>
                    <a:pt x="55257" y="123539"/>
                    <a:pt x="50304" y="117824"/>
                  </a:cubicBezTo>
                  <a:cubicBezTo>
                    <a:pt x="40779" y="106490"/>
                    <a:pt x="40589" y="97536"/>
                    <a:pt x="40685" y="95536"/>
                  </a:cubicBezTo>
                  <a:cubicBezTo>
                    <a:pt x="41827" y="92202"/>
                    <a:pt x="48400" y="74486"/>
                    <a:pt x="60877" y="61150"/>
                  </a:cubicBezTo>
                  <a:cubicBezTo>
                    <a:pt x="62783" y="59150"/>
                    <a:pt x="63163" y="56007"/>
                    <a:pt x="61639" y="53721"/>
                  </a:cubicBezTo>
                  <a:cubicBezTo>
                    <a:pt x="59448" y="50483"/>
                    <a:pt x="55067" y="50292"/>
                    <a:pt x="52495" y="52959"/>
                  </a:cubicBezTo>
                  <a:cubicBezTo>
                    <a:pt x="39636" y="66580"/>
                    <a:pt x="32588" y="83534"/>
                    <a:pt x="30207" y="89916"/>
                  </a:cubicBezTo>
                  <a:cubicBezTo>
                    <a:pt x="27825" y="91059"/>
                    <a:pt x="24397" y="93154"/>
                    <a:pt x="20872" y="96679"/>
                  </a:cubicBezTo>
                  <a:cubicBezTo>
                    <a:pt x="15538" y="102013"/>
                    <a:pt x="8871" y="111728"/>
                    <a:pt x="7442" y="127921"/>
                  </a:cubicBezTo>
                  <a:cubicBezTo>
                    <a:pt x="5727" y="148209"/>
                    <a:pt x="10395" y="160020"/>
                    <a:pt x="14014" y="165830"/>
                  </a:cubicBezTo>
                  <a:cubicBezTo>
                    <a:pt x="8585" y="172879"/>
                    <a:pt x="-1130" y="188786"/>
                    <a:pt x="108" y="212693"/>
                  </a:cubicBezTo>
                  <a:cubicBezTo>
                    <a:pt x="1346" y="235934"/>
                    <a:pt x="8490" y="249555"/>
                    <a:pt x="12395" y="255461"/>
                  </a:cubicBezTo>
                  <a:cubicBezTo>
                    <a:pt x="9061" y="262985"/>
                    <a:pt x="2679" y="281750"/>
                    <a:pt x="8871" y="305848"/>
                  </a:cubicBezTo>
                  <a:cubicBezTo>
                    <a:pt x="17920" y="340805"/>
                    <a:pt x="43923" y="348520"/>
                    <a:pt x="62877" y="354140"/>
                  </a:cubicBezTo>
                  <a:cubicBezTo>
                    <a:pt x="69545" y="356140"/>
                    <a:pt x="75927" y="357950"/>
                    <a:pt x="79927" y="360617"/>
                  </a:cubicBezTo>
                  <a:cubicBezTo>
                    <a:pt x="84595" y="363665"/>
                    <a:pt x="87167" y="368237"/>
                    <a:pt x="90024" y="373475"/>
                  </a:cubicBezTo>
                  <a:cubicBezTo>
                    <a:pt x="96025" y="384238"/>
                    <a:pt x="103454" y="397573"/>
                    <a:pt x="131839" y="398621"/>
                  </a:cubicBezTo>
                  <a:cubicBezTo>
                    <a:pt x="132600" y="398621"/>
                    <a:pt x="189560" y="398621"/>
                    <a:pt x="189560" y="398621"/>
                  </a:cubicBezTo>
                  <a:cubicBezTo>
                    <a:pt x="198323" y="398621"/>
                    <a:pt x="205562" y="392430"/>
                    <a:pt x="206895" y="383762"/>
                  </a:cubicBezTo>
                  <a:lnTo>
                    <a:pt x="211182" y="355092"/>
                  </a:lnTo>
                  <a:cubicBezTo>
                    <a:pt x="229946" y="351092"/>
                    <a:pt x="247567" y="343757"/>
                    <a:pt x="263760" y="333280"/>
                  </a:cubicBezTo>
                  <a:lnTo>
                    <a:pt x="287001" y="350520"/>
                  </a:lnTo>
                  <a:cubicBezTo>
                    <a:pt x="294049" y="355759"/>
                    <a:pt x="303574" y="354997"/>
                    <a:pt x="309766" y="348806"/>
                  </a:cubicBezTo>
                  <a:lnTo>
                    <a:pt x="326625" y="331851"/>
                  </a:lnTo>
                  <a:cubicBezTo>
                    <a:pt x="332816" y="325660"/>
                    <a:pt x="333483" y="316040"/>
                    <a:pt x="328339" y="308991"/>
                  </a:cubicBezTo>
                  <a:lnTo>
                    <a:pt x="311194" y="285655"/>
                  </a:lnTo>
                  <a:cubicBezTo>
                    <a:pt x="314814" y="280130"/>
                    <a:pt x="318052" y="274320"/>
                    <a:pt x="320910" y="268415"/>
                  </a:cubicBezTo>
                  <a:cubicBezTo>
                    <a:pt x="322148" y="265938"/>
                    <a:pt x="321577" y="262795"/>
                    <a:pt x="319386" y="261080"/>
                  </a:cubicBezTo>
                  <a:cubicBezTo>
                    <a:pt x="316338" y="258699"/>
                    <a:pt x="312052" y="259842"/>
                    <a:pt x="310527" y="263176"/>
                  </a:cubicBezTo>
                  <a:cubicBezTo>
                    <a:pt x="307289" y="269938"/>
                    <a:pt x="303574" y="276415"/>
                    <a:pt x="299383" y="282607"/>
                  </a:cubicBezTo>
                  <a:cubicBezTo>
                    <a:pt x="297954" y="284702"/>
                    <a:pt x="298050" y="287369"/>
                    <a:pt x="299479" y="289369"/>
                  </a:cubicBezTo>
                  <a:lnTo>
                    <a:pt x="319100" y="315944"/>
                  </a:lnTo>
                  <a:cubicBezTo>
                    <a:pt x="320815" y="318325"/>
                    <a:pt x="320624" y="321469"/>
                    <a:pt x="318529" y="323564"/>
                  </a:cubicBezTo>
                  <a:lnTo>
                    <a:pt x="301669" y="340519"/>
                  </a:lnTo>
                  <a:cubicBezTo>
                    <a:pt x="299574" y="342614"/>
                    <a:pt x="296431" y="342805"/>
                    <a:pt x="294049" y="341090"/>
                  </a:cubicBezTo>
                  <a:lnTo>
                    <a:pt x="267475" y="321469"/>
                  </a:lnTo>
                  <a:cubicBezTo>
                    <a:pt x="265474" y="319945"/>
                    <a:pt x="262808" y="319945"/>
                    <a:pt x="260712" y="321373"/>
                  </a:cubicBezTo>
                  <a:cubicBezTo>
                    <a:pt x="243852" y="332994"/>
                    <a:pt x="225088" y="340709"/>
                    <a:pt x="205086" y="344519"/>
                  </a:cubicBezTo>
                  <a:cubicBezTo>
                    <a:pt x="202610" y="344996"/>
                    <a:pt x="200704" y="346900"/>
                    <a:pt x="200323" y="349377"/>
                  </a:cubicBezTo>
                  <a:lnTo>
                    <a:pt x="195466" y="382048"/>
                  </a:lnTo>
                  <a:cubicBezTo>
                    <a:pt x="195084" y="384905"/>
                    <a:pt x="192608" y="386906"/>
                    <a:pt x="189655" y="386906"/>
                  </a:cubicBezTo>
                  <a:lnTo>
                    <a:pt x="164700" y="386906"/>
                  </a:lnTo>
                  <a:cubicBezTo>
                    <a:pt x="164700" y="386906"/>
                    <a:pt x="164795" y="386810"/>
                    <a:pt x="164890" y="386715"/>
                  </a:cubicBezTo>
                  <a:cubicBezTo>
                    <a:pt x="184416" y="367951"/>
                    <a:pt x="184893" y="333946"/>
                    <a:pt x="184893" y="332423"/>
                  </a:cubicBezTo>
                  <a:lnTo>
                    <a:pt x="184893" y="282321"/>
                  </a:lnTo>
                  <a:cubicBezTo>
                    <a:pt x="204609" y="280607"/>
                    <a:pt x="222898" y="272034"/>
                    <a:pt x="236899" y="257746"/>
                  </a:cubicBezTo>
                  <a:cubicBezTo>
                    <a:pt x="252997" y="241363"/>
                    <a:pt x="261569" y="219361"/>
                    <a:pt x="260712" y="196215"/>
                  </a:cubicBezTo>
                  <a:cubicBezTo>
                    <a:pt x="260045" y="177070"/>
                    <a:pt x="252711" y="158687"/>
                    <a:pt x="240043" y="144304"/>
                  </a:cubicBezTo>
                  <a:cubicBezTo>
                    <a:pt x="225660" y="128016"/>
                    <a:pt x="206038" y="118110"/>
                    <a:pt x="184798" y="116300"/>
                  </a:cubicBezTo>
                  <a:lnTo>
                    <a:pt x="184798" y="64770"/>
                  </a:lnTo>
                  <a:cubicBezTo>
                    <a:pt x="184798" y="64770"/>
                    <a:pt x="184798" y="64770"/>
                    <a:pt x="184798" y="64770"/>
                  </a:cubicBezTo>
                  <a:cubicBezTo>
                    <a:pt x="184416" y="36957"/>
                    <a:pt x="177559" y="20955"/>
                    <a:pt x="169081" y="11906"/>
                  </a:cubicBezTo>
                  <a:lnTo>
                    <a:pt x="190132" y="11906"/>
                  </a:lnTo>
                  <a:cubicBezTo>
                    <a:pt x="193085" y="11906"/>
                    <a:pt x="195466" y="13906"/>
                    <a:pt x="195942" y="16764"/>
                  </a:cubicBezTo>
                  <a:lnTo>
                    <a:pt x="200800" y="49435"/>
                  </a:lnTo>
                  <a:cubicBezTo>
                    <a:pt x="201181" y="51911"/>
                    <a:pt x="203086" y="53816"/>
                    <a:pt x="205467" y="54292"/>
                  </a:cubicBezTo>
                  <a:cubicBezTo>
                    <a:pt x="225565" y="58102"/>
                    <a:pt x="244234" y="65818"/>
                    <a:pt x="261188" y="77343"/>
                  </a:cubicBezTo>
                  <a:cubicBezTo>
                    <a:pt x="263284" y="78772"/>
                    <a:pt x="265950" y="78677"/>
                    <a:pt x="267951" y="77248"/>
                  </a:cubicBezTo>
                  <a:lnTo>
                    <a:pt x="294525" y="57626"/>
                  </a:lnTo>
                  <a:cubicBezTo>
                    <a:pt x="296907" y="55912"/>
                    <a:pt x="300050" y="56102"/>
                    <a:pt x="302145" y="58198"/>
                  </a:cubicBezTo>
                  <a:lnTo>
                    <a:pt x="319005" y="75057"/>
                  </a:lnTo>
                  <a:cubicBezTo>
                    <a:pt x="321101" y="77152"/>
                    <a:pt x="321291" y="80296"/>
                    <a:pt x="319576" y="82677"/>
                  </a:cubicBezTo>
                  <a:lnTo>
                    <a:pt x="299955" y="109252"/>
                  </a:lnTo>
                  <a:cubicBezTo>
                    <a:pt x="298431" y="111252"/>
                    <a:pt x="298431" y="114014"/>
                    <a:pt x="299859" y="116015"/>
                  </a:cubicBezTo>
                  <a:cubicBezTo>
                    <a:pt x="311385" y="132874"/>
                    <a:pt x="319195" y="151638"/>
                    <a:pt x="322910" y="171640"/>
                  </a:cubicBezTo>
                  <a:cubicBezTo>
                    <a:pt x="323386" y="174117"/>
                    <a:pt x="325292" y="175927"/>
                    <a:pt x="327768" y="176308"/>
                  </a:cubicBezTo>
                  <a:lnTo>
                    <a:pt x="360439" y="181165"/>
                  </a:lnTo>
                  <a:cubicBezTo>
                    <a:pt x="363296" y="181642"/>
                    <a:pt x="365391" y="184023"/>
                    <a:pt x="365391" y="186976"/>
                  </a:cubicBezTo>
                  <a:lnTo>
                    <a:pt x="365391" y="210884"/>
                  </a:lnTo>
                  <a:cubicBezTo>
                    <a:pt x="365391" y="213836"/>
                    <a:pt x="363296" y="216217"/>
                    <a:pt x="360439" y="216694"/>
                  </a:cubicBezTo>
                  <a:lnTo>
                    <a:pt x="327768" y="221552"/>
                  </a:lnTo>
                  <a:cubicBezTo>
                    <a:pt x="325292" y="221933"/>
                    <a:pt x="323386" y="223838"/>
                    <a:pt x="322910" y="226219"/>
                  </a:cubicBezTo>
                  <a:cubicBezTo>
                    <a:pt x="321957" y="231362"/>
                    <a:pt x="320719" y="236506"/>
                    <a:pt x="319195" y="241459"/>
                  </a:cubicBezTo>
                  <a:cubicBezTo>
                    <a:pt x="316910" y="248698"/>
                    <a:pt x="328244" y="252127"/>
                    <a:pt x="330340" y="244792"/>
                  </a:cubicBezTo>
                  <a:cubicBezTo>
                    <a:pt x="331578" y="240697"/>
                    <a:pt x="332625" y="236601"/>
                    <a:pt x="333483" y="232410"/>
                  </a:cubicBezTo>
                  <a:lnTo>
                    <a:pt x="362058" y="228124"/>
                  </a:lnTo>
                  <a:cubicBezTo>
                    <a:pt x="370725" y="226790"/>
                    <a:pt x="377012" y="219551"/>
                    <a:pt x="377012" y="210788"/>
                  </a:cubicBezTo>
                  <a:lnTo>
                    <a:pt x="377012" y="186881"/>
                  </a:lnTo>
                  <a:cubicBezTo>
                    <a:pt x="377012" y="178117"/>
                    <a:pt x="370725" y="170879"/>
                    <a:pt x="362153" y="169545"/>
                  </a:cubicBezTo>
                  <a:lnTo>
                    <a:pt x="362153" y="1695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27"/>
          <p:cNvGrpSpPr/>
          <p:nvPr/>
        </p:nvGrpSpPr>
        <p:grpSpPr>
          <a:xfrm>
            <a:off x="6899489" y="2112934"/>
            <a:ext cx="298231" cy="398907"/>
            <a:chOff x="8426001" y="2633471"/>
            <a:chExt cx="298231" cy="398907"/>
          </a:xfrm>
        </p:grpSpPr>
        <p:sp>
          <p:nvSpPr>
            <p:cNvPr id="537" name="Google Shape;537;p27"/>
            <p:cNvSpPr/>
            <p:nvPr/>
          </p:nvSpPr>
          <p:spPr>
            <a:xfrm>
              <a:off x="8542019" y="2776597"/>
              <a:ext cx="11716" cy="24550"/>
            </a:xfrm>
            <a:custGeom>
              <a:rect b="b" l="l" r="r" t="t"/>
              <a:pathLst>
                <a:path extrusionOk="0" h="24550" w="11716">
                  <a:moveTo>
                    <a:pt x="0" y="6131"/>
                  </a:moveTo>
                  <a:lnTo>
                    <a:pt x="0" y="18514"/>
                  </a:lnTo>
                  <a:cubicBezTo>
                    <a:pt x="0" y="21466"/>
                    <a:pt x="2191" y="24229"/>
                    <a:pt x="5144" y="24514"/>
                  </a:cubicBezTo>
                  <a:cubicBezTo>
                    <a:pt x="8668" y="24895"/>
                    <a:pt x="11716" y="22228"/>
                    <a:pt x="11716" y="18704"/>
                  </a:cubicBezTo>
                  <a:lnTo>
                    <a:pt x="11716" y="5845"/>
                  </a:lnTo>
                  <a:cubicBezTo>
                    <a:pt x="11716" y="2416"/>
                    <a:pt x="8668" y="-346"/>
                    <a:pt x="5144" y="35"/>
                  </a:cubicBezTo>
                  <a:cubicBezTo>
                    <a:pt x="2191" y="416"/>
                    <a:pt x="0" y="3083"/>
                    <a:pt x="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8597170" y="2776691"/>
              <a:ext cx="11715" cy="24550"/>
            </a:xfrm>
            <a:custGeom>
              <a:rect b="b" l="l" r="r" t="t"/>
              <a:pathLst>
                <a:path extrusionOk="0" h="24550" w="11715">
                  <a:moveTo>
                    <a:pt x="11716" y="18420"/>
                  </a:move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7" y="-345"/>
                    <a:pt x="0" y="2322"/>
                    <a:pt x="0" y="5847"/>
                  </a:cubicBezTo>
                  <a:lnTo>
                    <a:pt x="0" y="18705"/>
                  </a:lnTo>
                  <a:cubicBezTo>
                    <a:pt x="0" y="22134"/>
                    <a:pt x="3047" y="24897"/>
                    <a:pt x="6572" y="24516"/>
                  </a:cubicBezTo>
                  <a:cubicBezTo>
                    <a:pt x="9525" y="24135"/>
                    <a:pt x="11716" y="21468"/>
                    <a:pt x="11716" y="18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8556878" y="2812065"/>
              <a:ext cx="37147" cy="18668"/>
            </a:xfrm>
            <a:custGeom>
              <a:rect b="b" l="l" r="r" t="t"/>
              <a:pathLst>
                <a:path extrusionOk="0" h="18668" w="37147">
                  <a:moveTo>
                    <a:pt x="36576" y="8382"/>
                  </a:moveTo>
                  <a:cubicBezTo>
                    <a:pt x="36957" y="7620"/>
                    <a:pt x="37148" y="6763"/>
                    <a:pt x="37148" y="5810"/>
                  </a:cubicBezTo>
                  <a:cubicBezTo>
                    <a:pt x="37148" y="2572"/>
                    <a:pt x="34480" y="0"/>
                    <a:pt x="31338" y="0"/>
                  </a:cubicBezTo>
                  <a:cubicBezTo>
                    <a:pt x="28861" y="0"/>
                    <a:pt x="26670" y="1619"/>
                    <a:pt x="25813" y="3810"/>
                  </a:cubicBezTo>
                  <a:cubicBezTo>
                    <a:pt x="25622" y="4096"/>
                    <a:pt x="24003" y="7048"/>
                    <a:pt x="18574" y="7048"/>
                  </a:cubicBezTo>
                  <a:cubicBezTo>
                    <a:pt x="13145" y="7048"/>
                    <a:pt x="11525" y="4191"/>
                    <a:pt x="11335" y="3810"/>
                  </a:cubicBezTo>
                  <a:cubicBezTo>
                    <a:pt x="10478" y="1619"/>
                    <a:pt x="8382" y="0"/>
                    <a:pt x="5810" y="0"/>
                  </a:cubicBezTo>
                  <a:cubicBezTo>
                    <a:pt x="2572" y="0"/>
                    <a:pt x="0" y="2667"/>
                    <a:pt x="0" y="5810"/>
                  </a:cubicBezTo>
                  <a:cubicBezTo>
                    <a:pt x="0" y="6763"/>
                    <a:pt x="191" y="7620"/>
                    <a:pt x="571" y="8382"/>
                  </a:cubicBezTo>
                  <a:cubicBezTo>
                    <a:pt x="2191" y="12192"/>
                    <a:pt x="7715" y="18669"/>
                    <a:pt x="18574" y="18669"/>
                  </a:cubicBezTo>
                  <a:cubicBezTo>
                    <a:pt x="29433" y="18669"/>
                    <a:pt x="34957" y="12192"/>
                    <a:pt x="36576" y="8382"/>
                  </a:cubicBezTo>
                  <a:lnTo>
                    <a:pt x="36576" y="83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8432958" y="2633471"/>
              <a:ext cx="282793" cy="189928"/>
            </a:xfrm>
            <a:custGeom>
              <a:rect b="b" l="l" r="r" t="t"/>
              <a:pathLst>
                <a:path extrusionOk="0" h="189928" w="282793">
                  <a:moveTo>
                    <a:pt x="12192" y="189833"/>
                  </a:moveTo>
                  <a:cubicBezTo>
                    <a:pt x="12764" y="189833"/>
                    <a:pt x="13335" y="189833"/>
                    <a:pt x="14002" y="189547"/>
                  </a:cubicBezTo>
                  <a:cubicBezTo>
                    <a:pt x="17050" y="188595"/>
                    <a:pt x="18765" y="185261"/>
                    <a:pt x="17812" y="182213"/>
                  </a:cubicBezTo>
                  <a:cubicBezTo>
                    <a:pt x="13716" y="169355"/>
                    <a:pt x="11621" y="156020"/>
                    <a:pt x="11621" y="142399"/>
                  </a:cubicBezTo>
                  <a:cubicBezTo>
                    <a:pt x="11621" y="70295"/>
                    <a:pt x="70295" y="11621"/>
                    <a:pt x="142304" y="11621"/>
                  </a:cubicBezTo>
                  <a:cubicBezTo>
                    <a:pt x="173260" y="11621"/>
                    <a:pt x="203359" y="22670"/>
                    <a:pt x="226981" y="42767"/>
                  </a:cubicBezTo>
                  <a:cubicBezTo>
                    <a:pt x="250317" y="62579"/>
                    <a:pt x="265938" y="90107"/>
                    <a:pt x="271177" y="120110"/>
                  </a:cubicBezTo>
                  <a:cubicBezTo>
                    <a:pt x="271749" y="123253"/>
                    <a:pt x="274797" y="125444"/>
                    <a:pt x="277940" y="124873"/>
                  </a:cubicBezTo>
                  <a:cubicBezTo>
                    <a:pt x="281083" y="124301"/>
                    <a:pt x="283274" y="121253"/>
                    <a:pt x="282703" y="118110"/>
                  </a:cubicBezTo>
                  <a:cubicBezTo>
                    <a:pt x="277083" y="85439"/>
                    <a:pt x="260033" y="55531"/>
                    <a:pt x="234601" y="33909"/>
                  </a:cubicBezTo>
                  <a:cubicBezTo>
                    <a:pt x="208884" y="12002"/>
                    <a:pt x="176118" y="0"/>
                    <a:pt x="142399" y="0"/>
                  </a:cubicBezTo>
                  <a:cubicBezTo>
                    <a:pt x="63913" y="0"/>
                    <a:pt x="0" y="63913"/>
                    <a:pt x="0" y="142494"/>
                  </a:cubicBezTo>
                  <a:cubicBezTo>
                    <a:pt x="0" y="157258"/>
                    <a:pt x="2286" y="171831"/>
                    <a:pt x="6668" y="185833"/>
                  </a:cubicBezTo>
                  <a:cubicBezTo>
                    <a:pt x="7430" y="188309"/>
                    <a:pt x="9716" y="189928"/>
                    <a:pt x="12192" y="189928"/>
                  </a:cubicBezTo>
                  <a:lnTo>
                    <a:pt x="12192" y="1899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8448103" y="2672013"/>
              <a:ext cx="269653" cy="246256"/>
            </a:xfrm>
            <a:custGeom>
              <a:rect b="b" l="l" r="r" t="t"/>
              <a:pathLst>
                <a:path extrusionOk="0" h="246256" w="269653">
                  <a:moveTo>
                    <a:pt x="258223" y="103858"/>
                  </a:moveTo>
                  <a:cubicBezTo>
                    <a:pt x="258223" y="146149"/>
                    <a:pt x="238030" y="183772"/>
                    <a:pt x="206883" y="207775"/>
                  </a:cubicBezTo>
                  <a:cubicBezTo>
                    <a:pt x="195358" y="194536"/>
                    <a:pt x="179452" y="185582"/>
                    <a:pt x="162306" y="182439"/>
                  </a:cubicBezTo>
                  <a:cubicBezTo>
                    <a:pt x="173927" y="174819"/>
                    <a:pt x="182880" y="163484"/>
                    <a:pt x="187548" y="150244"/>
                  </a:cubicBezTo>
                  <a:cubicBezTo>
                    <a:pt x="201359" y="150149"/>
                    <a:pt x="212503" y="138910"/>
                    <a:pt x="212503" y="125098"/>
                  </a:cubicBezTo>
                  <a:cubicBezTo>
                    <a:pt x="212503" y="112525"/>
                    <a:pt x="203264" y="102048"/>
                    <a:pt x="191167" y="100238"/>
                  </a:cubicBezTo>
                  <a:lnTo>
                    <a:pt x="191167" y="91570"/>
                  </a:lnTo>
                  <a:cubicBezTo>
                    <a:pt x="195930" y="86713"/>
                    <a:pt x="206217" y="73092"/>
                    <a:pt x="204026" y="48136"/>
                  </a:cubicBezTo>
                  <a:cubicBezTo>
                    <a:pt x="203169" y="37659"/>
                    <a:pt x="199168" y="29563"/>
                    <a:pt x="192310" y="23848"/>
                  </a:cubicBezTo>
                  <a:cubicBezTo>
                    <a:pt x="183642" y="16609"/>
                    <a:pt x="172689" y="15561"/>
                    <a:pt x="167545" y="15561"/>
                  </a:cubicBezTo>
                  <a:cubicBezTo>
                    <a:pt x="161259" y="9941"/>
                    <a:pt x="140494" y="-5775"/>
                    <a:pt x="112681" y="2226"/>
                  </a:cubicBezTo>
                  <a:cubicBezTo>
                    <a:pt x="109157" y="3274"/>
                    <a:pt x="107347" y="7274"/>
                    <a:pt x="109157" y="10703"/>
                  </a:cubicBezTo>
                  <a:cubicBezTo>
                    <a:pt x="110490" y="13084"/>
                    <a:pt x="113443" y="14132"/>
                    <a:pt x="116110" y="13370"/>
                  </a:cubicBezTo>
                  <a:cubicBezTo>
                    <a:pt x="141923" y="6036"/>
                    <a:pt x="160211" y="24610"/>
                    <a:pt x="160973" y="25467"/>
                  </a:cubicBezTo>
                  <a:cubicBezTo>
                    <a:pt x="162211" y="26800"/>
                    <a:pt x="163926" y="27372"/>
                    <a:pt x="165736" y="27277"/>
                  </a:cubicBezTo>
                  <a:cubicBezTo>
                    <a:pt x="165736" y="27277"/>
                    <a:pt x="172308" y="26705"/>
                    <a:pt x="178880" y="29372"/>
                  </a:cubicBezTo>
                  <a:cubicBezTo>
                    <a:pt x="186976" y="32611"/>
                    <a:pt x="191358" y="39088"/>
                    <a:pt x="192215" y="49184"/>
                  </a:cubicBezTo>
                  <a:cubicBezTo>
                    <a:pt x="193739" y="66710"/>
                    <a:pt x="188024" y="76807"/>
                    <a:pt x="184404" y="81379"/>
                  </a:cubicBezTo>
                  <a:cubicBezTo>
                    <a:pt x="177356" y="75568"/>
                    <a:pt x="170403" y="65091"/>
                    <a:pt x="168117" y="60995"/>
                  </a:cubicBezTo>
                  <a:cubicBezTo>
                    <a:pt x="166021" y="57090"/>
                    <a:pt x="159830" y="57090"/>
                    <a:pt x="157830" y="61090"/>
                  </a:cubicBezTo>
                  <a:cubicBezTo>
                    <a:pt x="151734" y="72425"/>
                    <a:pt x="140780" y="77378"/>
                    <a:pt x="133827" y="79378"/>
                  </a:cubicBezTo>
                  <a:cubicBezTo>
                    <a:pt x="132493" y="70139"/>
                    <a:pt x="126683" y="62995"/>
                    <a:pt x="126302" y="62614"/>
                  </a:cubicBezTo>
                  <a:cubicBezTo>
                    <a:pt x="124111" y="59852"/>
                    <a:pt x="119634" y="59852"/>
                    <a:pt x="117444" y="62519"/>
                  </a:cubicBezTo>
                  <a:cubicBezTo>
                    <a:pt x="98394" y="83950"/>
                    <a:pt x="73628" y="84046"/>
                    <a:pt x="70866" y="83950"/>
                  </a:cubicBezTo>
                  <a:cubicBezTo>
                    <a:pt x="70390" y="83950"/>
                    <a:pt x="69914" y="83950"/>
                    <a:pt x="69437" y="83760"/>
                  </a:cubicBezTo>
                  <a:cubicBezTo>
                    <a:pt x="62580" y="81760"/>
                    <a:pt x="55721" y="76235"/>
                    <a:pt x="50769" y="71473"/>
                  </a:cubicBezTo>
                  <a:cubicBezTo>
                    <a:pt x="66675" y="67853"/>
                    <a:pt x="72581" y="56804"/>
                    <a:pt x="72867" y="56233"/>
                  </a:cubicBezTo>
                  <a:cubicBezTo>
                    <a:pt x="73819" y="54423"/>
                    <a:pt x="73724" y="52137"/>
                    <a:pt x="72676" y="50422"/>
                  </a:cubicBezTo>
                  <a:cubicBezTo>
                    <a:pt x="71533" y="48613"/>
                    <a:pt x="69628" y="47565"/>
                    <a:pt x="67533" y="47660"/>
                  </a:cubicBezTo>
                  <a:cubicBezTo>
                    <a:pt x="58008" y="47946"/>
                    <a:pt x="53531" y="42707"/>
                    <a:pt x="51340" y="38040"/>
                  </a:cubicBezTo>
                  <a:cubicBezTo>
                    <a:pt x="68961" y="38421"/>
                    <a:pt x="79344" y="32134"/>
                    <a:pt x="90297" y="25467"/>
                  </a:cubicBezTo>
                  <a:cubicBezTo>
                    <a:pt x="92012" y="24419"/>
                    <a:pt x="93727" y="23371"/>
                    <a:pt x="95536" y="22324"/>
                  </a:cubicBezTo>
                  <a:cubicBezTo>
                    <a:pt x="97917" y="20895"/>
                    <a:pt x="99251" y="18037"/>
                    <a:pt x="98394" y="15370"/>
                  </a:cubicBezTo>
                  <a:cubicBezTo>
                    <a:pt x="97155" y="11656"/>
                    <a:pt x="93060" y="10227"/>
                    <a:pt x="89821" y="12037"/>
                  </a:cubicBezTo>
                  <a:cubicBezTo>
                    <a:pt x="87916" y="13180"/>
                    <a:pt x="86011" y="14323"/>
                    <a:pt x="84296" y="15370"/>
                  </a:cubicBezTo>
                  <a:cubicBezTo>
                    <a:pt x="72581" y="22419"/>
                    <a:pt x="63437" y="28039"/>
                    <a:pt x="44577" y="25657"/>
                  </a:cubicBezTo>
                  <a:cubicBezTo>
                    <a:pt x="41053" y="25086"/>
                    <a:pt x="37624" y="28324"/>
                    <a:pt x="38005" y="31849"/>
                  </a:cubicBezTo>
                  <a:cubicBezTo>
                    <a:pt x="38481" y="39469"/>
                    <a:pt x="42958" y="52232"/>
                    <a:pt x="55341" y="57185"/>
                  </a:cubicBezTo>
                  <a:cubicBezTo>
                    <a:pt x="51626" y="59281"/>
                    <a:pt x="46196" y="60995"/>
                    <a:pt x="38672" y="60709"/>
                  </a:cubicBezTo>
                  <a:cubicBezTo>
                    <a:pt x="33814" y="60424"/>
                    <a:pt x="30766" y="66520"/>
                    <a:pt x="33909" y="70139"/>
                  </a:cubicBezTo>
                  <a:cubicBezTo>
                    <a:pt x="34481" y="70901"/>
                    <a:pt x="47816" y="87665"/>
                    <a:pt x="63342" y="93761"/>
                  </a:cubicBezTo>
                  <a:lnTo>
                    <a:pt x="63342" y="99952"/>
                  </a:lnTo>
                  <a:cubicBezTo>
                    <a:pt x="51245" y="101857"/>
                    <a:pt x="42005" y="112240"/>
                    <a:pt x="42005" y="124813"/>
                  </a:cubicBezTo>
                  <a:cubicBezTo>
                    <a:pt x="42005" y="138624"/>
                    <a:pt x="53150" y="149863"/>
                    <a:pt x="66961" y="149959"/>
                  </a:cubicBezTo>
                  <a:cubicBezTo>
                    <a:pt x="71629" y="163294"/>
                    <a:pt x="80582" y="174533"/>
                    <a:pt x="92202" y="182153"/>
                  </a:cubicBezTo>
                  <a:cubicBezTo>
                    <a:pt x="74962" y="185296"/>
                    <a:pt x="59151" y="194250"/>
                    <a:pt x="47530" y="207585"/>
                  </a:cubicBezTo>
                  <a:cubicBezTo>
                    <a:pt x="32671" y="196155"/>
                    <a:pt x="20193" y="181486"/>
                    <a:pt x="11144" y="164246"/>
                  </a:cubicBezTo>
                  <a:cubicBezTo>
                    <a:pt x="9906" y="161770"/>
                    <a:pt x="7049" y="160436"/>
                    <a:pt x="4382" y="161198"/>
                  </a:cubicBezTo>
                  <a:cubicBezTo>
                    <a:pt x="667" y="162246"/>
                    <a:pt x="-1047" y="166342"/>
                    <a:pt x="667" y="169580"/>
                  </a:cubicBezTo>
                  <a:cubicBezTo>
                    <a:pt x="25337" y="216919"/>
                    <a:pt x="73819" y="246256"/>
                    <a:pt x="127064" y="246256"/>
                  </a:cubicBezTo>
                  <a:cubicBezTo>
                    <a:pt x="205645" y="246256"/>
                    <a:pt x="269462" y="182344"/>
                    <a:pt x="269653" y="103858"/>
                  </a:cubicBezTo>
                  <a:cubicBezTo>
                    <a:pt x="269653" y="101095"/>
                    <a:pt x="267843" y="98524"/>
                    <a:pt x="265081" y="97952"/>
                  </a:cubicBezTo>
                  <a:cubicBezTo>
                    <a:pt x="261271" y="97190"/>
                    <a:pt x="257938" y="100048"/>
                    <a:pt x="257938" y="103667"/>
                  </a:cubicBezTo>
                  <a:lnTo>
                    <a:pt x="257938" y="103667"/>
                  </a:lnTo>
                  <a:close/>
                  <a:moveTo>
                    <a:pt x="196977" y="214443"/>
                  </a:moveTo>
                  <a:cubicBezTo>
                    <a:pt x="182214" y="223777"/>
                    <a:pt x="165545" y="230254"/>
                    <a:pt x="147638" y="233112"/>
                  </a:cubicBezTo>
                  <a:lnTo>
                    <a:pt x="144209" y="214538"/>
                  </a:lnTo>
                  <a:lnTo>
                    <a:pt x="152591" y="193012"/>
                  </a:lnTo>
                  <a:cubicBezTo>
                    <a:pt x="169736" y="194059"/>
                    <a:pt x="185547" y="201775"/>
                    <a:pt x="196977" y="214538"/>
                  </a:cubicBezTo>
                  <a:lnTo>
                    <a:pt x="196977" y="214538"/>
                  </a:lnTo>
                  <a:close/>
                  <a:moveTo>
                    <a:pt x="120015" y="208252"/>
                  </a:moveTo>
                  <a:lnTo>
                    <a:pt x="114014" y="192726"/>
                  </a:lnTo>
                  <a:lnTo>
                    <a:pt x="140399" y="192726"/>
                  </a:lnTo>
                  <a:lnTo>
                    <a:pt x="134398" y="208252"/>
                  </a:lnTo>
                  <a:lnTo>
                    <a:pt x="120110" y="208252"/>
                  </a:lnTo>
                  <a:close/>
                  <a:moveTo>
                    <a:pt x="200692" y="125003"/>
                  </a:moveTo>
                  <a:cubicBezTo>
                    <a:pt x="200692" y="131290"/>
                    <a:pt x="196310" y="136624"/>
                    <a:pt x="190405" y="138052"/>
                  </a:cubicBezTo>
                  <a:cubicBezTo>
                    <a:pt x="190786" y="135100"/>
                    <a:pt x="191072" y="132052"/>
                    <a:pt x="191072" y="129004"/>
                  </a:cubicBezTo>
                  <a:lnTo>
                    <a:pt x="191072" y="112144"/>
                  </a:lnTo>
                  <a:cubicBezTo>
                    <a:pt x="196597" y="113764"/>
                    <a:pt x="200692" y="119002"/>
                    <a:pt x="200692" y="125003"/>
                  </a:cubicBezTo>
                  <a:close/>
                  <a:moveTo>
                    <a:pt x="53817" y="125003"/>
                  </a:moveTo>
                  <a:cubicBezTo>
                    <a:pt x="53817" y="118907"/>
                    <a:pt x="57913" y="113764"/>
                    <a:pt x="63437" y="112144"/>
                  </a:cubicBezTo>
                  <a:lnTo>
                    <a:pt x="63437" y="129004"/>
                  </a:lnTo>
                  <a:cubicBezTo>
                    <a:pt x="63437" y="132052"/>
                    <a:pt x="63627" y="135100"/>
                    <a:pt x="64103" y="138052"/>
                  </a:cubicBezTo>
                  <a:cubicBezTo>
                    <a:pt x="58198" y="136624"/>
                    <a:pt x="53817" y="131290"/>
                    <a:pt x="53817" y="125003"/>
                  </a:cubicBezTo>
                  <a:lnTo>
                    <a:pt x="53817" y="125003"/>
                  </a:lnTo>
                  <a:close/>
                  <a:moveTo>
                    <a:pt x="75057" y="129004"/>
                  </a:moveTo>
                  <a:lnTo>
                    <a:pt x="75057" y="95380"/>
                  </a:lnTo>
                  <a:cubicBezTo>
                    <a:pt x="83916" y="94714"/>
                    <a:pt x="103537" y="91475"/>
                    <a:pt x="120777" y="75759"/>
                  </a:cubicBezTo>
                  <a:cubicBezTo>
                    <a:pt x="122016" y="78521"/>
                    <a:pt x="122873" y="81950"/>
                    <a:pt x="122206" y="85379"/>
                  </a:cubicBezTo>
                  <a:cubicBezTo>
                    <a:pt x="121920" y="86522"/>
                    <a:pt x="122111" y="87760"/>
                    <a:pt x="122587" y="88903"/>
                  </a:cubicBezTo>
                  <a:cubicBezTo>
                    <a:pt x="123635" y="91285"/>
                    <a:pt x="126016" y="92618"/>
                    <a:pt x="128493" y="92428"/>
                  </a:cubicBezTo>
                  <a:cubicBezTo>
                    <a:pt x="129445" y="92428"/>
                    <a:pt x="149638" y="90332"/>
                    <a:pt x="162973" y="74330"/>
                  </a:cubicBezTo>
                  <a:cubicBezTo>
                    <a:pt x="166879" y="79950"/>
                    <a:pt x="172879" y="87379"/>
                    <a:pt x="179452" y="92047"/>
                  </a:cubicBezTo>
                  <a:lnTo>
                    <a:pt x="179452" y="129004"/>
                  </a:lnTo>
                  <a:cubicBezTo>
                    <a:pt x="179452" y="157769"/>
                    <a:pt x="156020" y="181201"/>
                    <a:pt x="127350" y="181201"/>
                  </a:cubicBezTo>
                  <a:cubicBezTo>
                    <a:pt x="98679" y="181201"/>
                    <a:pt x="75248" y="157769"/>
                    <a:pt x="75248" y="129004"/>
                  </a:cubicBezTo>
                  <a:lnTo>
                    <a:pt x="75248" y="129004"/>
                  </a:lnTo>
                  <a:close/>
                  <a:moveTo>
                    <a:pt x="101632" y="192916"/>
                  </a:moveTo>
                  <a:lnTo>
                    <a:pt x="110014" y="214443"/>
                  </a:lnTo>
                  <a:lnTo>
                    <a:pt x="106585" y="233017"/>
                  </a:lnTo>
                  <a:cubicBezTo>
                    <a:pt x="88869" y="230254"/>
                    <a:pt x="72105" y="223873"/>
                    <a:pt x="57150" y="214443"/>
                  </a:cubicBezTo>
                  <a:cubicBezTo>
                    <a:pt x="68580" y="201679"/>
                    <a:pt x="84392" y="193964"/>
                    <a:pt x="101632" y="192916"/>
                  </a:cubicBezTo>
                  <a:lnTo>
                    <a:pt x="101632" y="192916"/>
                  </a:lnTo>
                  <a:close/>
                  <a:moveTo>
                    <a:pt x="118205" y="234541"/>
                  </a:moveTo>
                  <a:lnTo>
                    <a:pt x="120873" y="219872"/>
                  </a:lnTo>
                  <a:lnTo>
                    <a:pt x="133160" y="219872"/>
                  </a:lnTo>
                  <a:lnTo>
                    <a:pt x="135827" y="234541"/>
                  </a:lnTo>
                  <a:cubicBezTo>
                    <a:pt x="132874" y="234731"/>
                    <a:pt x="130017" y="234826"/>
                    <a:pt x="127064" y="234826"/>
                  </a:cubicBezTo>
                  <a:cubicBezTo>
                    <a:pt x="124111" y="234826"/>
                    <a:pt x="121158" y="234731"/>
                    <a:pt x="118301" y="234541"/>
                  </a:cubicBezTo>
                  <a:lnTo>
                    <a:pt x="118301" y="2345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8530114" y="2941796"/>
              <a:ext cx="91057" cy="90582"/>
            </a:xfrm>
            <a:custGeom>
              <a:rect b="b" l="l" r="r" t="t"/>
              <a:pathLst>
                <a:path extrusionOk="0" h="90582" w="91057">
                  <a:moveTo>
                    <a:pt x="85057" y="38862"/>
                  </a:moveTo>
                  <a:lnTo>
                    <a:pt x="71056" y="38862"/>
                  </a:lnTo>
                  <a:lnTo>
                    <a:pt x="71056" y="5810"/>
                  </a:lnTo>
                  <a:cubicBezTo>
                    <a:pt x="71056" y="2572"/>
                    <a:pt x="68484" y="0"/>
                    <a:pt x="65246" y="0"/>
                  </a:cubicBezTo>
                  <a:lnTo>
                    <a:pt x="25621" y="0"/>
                  </a:lnTo>
                  <a:cubicBezTo>
                    <a:pt x="22383" y="0"/>
                    <a:pt x="19811" y="2572"/>
                    <a:pt x="19811" y="5810"/>
                  </a:cubicBezTo>
                  <a:lnTo>
                    <a:pt x="19811" y="38862"/>
                  </a:lnTo>
                  <a:lnTo>
                    <a:pt x="5809" y="38862"/>
                  </a:lnTo>
                  <a:cubicBezTo>
                    <a:pt x="761" y="38672"/>
                    <a:pt x="-2001" y="45434"/>
                    <a:pt x="1714" y="48958"/>
                  </a:cubicBezTo>
                  <a:lnTo>
                    <a:pt x="41433" y="88868"/>
                  </a:lnTo>
                  <a:cubicBezTo>
                    <a:pt x="42576" y="90011"/>
                    <a:pt x="44100" y="90583"/>
                    <a:pt x="45529" y="90583"/>
                  </a:cubicBezTo>
                  <a:cubicBezTo>
                    <a:pt x="46957" y="90583"/>
                    <a:pt x="48482" y="90011"/>
                    <a:pt x="49625" y="88868"/>
                  </a:cubicBezTo>
                  <a:lnTo>
                    <a:pt x="89344" y="48958"/>
                  </a:lnTo>
                  <a:cubicBezTo>
                    <a:pt x="93059" y="45529"/>
                    <a:pt x="90296" y="38672"/>
                    <a:pt x="85248" y="38862"/>
                  </a:cubicBezTo>
                  <a:close/>
                  <a:moveTo>
                    <a:pt x="45338" y="76200"/>
                  </a:moveTo>
                  <a:lnTo>
                    <a:pt x="19811" y="50483"/>
                  </a:lnTo>
                  <a:lnTo>
                    <a:pt x="25526" y="50483"/>
                  </a:lnTo>
                  <a:cubicBezTo>
                    <a:pt x="28765" y="50483"/>
                    <a:pt x="31337" y="47911"/>
                    <a:pt x="31337" y="44672"/>
                  </a:cubicBezTo>
                  <a:lnTo>
                    <a:pt x="31337" y="11621"/>
                  </a:lnTo>
                  <a:lnTo>
                    <a:pt x="59340" y="11621"/>
                  </a:lnTo>
                  <a:lnTo>
                    <a:pt x="59340" y="44672"/>
                  </a:lnTo>
                  <a:cubicBezTo>
                    <a:pt x="59340" y="47911"/>
                    <a:pt x="61912" y="50483"/>
                    <a:pt x="65150" y="50483"/>
                  </a:cubicBezTo>
                  <a:lnTo>
                    <a:pt x="70865" y="50483"/>
                  </a:lnTo>
                  <a:lnTo>
                    <a:pt x="45338" y="76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8426001" y="2911221"/>
              <a:ext cx="81252" cy="81252"/>
            </a:xfrm>
            <a:custGeom>
              <a:rect b="b" l="l" r="r" t="t"/>
              <a:pathLst>
                <a:path extrusionOk="0" h="81252" w="81252">
                  <a:moveTo>
                    <a:pt x="51439" y="1714"/>
                  </a:moveTo>
                  <a:cubicBezTo>
                    <a:pt x="49248" y="-571"/>
                    <a:pt x="45343" y="-571"/>
                    <a:pt x="43152" y="1714"/>
                  </a:cubicBezTo>
                  <a:lnTo>
                    <a:pt x="20006" y="24860"/>
                  </a:lnTo>
                  <a:lnTo>
                    <a:pt x="10005" y="14859"/>
                  </a:lnTo>
                  <a:cubicBezTo>
                    <a:pt x="6576" y="11144"/>
                    <a:pt x="-187" y="13906"/>
                    <a:pt x="4" y="19050"/>
                  </a:cubicBezTo>
                  <a:lnTo>
                    <a:pt x="195" y="75248"/>
                  </a:lnTo>
                  <a:cubicBezTo>
                    <a:pt x="195" y="78486"/>
                    <a:pt x="2766" y="81058"/>
                    <a:pt x="6005" y="81058"/>
                  </a:cubicBezTo>
                  <a:lnTo>
                    <a:pt x="62202" y="81248"/>
                  </a:lnTo>
                  <a:cubicBezTo>
                    <a:pt x="67250" y="81439"/>
                    <a:pt x="70012" y="74771"/>
                    <a:pt x="66394" y="71247"/>
                  </a:cubicBezTo>
                  <a:lnTo>
                    <a:pt x="56392" y="61246"/>
                  </a:lnTo>
                  <a:lnTo>
                    <a:pt x="79537" y="38100"/>
                  </a:lnTo>
                  <a:cubicBezTo>
                    <a:pt x="81824" y="35814"/>
                    <a:pt x="81824" y="32099"/>
                    <a:pt x="79537" y="29813"/>
                  </a:cubicBezTo>
                  <a:lnTo>
                    <a:pt x="51344" y="1619"/>
                  </a:lnTo>
                  <a:close/>
                  <a:moveTo>
                    <a:pt x="43819" y="57055"/>
                  </a:moveTo>
                  <a:cubicBezTo>
                    <a:pt x="41533" y="59341"/>
                    <a:pt x="41533" y="63056"/>
                    <a:pt x="43819" y="65341"/>
                  </a:cubicBezTo>
                  <a:lnTo>
                    <a:pt x="47915" y="69437"/>
                  </a:lnTo>
                  <a:lnTo>
                    <a:pt x="11720" y="69437"/>
                  </a:lnTo>
                  <a:cubicBezTo>
                    <a:pt x="11720" y="69437"/>
                    <a:pt x="11625" y="33147"/>
                    <a:pt x="11625" y="33147"/>
                  </a:cubicBezTo>
                  <a:lnTo>
                    <a:pt x="15720" y="37243"/>
                  </a:lnTo>
                  <a:cubicBezTo>
                    <a:pt x="18006" y="39529"/>
                    <a:pt x="21721" y="39529"/>
                    <a:pt x="24007" y="37243"/>
                  </a:cubicBezTo>
                  <a:lnTo>
                    <a:pt x="47153" y="14097"/>
                  </a:lnTo>
                  <a:lnTo>
                    <a:pt x="67060" y="34004"/>
                  </a:lnTo>
                  <a:lnTo>
                    <a:pt x="43914" y="571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8642985" y="2911030"/>
              <a:ext cx="81247" cy="81347"/>
            </a:xfrm>
            <a:custGeom>
              <a:rect b="b" l="l" r="r" t="t"/>
              <a:pathLst>
                <a:path extrusionOk="0" h="81347" w="81247">
                  <a:moveTo>
                    <a:pt x="68961" y="17240"/>
                  </a:moveTo>
                  <a:lnTo>
                    <a:pt x="61341" y="24860"/>
                  </a:lnTo>
                  <a:lnTo>
                    <a:pt x="38195" y="1715"/>
                  </a:lnTo>
                  <a:cubicBezTo>
                    <a:pt x="36004" y="-572"/>
                    <a:pt x="32099" y="-572"/>
                    <a:pt x="29908" y="1715"/>
                  </a:cubicBezTo>
                  <a:lnTo>
                    <a:pt x="1714" y="29909"/>
                  </a:lnTo>
                  <a:cubicBezTo>
                    <a:pt x="-571" y="32195"/>
                    <a:pt x="-571" y="35909"/>
                    <a:pt x="1714" y="38195"/>
                  </a:cubicBezTo>
                  <a:lnTo>
                    <a:pt x="24860" y="61341"/>
                  </a:lnTo>
                  <a:lnTo>
                    <a:pt x="14859" y="71342"/>
                  </a:lnTo>
                  <a:cubicBezTo>
                    <a:pt x="11144" y="74771"/>
                    <a:pt x="13906" y="81534"/>
                    <a:pt x="19050" y="81344"/>
                  </a:cubicBezTo>
                  <a:lnTo>
                    <a:pt x="75247" y="81153"/>
                  </a:lnTo>
                  <a:cubicBezTo>
                    <a:pt x="78486" y="81153"/>
                    <a:pt x="81057" y="78581"/>
                    <a:pt x="81057" y="75343"/>
                  </a:cubicBezTo>
                  <a:lnTo>
                    <a:pt x="81248" y="19145"/>
                  </a:lnTo>
                  <a:cubicBezTo>
                    <a:pt x="81248" y="16764"/>
                    <a:pt x="79820" y="14669"/>
                    <a:pt x="77628" y="13716"/>
                  </a:cubicBezTo>
                  <a:lnTo>
                    <a:pt x="77628" y="13716"/>
                  </a:lnTo>
                  <a:cubicBezTo>
                    <a:pt x="74771" y="13716"/>
                    <a:pt x="70866" y="15335"/>
                    <a:pt x="68866" y="17336"/>
                  </a:cubicBezTo>
                  <a:close/>
                  <a:moveTo>
                    <a:pt x="70104" y="69628"/>
                  </a:moveTo>
                  <a:lnTo>
                    <a:pt x="33909" y="69628"/>
                  </a:lnTo>
                  <a:cubicBezTo>
                    <a:pt x="33909" y="69628"/>
                    <a:pt x="38005" y="65722"/>
                    <a:pt x="38005" y="65722"/>
                  </a:cubicBezTo>
                  <a:cubicBezTo>
                    <a:pt x="40291" y="63437"/>
                    <a:pt x="40291" y="59722"/>
                    <a:pt x="38005" y="57436"/>
                  </a:cubicBezTo>
                  <a:lnTo>
                    <a:pt x="14859" y="34290"/>
                  </a:lnTo>
                  <a:lnTo>
                    <a:pt x="34766" y="14383"/>
                  </a:lnTo>
                  <a:lnTo>
                    <a:pt x="57912" y="37528"/>
                  </a:lnTo>
                  <a:cubicBezTo>
                    <a:pt x="60197" y="39815"/>
                    <a:pt x="63912" y="39815"/>
                    <a:pt x="66198" y="37528"/>
                  </a:cubicBezTo>
                  <a:lnTo>
                    <a:pt x="70295" y="33433"/>
                  </a:lnTo>
                  <a:lnTo>
                    <a:pt x="70295" y="696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7557385" y="2113030"/>
            <a:ext cx="398502" cy="398811"/>
            <a:chOff x="9083897" y="2633567"/>
            <a:chExt cx="398502" cy="398811"/>
          </a:xfrm>
        </p:grpSpPr>
        <p:sp>
          <p:nvSpPr>
            <p:cNvPr id="546" name="Google Shape;546;p27"/>
            <p:cNvSpPr/>
            <p:nvPr/>
          </p:nvSpPr>
          <p:spPr>
            <a:xfrm>
              <a:off x="9287968" y="2817017"/>
              <a:ext cx="82823" cy="67628"/>
            </a:xfrm>
            <a:custGeom>
              <a:rect b="b" l="l" r="r" t="t"/>
              <a:pathLst>
                <a:path extrusionOk="0" h="67628" w="82823">
                  <a:moveTo>
                    <a:pt x="34149" y="67533"/>
                  </a:moveTo>
                  <a:cubicBezTo>
                    <a:pt x="39102" y="67533"/>
                    <a:pt x="43674" y="65628"/>
                    <a:pt x="47103" y="62104"/>
                  </a:cubicBezTo>
                  <a:lnTo>
                    <a:pt x="77679" y="30767"/>
                  </a:lnTo>
                  <a:cubicBezTo>
                    <a:pt x="84632" y="23623"/>
                    <a:pt x="84536" y="12098"/>
                    <a:pt x="77393" y="5144"/>
                  </a:cubicBezTo>
                  <a:cubicBezTo>
                    <a:pt x="70249" y="-1809"/>
                    <a:pt x="58724" y="-1714"/>
                    <a:pt x="51770" y="5430"/>
                  </a:cubicBezTo>
                  <a:lnTo>
                    <a:pt x="33863" y="23813"/>
                  </a:lnTo>
                  <a:lnTo>
                    <a:pt x="30721" y="20765"/>
                  </a:lnTo>
                  <a:cubicBezTo>
                    <a:pt x="23577" y="13812"/>
                    <a:pt x="12051" y="14003"/>
                    <a:pt x="5098" y="21146"/>
                  </a:cubicBezTo>
                  <a:cubicBezTo>
                    <a:pt x="-1855" y="28290"/>
                    <a:pt x="-1665" y="39815"/>
                    <a:pt x="5479" y="46769"/>
                  </a:cubicBezTo>
                  <a:lnTo>
                    <a:pt x="21576" y="62485"/>
                  </a:lnTo>
                  <a:cubicBezTo>
                    <a:pt x="25005" y="65819"/>
                    <a:pt x="29482" y="67628"/>
                    <a:pt x="34245" y="67628"/>
                  </a:cubicBezTo>
                  <a:close/>
                  <a:moveTo>
                    <a:pt x="13385" y="29243"/>
                  </a:moveTo>
                  <a:cubicBezTo>
                    <a:pt x="15862" y="26671"/>
                    <a:pt x="19957" y="26671"/>
                    <a:pt x="22529" y="29147"/>
                  </a:cubicBezTo>
                  <a:lnTo>
                    <a:pt x="29863" y="36291"/>
                  </a:lnTo>
                  <a:cubicBezTo>
                    <a:pt x="32149" y="38577"/>
                    <a:pt x="35864" y="38482"/>
                    <a:pt x="38150" y="36196"/>
                  </a:cubicBezTo>
                  <a:lnTo>
                    <a:pt x="60152" y="13622"/>
                  </a:lnTo>
                  <a:cubicBezTo>
                    <a:pt x="62629" y="11050"/>
                    <a:pt x="66725" y="11050"/>
                    <a:pt x="69297" y="13526"/>
                  </a:cubicBezTo>
                  <a:cubicBezTo>
                    <a:pt x="71868" y="16003"/>
                    <a:pt x="71868" y="20099"/>
                    <a:pt x="69392" y="22670"/>
                  </a:cubicBezTo>
                  <a:lnTo>
                    <a:pt x="38817" y="54008"/>
                  </a:lnTo>
                  <a:cubicBezTo>
                    <a:pt x="36435" y="56579"/>
                    <a:pt x="32149" y="56579"/>
                    <a:pt x="29672" y="54103"/>
                  </a:cubicBezTo>
                  <a:lnTo>
                    <a:pt x="13575" y="38387"/>
                  </a:lnTo>
                  <a:cubicBezTo>
                    <a:pt x="11004" y="35910"/>
                    <a:pt x="11004" y="31814"/>
                    <a:pt x="13480" y="29243"/>
                  </a:cubicBezTo>
                  <a:lnTo>
                    <a:pt x="13480" y="29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9252254" y="2773679"/>
              <a:ext cx="152253" cy="152209"/>
            </a:xfrm>
            <a:custGeom>
              <a:rect b="b" l="l" r="r" t="t"/>
              <a:pathLst>
                <a:path extrusionOk="0" h="152209" w="152253">
                  <a:moveTo>
                    <a:pt x="24619" y="114872"/>
                  </a:moveTo>
                  <a:cubicBezTo>
                    <a:pt x="22714" y="112300"/>
                    <a:pt x="18999" y="111824"/>
                    <a:pt x="16428" y="113729"/>
                  </a:cubicBezTo>
                  <a:cubicBezTo>
                    <a:pt x="13856" y="115633"/>
                    <a:pt x="13380" y="119348"/>
                    <a:pt x="15284" y="121920"/>
                  </a:cubicBezTo>
                  <a:cubicBezTo>
                    <a:pt x="17380" y="124778"/>
                    <a:pt x="19761" y="127445"/>
                    <a:pt x="22333" y="129921"/>
                  </a:cubicBezTo>
                  <a:cubicBezTo>
                    <a:pt x="36716" y="144304"/>
                    <a:pt x="55861" y="152210"/>
                    <a:pt x="76149" y="152210"/>
                  </a:cubicBezTo>
                  <a:cubicBezTo>
                    <a:pt x="96438" y="152210"/>
                    <a:pt x="115583" y="144304"/>
                    <a:pt x="129966" y="129921"/>
                  </a:cubicBezTo>
                  <a:cubicBezTo>
                    <a:pt x="144349" y="115538"/>
                    <a:pt x="152254" y="96393"/>
                    <a:pt x="152254" y="76105"/>
                  </a:cubicBezTo>
                  <a:cubicBezTo>
                    <a:pt x="152254" y="55816"/>
                    <a:pt x="144349" y="36671"/>
                    <a:pt x="129966" y="22289"/>
                  </a:cubicBezTo>
                  <a:cubicBezTo>
                    <a:pt x="100248" y="-7430"/>
                    <a:pt x="51956" y="-7430"/>
                    <a:pt x="22333" y="22289"/>
                  </a:cubicBezTo>
                  <a:cubicBezTo>
                    <a:pt x="2140" y="42482"/>
                    <a:pt x="-5099" y="72009"/>
                    <a:pt x="3664" y="99346"/>
                  </a:cubicBezTo>
                  <a:cubicBezTo>
                    <a:pt x="4616" y="102394"/>
                    <a:pt x="7950" y="104108"/>
                    <a:pt x="10999" y="103156"/>
                  </a:cubicBezTo>
                  <a:cubicBezTo>
                    <a:pt x="14047" y="102203"/>
                    <a:pt x="15761" y="98870"/>
                    <a:pt x="14808" y="95822"/>
                  </a:cubicBezTo>
                  <a:cubicBezTo>
                    <a:pt x="7474" y="72771"/>
                    <a:pt x="13475" y="47720"/>
                    <a:pt x="30620" y="30575"/>
                  </a:cubicBezTo>
                  <a:cubicBezTo>
                    <a:pt x="55766" y="5429"/>
                    <a:pt x="96628" y="5429"/>
                    <a:pt x="121774" y="30575"/>
                  </a:cubicBezTo>
                  <a:cubicBezTo>
                    <a:pt x="133966" y="42767"/>
                    <a:pt x="140634" y="58960"/>
                    <a:pt x="140634" y="76105"/>
                  </a:cubicBezTo>
                  <a:cubicBezTo>
                    <a:pt x="140634" y="93250"/>
                    <a:pt x="133966" y="109537"/>
                    <a:pt x="121774" y="121634"/>
                  </a:cubicBezTo>
                  <a:cubicBezTo>
                    <a:pt x="109582" y="133826"/>
                    <a:pt x="93389" y="140494"/>
                    <a:pt x="76245" y="140494"/>
                  </a:cubicBezTo>
                  <a:cubicBezTo>
                    <a:pt x="59100" y="140494"/>
                    <a:pt x="42812" y="133826"/>
                    <a:pt x="30715" y="121634"/>
                  </a:cubicBezTo>
                  <a:cubicBezTo>
                    <a:pt x="28620" y="119539"/>
                    <a:pt x="26619" y="117253"/>
                    <a:pt x="24809" y="114776"/>
                  </a:cubicBezTo>
                  <a:lnTo>
                    <a:pt x="24809" y="11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9083897" y="2633567"/>
              <a:ext cx="398502" cy="398811"/>
            </a:xfrm>
            <a:custGeom>
              <a:rect b="b" l="l" r="r" t="t"/>
              <a:pathLst>
                <a:path extrusionOk="0" h="398811" w="398502">
                  <a:moveTo>
                    <a:pt x="389954" y="323183"/>
                  </a:moveTo>
                  <a:lnTo>
                    <a:pt x="353092" y="286226"/>
                  </a:lnTo>
                  <a:cubicBezTo>
                    <a:pt x="350806" y="283940"/>
                    <a:pt x="347091" y="283940"/>
                    <a:pt x="344805" y="286226"/>
                  </a:cubicBezTo>
                  <a:lnTo>
                    <a:pt x="344614" y="286417"/>
                  </a:lnTo>
                  <a:lnTo>
                    <a:pt x="330422" y="272224"/>
                  </a:lnTo>
                  <a:cubicBezTo>
                    <a:pt x="339947" y="257461"/>
                    <a:pt x="345662" y="240506"/>
                    <a:pt x="346805" y="222695"/>
                  </a:cubicBezTo>
                  <a:cubicBezTo>
                    <a:pt x="346996" y="219456"/>
                    <a:pt x="344519" y="216694"/>
                    <a:pt x="341376" y="216503"/>
                  </a:cubicBezTo>
                  <a:cubicBezTo>
                    <a:pt x="338138" y="216313"/>
                    <a:pt x="335375" y="218789"/>
                    <a:pt x="335185" y="221933"/>
                  </a:cubicBezTo>
                  <a:cubicBezTo>
                    <a:pt x="333756" y="244126"/>
                    <a:pt x="324326" y="264985"/>
                    <a:pt x="308705" y="280702"/>
                  </a:cubicBezTo>
                  <a:cubicBezTo>
                    <a:pt x="290989" y="298514"/>
                    <a:pt x="267652" y="307372"/>
                    <a:pt x="244316" y="307372"/>
                  </a:cubicBezTo>
                  <a:cubicBezTo>
                    <a:pt x="244316" y="307372"/>
                    <a:pt x="244316" y="307372"/>
                    <a:pt x="244316" y="307372"/>
                  </a:cubicBezTo>
                  <a:lnTo>
                    <a:pt x="244602" y="307372"/>
                  </a:lnTo>
                  <a:cubicBezTo>
                    <a:pt x="221361" y="307276"/>
                    <a:pt x="198215" y="298418"/>
                    <a:pt x="180594" y="280702"/>
                  </a:cubicBezTo>
                  <a:cubicBezTo>
                    <a:pt x="163354" y="263462"/>
                    <a:pt x="153924" y="240601"/>
                    <a:pt x="153924" y="216218"/>
                  </a:cubicBezTo>
                  <a:cubicBezTo>
                    <a:pt x="153924" y="191833"/>
                    <a:pt x="163449" y="168974"/>
                    <a:pt x="180594" y="151733"/>
                  </a:cubicBezTo>
                  <a:cubicBezTo>
                    <a:pt x="216122" y="116205"/>
                    <a:pt x="274034" y="116205"/>
                    <a:pt x="309563" y="151733"/>
                  </a:cubicBezTo>
                  <a:cubicBezTo>
                    <a:pt x="322802" y="164973"/>
                    <a:pt x="331565" y="181642"/>
                    <a:pt x="334804" y="200025"/>
                  </a:cubicBezTo>
                  <a:cubicBezTo>
                    <a:pt x="335375" y="203168"/>
                    <a:pt x="338423" y="205359"/>
                    <a:pt x="341566" y="204787"/>
                  </a:cubicBezTo>
                  <a:cubicBezTo>
                    <a:pt x="344710" y="204216"/>
                    <a:pt x="346900" y="201168"/>
                    <a:pt x="346329" y="198025"/>
                  </a:cubicBezTo>
                  <a:cubicBezTo>
                    <a:pt x="342614" y="177260"/>
                    <a:pt x="332708" y="158496"/>
                    <a:pt x="317849" y="143542"/>
                  </a:cubicBezTo>
                  <a:cubicBezTo>
                    <a:pt x="310420" y="136112"/>
                    <a:pt x="302228" y="130112"/>
                    <a:pt x="293370" y="125444"/>
                  </a:cubicBezTo>
                  <a:lnTo>
                    <a:pt x="293370" y="78295"/>
                  </a:lnTo>
                  <a:cubicBezTo>
                    <a:pt x="293370" y="76772"/>
                    <a:pt x="292703" y="75247"/>
                    <a:pt x="291655" y="74200"/>
                  </a:cubicBezTo>
                  <a:lnTo>
                    <a:pt x="219170" y="1714"/>
                  </a:lnTo>
                  <a:cubicBezTo>
                    <a:pt x="218123" y="667"/>
                    <a:pt x="216598" y="0"/>
                    <a:pt x="215075" y="0"/>
                  </a:cubicBezTo>
                  <a:lnTo>
                    <a:pt x="6096" y="0"/>
                  </a:lnTo>
                  <a:cubicBezTo>
                    <a:pt x="2762" y="0"/>
                    <a:pt x="0" y="2762"/>
                    <a:pt x="0" y="6096"/>
                  </a:cubicBezTo>
                  <a:lnTo>
                    <a:pt x="0" y="68485"/>
                  </a:lnTo>
                  <a:cubicBezTo>
                    <a:pt x="0" y="69056"/>
                    <a:pt x="285" y="69628"/>
                    <a:pt x="667" y="70009"/>
                  </a:cubicBezTo>
                  <a:cubicBezTo>
                    <a:pt x="5715" y="74866"/>
                    <a:pt x="11716" y="71342"/>
                    <a:pt x="11716" y="66484"/>
                  </a:cubicBezTo>
                  <a:lnTo>
                    <a:pt x="11716" y="13621"/>
                  </a:lnTo>
                  <a:cubicBezTo>
                    <a:pt x="11716" y="12478"/>
                    <a:pt x="12668" y="11620"/>
                    <a:pt x="13716" y="11620"/>
                  </a:cubicBezTo>
                  <a:lnTo>
                    <a:pt x="208598" y="11620"/>
                  </a:lnTo>
                  <a:lnTo>
                    <a:pt x="208598" y="66484"/>
                  </a:lnTo>
                  <a:cubicBezTo>
                    <a:pt x="208598" y="76200"/>
                    <a:pt x="216408" y="84010"/>
                    <a:pt x="226123" y="84010"/>
                  </a:cubicBezTo>
                  <a:lnTo>
                    <a:pt x="280988" y="84010"/>
                  </a:lnTo>
                  <a:lnTo>
                    <a:pt x="280988" y="119824"/>
                  </a:lnTo>
                  <a:cubicBezTo>
                    <a:pt x="269557" y="115824"/>
                    <a:pt x="257556" y="113728"/>
                    <a:pt x="245459" y="113633"/>
                  </a:cubicBezTo>
                  <a:cubicBezTo>
                    <a:pt x="245459" y="113633"/>
                    <a:pt x="245364" y="113633"/>
                    <a:pt x="245269" y="113633"/>
                  </a:cubicBezTo>
                  <a:lnTo>
                    <a:pt x="114585" y="113633"/>
                  </a:lnTo>
                  <a:cubicBezTo>
                    <a:pt x="112014" y="113633"/>
                    <a:pt x="109538" y="115348"/>
                    <a:pt x="108966" y="117920"/>
                  </a:cubicBezTo>
                  <a:cubicBezTo>
                    <a:pt x="108204" y="121444"/>
                    <a:pt x="111061" y="124587"/>
                    <a:pt x="114681" y="124587"/>
                  </a:cubicBezTo>
                  <a:lnTo>
                    <a:pt x="197263" y="124587"/>
                  </a:lnTo>
                  <a:cubicBezTo>
                    <a:pt x="188690" y="129064"/>
                    <a:pt x="180689" y="134779"/>
                    <a:pt x="173450" y="141732"/>
                  </a:cubicBezTo>
                  <a:lnTo>
                    <a:pt x="115348" y="141732"/>
                  </a:lnTo>
                  <a:cubicBezTo>
                    <a:pt x="112395" y="141732"/>
                    <a:pt x="109633" y="143923"/>
                    <a:pt x="109347" y="146876"/>
                  </a:cubicBezTo>
                  <a:cubicBezTo>
                    <a:pt x="108966" y="150400"/>
                    <a:pt x="111633" y="153448"/>
                    <a:pt x="115158" y="153448"/>
                  </a:cubicBezTo>
                  <a:lnTo>
                    <a:pt x="163259" y="153448"/>
                  </a:lnTo>
                  <a:cubicBezTo>
                    <a:pt x="153638" y="165830"/>
                    <a:pt x="147066" y="180213"/>
                    <a:pt x="143923" y="195453"/>
                  </a:cubicBezTo>
                  <a:lnTo>
                    <a:pt x="115348" y="195453"/>
                  </a:lnTo>
                  <a:cubicBezTo>
                    <a:pt x="112395" y="195453"/>
                    <a:pt x="109633" y="197644"/>
                    <a:pt x="109347" y="200597"/>
                  </a:cubicBezTo>
                  <a:cubicBezTo>
                    <a:pt x="108966" y="204121"/>
                    <a:pt x="111633" y="207169"/>
                    <a:pt x="115158" y="207169"/>
                  </a:cubicBezTo>
                  <a:lnTo>
                    <a:pt x="142304" y="207169"/>
                  </a:lnTo>
                  <a:cubicBezTo>
                    <a:pt x="142018" y="210312"/>
                    <a:pt x="141923" y="213455"/>
                    <a:pt x="141923" y="216599"/>
                  </a:cubicBezTo>
                  <a:cubicBezTo>
                    <a:pt x="141923" y="219170"/>
                    <a:pt x="141923" y="221742"/>
                    <a:pt x="142208" y="224314"/>
                  </a:cubicBezTo>
                  <a:lnTo>
                    <a:pt x="115252" y="224314"/>
                  </a:lnTo>
                  <a:cubicBezTo>
                    <a:pt x="112300" y="224314"/>
                    <a:pt x="109633" y="226600"/>
                    <a:pt x="109538" y="229648"/>
                  </a:cubicBezTo>
                  <a:cubicBezTo>
                    <a:pt x="109442" y="232696"/>
                    <a:pt x="111919" y="235268"/>
                    <a:pt x="114967" y="235268"/>
                  </a:cubicBezTo>
                  <a:lnTo>
                    <a:pt x="143637" y="235268"/>
                  </a:lnTo>
                  <a:cubicBezTo>
                    <a:pt x="146590" y="251174"/>
                    <a:pt x="153258" y="266033"/>
                    <a:pt x="163259" y="278892"/>
                  </a:cubicBezTo>
                  <a:lnTo>
                    <a:pt x="115252" y="278892"/>
                  </a:lnTo>
                  <a:cubicBezTo>
                    <a:pt x="112871" y="278892"/>
                    <a:pt x="110585" y="280321"/>
                    <a:pt x="109633" y="282512"/>
                  </a:cubicBezTo>
                  <a:cubicBezTo>
                    <a:pt x="107823" y="286988"/>
                    <a:pt x="111061" y="291274"/>
                    <a:pt x="115348" y="291274"/>
                  </a:cubicBezTo>
                  <a:lnTo>
                    <a:pt x="174022" y="291274"/>
                  </a:lnTo>
                  <a:cubicBezTo>
                    <a:pt x="180975" y="297942"/>
                    <a:pt x="188690" y="303371"/>
                    <a:pt x="196786" y="307658"/>
                  </a:cubicBezTo>
                  <a:lnTo>
                    <a:pt x="115443" y="307658"/>
                  </a:lnTo>
                  <a:cubicBezTo>
                    <a:pt x="112490" y="307658"/>
                    <a:pt x="109728" y="309848"/>
                    <a:pt x="109442" y="312801"/>
                  </a:cubicBezTo>
                  <a:cubicBezTo>
                    <a:pt x="109061" y="316325"/>
                    <a:pt x="111728" y="319373"/>
                    <a:pt x="115252" y="319373"/>
                  </a:cubicBezTo>
                  <a:lnTo>
                    <a:pt x="244411" y="319373"/>
                  </a:lnTo>
                  <a:cubicBezTo>
                    <a:pt x="256889" y="319373"/>
                    <a:pt x="269272" y="317183"/>
                    <a:pt x="281083" y="312706"/>
                  </a:cubicBezTo>
                  <a:lnTo>
                    <a:pt x="281083" y="381286"/>
                  </a:lnTo>
                  <a:cubicBezTo>
                    <a:pt x="281083" y="384524"/>
                    <a:pt x="278511" y="387096"/>
                    <a:pt x="275273" y="387096"/>
                  </a:cubicBezTo>
                  <a:lnTo>
                    <a:pt x="17716" y="387096"/>
                  </a:lnTo>
                  <a:cubicBezTo>
                    <a:pt x="14478" y="387096"/>
                    <a:pt x="11906" y="384524"/>
                    <a:pt x="11906" y="381286"/>
                  </a:cubicBezTo>
                  <a:lnTo>
                    <a:pt x="11906" y="90678"/>
                  </a:lnTo>
                  <a:cubicBezTo>
                    <a:pt x="11906" y="87725"/>
                    <a:pt x="9716" y="84963"/>
                    <a:pt x="6763" y="84677"/>
                  </a:cubicBezTo>
                  <a:cubicBezTo>
                    <a:pt x="3239" y="84296"/>
                    <a:pt x="191" y="87058"/>
                    <a:pt x="191" y="90487"/>
                  </a:cubicBezTo>
                  <a:lnTo>
                    <a:pt x="191" y="381286"/>
                  </a:lnTo>
                  <a:cubicBezTo>
                    <a:pt x="191" y="391001"/>
                    <a:pt x="8096" y="398812"/>
                    <a:pt x="17716" y="398812"/>
                  </a:cubicBezTo>
                  <a:lnTo>
                    <a:pt x="275273" y="398812"/>
                  </a:lnTo>
                  <a:cubicBezTo>
                    <a:pt x="284988" y="398812"/>
                    <a:pt x="292798" y="391001"/>
                    <a:pt x="292798" y="381286"/>
                  </a:cubicBezTo>
                  <a:lnTo>
                    <a:pt x="292798" y="307467"/>
                  </a:lnTo>
                  <a:cubicBezTo>
                    <a:pt x="295370" y="306038"/>
                    <a:pt x="297942" y="304610"/>
                    <a:pt x="300514" y="302990"/>
                  </a:cubicBezTo>
                  <a:lnTo>
                    <a:pt x="314706" y="317183"/>
                  </a:lnTo>
                  <a:cubicBezTo>
                    <a:pt x="312229" y="319373"/>
                    <a:pt x="312134" y="323469"/>
                    <a:pt x="314516" y="325660"/>
                  </a:cubicBezTo>
                  <a:lnTo>
                    <a:pt x="351377" y="362617"/>
                  </a:lnTo>
                  <a:cubicBezTo>
                    <a:pt x="361664" y="373380"/>
                    <a:pt x="380143" y="373380"/>
                    <a:pt x="390430" y="362617"/>
                  </a:cubicBezTo>
                  <a:cubicBezTo>
                    <a:pt x="401193" y="352330"/>
                    <a:pt x="401193" y="333756"/>
                    <a:pt x="390430" y="323469"/>
                  </a:cubicBezTo>
                  <a:lnTo>
                    <a:pt x="390430" y="323469"/>
                  </a:lnTo>
                  <a:close/>
                  <a:moveTo>
                    <a:pt x="219933" y="66580"/>
                  </a:moveTo>
                  <a:lnTo>
                    <a:pt x="219933" y="19907"/>
                  </a:lnTo>
                  <a:lnTo>
                    <a:pt x="272415" y="72390"/>
                  </a:lnTo>
                  <a:lnTo>
                    <a:pt x="225743" y="72390"/>
                  </a:lnTo>
                  <a:cubicBezTo>
                    <a:pt x="222504" y="72390"/>
                    <a:pt x="219933" y="69818"/>
                    <a:pt x="219933" y="66580"/>
                  </a:cubicBezTo>
                  <a:close/>
                  <a:moveTo>
                    <a:pt x="309943" y="295561"/>
                  </a:moveTo>
                  <a:cubicBezTo>
                    <a:pt x="312420" y="293465"/>
                    <a:pt x="314896" y="291274"/>
                    <a:pt x="317182" y="288989"/>
                  </a:cubicBezTo>
                  <a:cubicBezTo>
                    <a:pt x="319468" y="286702"/>
                    <a:pt x="321659" y="284226"/>
                    <a:pt x="323755" y="281749"/>
                  </a:cubicBezTo>
                  <a:lnTo>
                    <a:pt x="336709" y="294704"/>
                  </a:lnTo>
                  <a:lnTo>
                    <a:pt x="322898" y="308515"/>
                  </a:lnTo>
                  <a:lnTo>
                    <a:pt x="309943" y="295561"/>
                  </a:lnTo>
                  <a:close/>
                  <a:moveTo>
                    <a:pt x="382143" y="353854"/>
                  </a:moveTo>
                  <a:cubicBezTo>
                    <a:pt x="376238" y="360045"/>
                    <a:pt x="365474" y="360045"/>
                    <a:pt x="359569" y="353854"/>
                  </a:cubicBezTo>
                  <a:lnTo>
                    <a:pt x="326803" y="321088"/>
                  </a:lnTo>
                  <a:lnTo>
                    <a:pt x="349377" y="298514"/>
                  </a:lnTo>
                  <a:lnTo>
                    <a:pt x="382143" y="331279"/>
                  </a:lnTo>
                  <a:cubicBezTo>
                    <a:pt x="388334" y="337185"/>
                    <a:pt x="388334" y="347948"/>
                    <a:pt x="382143" y="353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9124187" y="2741104"/>
              <a:ext cx="52102" cy="51339"/>
            </a:xfrm>
            <a:custGeom>
              <a:rect b="b" l="l" r="r" t="t"/>
              <a:pathLst>
                <a:path extrusionOk="0" h="51339" w="52102">
                  <a:moveTo>
                    <a:pt x="13049" y="51340"/>
                  </a:moveTo>
                  <a:lnTo>
                    <a:pt x="39053" y="51340"/>
                  </a:lnTo>
                  <a:cubicBezTo>
                    <a:pt x="46292" y="51340"/>
                    <a:pt x="52102" y="45529"/>
                    <a:pt x="52102" y="38291"/>
                  </a:cubicBezTo>
                  <a:lnTo>
                    <a:pt x="52102" y="13049"/>
                  </a:lnTo>
                  <a:cubicBezTo>
                    <a:pt x="52102" y="5810"/>
                    <a:pt x="46292" y="0"/>
                    <a:pt x="39053" y="0"/>
                  </a:cubicBezTo>
                  <a:lnTo>
                    <a:pt x="13049" y="0"/>
                  </a:lnTo>
                  <a:cubicBezTo>
                    <a:pt x="5811" y="0"/>
                    <a:pt x="0" y="5810"/>
                    <a:pt x="0" y="13049"/>
                  </a:cubicBezTo>
                  <a:lnTo>
                    <a:pt x="0" y="38291"/>
                  </a:lnTo>
                  <a:cubicBezTo>
                    <a:pt x="0" y="45529"/>
                    <a:pt x="5811" y="51340"/>
                    <a:pt x="13049" y="51340"/>
                  </a:cubicBezTo>
                  <a:close/>
                  <a:moveTo>
                    <a:pt x="13049" y="11621"/>
                  </a:moveTo>
                  <a:lnTo>
                    <a:pt x="38291" y="11621"/>
                  </a:lnTo>
                  <a:cubicBezTo>
                    <a:pt x="39053" y="11621"/>
                    <a:pt x="39720" y="12287"/>
                    <a:pt x="39720" y="13049"/>
                  </a:cubicBezTo>
                  <a:lnTo>
                    <a:pt x="39720" y="38291"/>
                  </a:lnTo>
                  <a:cubicBezTo>
                    <a:pt x="39720" y="39052"/>
                    <a:pt x="39053" y="39719"/>
                    <a:pt x="38291" y="39719"/>
                  </a:cubicBezTo>
                  <a:lnTo>
                    <a:pt x="13049" y="39719"/>
                  </a:lnTo>
                  <a:cubicBezTo>
                    <a:pt x="12288" y="39719"/>
                    <a:pt x="11621" y="39052"/>
                    <a:pt x="11621" y="38291"/>
                  </a:cubicBezTo>
                  <a:lnTo>
                    <a:pt x="11621" y="13049"/>
                  </a:lnTo>
                  <a:cubicBezTo>
                    <a:pt x="11621" y="12287"/>
                    <a:pt x="12288" y="11621"/>
                    <a:pt x="13049" y="11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9124187" y="2823591"/>
              <a:ext cx="52102" cy="51339"/>
            </a:xfrm>
            <a:custGeom>
              <a:rect b="b" l="l" r="r" t="t"/>
              <a:pathLst>
                <a:path extrusionOk="0" h="51339" w="52102">
                  <a:moveTo>
                    <a:pt x="13049" y="51340"/>
                  </a:moveTo>
                  <a:lnTo>
                    <a:pt x="39053" y="51340"/>
                  </a:lnTo>
                  <a:cubicBezTo>
                    <a:pt x="46292" y="51340"/>
                    <a:pt x="52102" y="45529"/>
                    <a:pt x="52102" y="38290"/>
                  </a:cubicBezTo>
                  <a:lnTo>
                    <a:pt x="52102" y="13049"/>
                  </a:lnTo>
                  <a:cubicBezTo>
                    <a:pt x="52102" y="5810"/>
                    <a:pt x="46292" y="0"/>
                    <a:pt x="39053" y="0"/>
                  </a:cubicBezTo>
                  <a:lnTo>
                    <a:pt x="13049" y="0"/>
                  </a:lnTo>
                  <a:cubicBezTo>
                    <a:pt x="5811" y="0"/>
                    <a:pt x="0" y="5810"/>
                    <a:pt x="0" y="13049"/>
                  </a:cubicBezTo>
                  <a:lnTo>
                    <a:pt x="0" y="38290"/>
                  </a:lnTo>
                  <a:cubicBezTo>
                    <a:pt x="0" y="45529"/>
                    <a:pt x="5811" y="51340"/>
                    <a:pt x="13049" y="51340"/>
                  </a:cubicBezTo>
                  <a:close/>
                  <a:moveTo>
                    <a:pt x="13049" y="11621"/>
                  </a:moveTo>
                  <a:lnTo>
                    <a:pt x="38291" y="11621"/>
                  </a:lnTo>
                  <a:cubicBezTo>
                    <a:pt x="39053" y="11621"/>
                    <a:pt x="39720" y="12287"/>
                    <a:pt x="39720" y="13049"/>
                  </a:cubicBezTo>
                  <a:lnTo>
                    <a:pt x="39720" y="38290"/>
                  </a:lnTo>
                  <a:cubicBezTo>
                    <a:pt x="39720" y="39052"/>
                    <a:pt x="39053" y="39719"/>
                    <a:pt x="38291" y="39719"/>
                  </a:cubicBezTo>
                  <a:lnTo>
                    <a:pt x="13049" y="39719"/>
                  </a:lnTo>
                  <a:cubicBezTo>
                    <a:pt x="12288" y="39719"/>
                    <a:pt x="11621" y="39052"/>
                    <a:pt x="11621" y="38290"/>
                  </a:cubicBezTo>
                  <a:lnTo>
                    <a:pt x="11621" y="13049"/>
                  </a:lnTo>
                  <a:cubicBezTo>
                    <a:pt x="11621" y="12287"/>
                    <a:pt x="12288" y="11621"/>
                    <a:pt x="13049" y="11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9124187" y="2906839"/>
              <a:ext cx="52102" cy="51339"/>
            </a:xfrm>
            <a:custGeom>
              <a:rect b="b" l="l" r="r" t="t"/>
              <a:pathLst>
                <a:path extrusionOk="0" h="51339" w="52102">
                  <a:moveTo>
                    <a:pt x="13049" y="51340"/>
                  </a:moveTo>
                  <a:lnTo>
                    <a:pt x="39053" y="51340"/>
                  </a:lnTo>
                  <a:cubicBezTo>
                    <a:pt x="46292" y="51340"/>
                    <a:pt x="52102" y="45529"/>
                    <a:pt x="52102" y="38290"/>
                  </a:cubicBezTo>
                  <a:lnTo>
                    <a:pt x="52102" y="13049"/>
                  </a:lnTo>
                  <a:cubicBezTo>
                    <a:pt x="52102" y="5810"/>
                    <a:pt x="46292" y="0"/>
                    <a:pt x="39053" y="0"/>
                  </a:cubicBezTo>
                  <a:lnTo>
                    <a:pt x="13049" y="0"/>
                  </a:lnTo>
                  <a:cubicBezTo>
                    <a:pt x="5811" y="0"/>
                    <a:pt x="0" y="5810"/>
                    <a:pt x="0" y="13049"/>
                  </a:cubicBezTo>
                  <a:lnTo>
                    <a:pt x="0" y="38290"/>
                  </a:lnTo>
                  <a:cubicBezTo>
                    <a:pt x="0" y="45529"/>
                    <a:pt x="5811" y="51340"/>
                    <a:pt x="13049" y="51340"/>
                  </a:cubicBezTo>
                  <a:close/>
                  <a:moveTo>
                    <a:pt x="13049" y="11621"/>
                  </a:moveTo>
                  <a:lnTo>
                    <a:pt x="38291" y="11621"/>
                  </a:lnTo>
                  <a:cubicBezTo>
                    <a:pt x="39053" y="11621"/>
                    <a:pt x="39720" y="12287"/>
                    <a:pt x="39720" y="13049"/>
                  </a:cubicBezTo>
                  <a:lnTo>
                    <a:pt x="39720" y="38290"/>
                  </a:lnTo>
                  <a:cubicBezTo>
                    <a:pt x="39720" y="39052"/>
                    <a:pt x="39053" y="39719"/>
                    <a:pt x="38291" y="39719"/>
                  </a:cubicBezTo>
                  <a:lnTo>
                    <a:pt x="13049" y="39719"/>
                  </a:lnTo>
                  <a:cubicBezTo>
                    <a:pt x="12288" y="39719"/>
                    <a:pt x="11621" y="39052"/>
                    <a:pt x="11621" y="38290"/>
                  </a:cubicBezTo>
                  <a:lnTo>
                    <a:pt x="11621" y="13049"/>
                  </a:lnTo>
                  <a:cubicBezTo>
                    <a:pt x="11621" y="12287"/>
                    <a:pt x="12288" y="11621"/>
                    <a:pt x="13049" y="11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27"/>
          <p:cNvGrpSpPr/>
          <p:nvPr/>
        </p:nvGrpSpPr>
        <p:grpSpPr>
          <a:xfrm>
            <a:off x="1188242" y="2772825"/>
            <a:ext cx="398529" cy="268986"/>
            <a:chOff x="2714754" y="3293363"/>
            <a:chExt cx="398529" cy="268986"/>
          </a:xfrm>
        </p:grpSpPr>
        <p:sp>
          <p:nvSpPr>
            <p:cNvPr id="553" name="Google Shape;553;p27"/>
            <p:cNvSpPr/>
            <p:nvPr/>
          </p:nvSpPr>
          <p:spPr>
            <a:xfrm>
              <a:off x="2715601" y="3330225"/>
              <a:ext cx="396573" cy="232124"/>
            </a:xfrm>
            <a:custGeom>
              <a:rect b="b" l="l" r="r" t="t"/>
              <a:pathLst>
                <a:path extrusionOk="0" h="232124" w="396573">
                  <a:moveTo>
                    <a:pt x="338114" y="56388"/>
                  </a:moveTo>
                  <a:cubicBezTo>
                    <a:pt x="317540" y="40100"/>
                    <a:pt x="296489" y="27051"/>
                    <a:pt x="275725" y="17717"/>
                  </a:cubicBezTo>
                  <a:cubicBezTo>
                    <a:pt x="249531" y="5905"/>
                    <a:pt x="223528" y="0"/>
                    <a:pt x="198382" y="0"/>
                  </a:cubicBezTo>
                  <a:cubicBezTo>
                    <a:pt x="173236" y="0"/>
                    <a:pt x="147137" y="6001"/>
                    <a:pt x="120848" y="17812"/>
                  </a:cubicBezTo>
                  <a:cubicBezTo>
                    <a:pt x="99989" y="27146"/>
                    <a:pt x="78938" y="40196"/>
                    <a:pt x="58364" y="56579"/>
                  </a:cubicBezTo>
                  <a:cubicBezTo>
                    <a:pt x="55793" y="58579"/>
                    <a:pt x="55412" y="62293"/>
                    <a:pt x="57412" y="64770"/>
                  </a:cubicBezTo>
                  <a:cubicBezTo>
                    <a:pt x="59412" y="67342"/>
                    <a:pt x="63127" y="67723"/>
                    <a:pt x="65603" y="65722"/>
                  </a:cubicBezTo>
                  <a:cubicBezTo>
                    <a:pt x="79891" y="54388"/>
                    <a:pt x="97893" y="42005"/>
                    <a:pt x="118277" y="32004"/>
                  </a:cubicBezTo>
                  <a:cubicBezTo>
                    <a:pt x="96083" y="53150"/>
                    <a:pt x="82272" y="82963"/>
                    <a:pt x="82272" y="115919"/>
                  </a:cubicBezTo>
                  <a:cubicBezTo>
                    <a:pt x="82272" y="148876"/>
                    <a:pt x="96179" y="178975"/>
                    <a:pt x="118562" y="200120"/>
                  </a:cubicBezTo>
                  <a:cubicBezTo>
                    <a:pt x="98274" y="190119"/>
                    <a:pt x="80367" y="177927"/>
                    <a:pt x="66080" y="166688"/>
                  </a:cubicBezTo>
                  <a:cubicBezTo>
                    <a:pt x="39410" y="145637"/>
                    <a:pt x="20455" y="124301"/>
                    <a:pt x="13406" y="116014"/>
                  </a:cubicBezTo>
                  <a:cubicBezTo>
                    <a:pt x="18740" y="109728"/>
                    <a:pt x="30837" y="96012"/>
                    <a:pt x="47982" y="80581"/>
                  </a:cubicBezTo>
                  <a:cubicBezTo>
                    <a:pt x="50363" y="78391"/>
                    <a:pt x="50554" y="74771"/>
                    <a:pt x="48458" y="72295"/>
                  </a:cubicBezTo>
                  <a:cubicBezTo>
                    <a:pt x="46268" y="69913"/>
                    <a:pt x="42648" y="69723"/>
                    <a:pt x="40172" y="71818"/>
                  </a:cubicBezTo>
                  <a:cubicBezTo>
                    <a:pt x="16073" y="93535"/>
                    <a:pt x="1786" y="111633"/>
                    <a:pt x="1214" y="112395"/>
                  </a:cubicBezTo>
                  <a:cubicBezTo>
                    <a:pt x="-405" y="114490"/>
                    <a:pt x="-405" y="117443"/>
                    <a:pt x="1214" y="119634"/>
                  </a:cubicBezTo>
                  <a:cubicBezTo>
                    <a:pt x="2072" y="120777"/>
                    <a:pt x="23598" y="148018"/>
                    <a:pt x="58555" y="175736"/>
                  </a:cubicBezTo>
                  <a:cubicBezTo>
                    <a:pt x="79129" y="192024"/>
                    <a:pt x="100179" y="205073"/>
                    <a:pt x="120944" y="214408"/>
                  </a:cubicBezTo>
                  <a:cubicBezTo>
                    <a:pt x="147137" y="226219"/>
                    <a:pt x="173141" y="232124"/>
                    <a:pt x="198287" y="232124"/>
                  </a:cubicBezTo>
                  <a:cubicBezTo>
                    <a:pt x="223433" y="232124"/>
                    <a:pt x="249341" y="226123"/>
                    <a:pt x="275630" y="214408"/>
                  </a:cubicBezTo>
                  <a:cubicBezTo>
                    <a:pt x="296489" y="205073"/>
                    <a:pt x="317444" y="192024"/>
                    <a:pt x="338018" y="175736"/>
                  </a:cubicBezTo>
                  <a:cubicBezTo>
                    <a:pt x="372975" y="148018"/>
                    <a:pt x="394502" y="120777"/>
                    <a:pt x="395359" y="119634"/>
                  </a:cubicBezTo>
                  <a:cubicBezTo>
                    <a:pt x="396978" y="117538"/>
                    <a:pt x="396978" y="114586"/>
                    <a:pt x="395359" y="112395"/>
                  </a:cubicBezTo>
                  <a:cubicBezTo>
                    <a:pt x="394502" y="111252"/>
                    <a:pt x="372975" y="84010"/>
                    <a:pt x="338018" y="56293"/>
                  </a:cubicBezTo>
                  <a:lnTo>
                    <a:pt x="338018" y="56293"/>
                  </a:lnTo>
                  <a:close/>
                  <a:moveTo>
                    <a:pt x="330684" y="166783"/>
                  </a:moveTo>
                  <a:cubicBezTo>
                    <a:pt x="316492" y="178022"/>
                    <a:pt x="298585" y="190214"/>
                    <a:pt x="278297" y="200215"/>
                  </a:cubicBezTo>
                  <a:cubicBezTo>
                    <a:pt x="286202" y="192691"/>
                    <a:pt x="293156" y="184023"/>
                    <a:pt x="298680" y="174498"/>
                  </a:cubicBezTo>
                  <a:cubicBezTo>
                    <a:pt x="300299" y="171736"/>
                    <a:pt x="299347" y="168116"/>
                    <a:pt x="296585" y="166497"/>
                  </a:cubicBezTo>
                  <a:cubicBezTo>
                    <a:pt x="293822" y="164878"/>
                    <a:pt x="290203" y="165830"/>
                    <a:pt x="288584" y="168592"/>
                  </a:cubicBezTo>
                  <a:cubicBezTo>
                    <a:pt x="279535" y="184118"/>
                    <a:pt x="266581" y="197072"/>
                    <a:pt x="251150" y="206121"/>
                  </a:cubicBezTo>
                  <a:cubicBezTo>
                    <a:pt x="235244" y="215455"/>
                    <a:pt x="216956" y="220409"/>
                    <a:pt x="198382" y="220409"/>
                  </a:cubicBezTo>
                  <a:cubicBezTo>
                    <a:pt x="140851" y="220409"/>
                    <a:pt x="93988" y="173546"/>
                    <a:pt x="93988" y="116014"/>
                  </a:cubicBezTo>
                  <a:cubicBezTo>
                    <a:pt x="93988" y="58483"/>
                    <a:pt x="136184" y="16383"/>
                    <a:pt x="189809" y="12001"/>
                  </a:cubicBezTo>
                  <a:cubicBezTo>
                    <a:pt x="192667" y="11811"/>
                    <a:pt x="195524" y="11716"/>
                    <a:pt x="198382" y="11716"/>
                  </a:cubicBezTo>
                  <a:cubicBezTo>
                    <a:pt x="201239" y="11716"/>
                    <a:pt x="204097" y="11811"/>
                    <a:pt x="206954" y="12001"/>
                  </a:cubicBezTo>
                  <a:cubicBezTo>
                    <a:pt x="260485" y="16383"/>
                    <a:pt x="302776" y="61341"/>
                    <a:pt x="302776" y="116014"/>
                  </a:cubicBezTo>
                  <a:cubicBezTo>
                    <a:pt x="302776" y="127063"/>
                    <a:pt x="301061" y="137922"/>
                    <a:pt x="297632" y="148304"/>
                  </a:cubicBezTo>
                  <a:cubicBezTo>
                    <a:pt x="296680" y="151352"/>
                    <a:pt x="298299" y="154686"/>
                    <a:pt x="301347" y="155638"/>
                  </a:cubicBezTo>
                  <a:cubicBezTo>
                    <a:pt x="304395" y="156591"/>
                    <a:pt x="307729" y="154972"/>
                    <a:pt x="308681" y="151924"/>
                  </a:cubicBezTo>
                  <a:cubicBezTo>
                    <a:pt x="312491" y="140303"/>
                    <a:pt x="314396" y="128302"/>
                    <a:pt x="314396" y="116014"/>
                  </a:cubicBezTo>
                  <a:cubicBezTo>
                    <a:pt x="314396" y="83058"/>
                    <a:pt x="300585" y="53245"/>
                    <a:pt x="278392" y="32099"/>
                  </a:cubicBezTo>
                  <a:cubicBezTo>
                    <a:pt x="298585" y="42005"/>
                    <a:pt x="316397" y="54197"/>
                    <a:pt x="330589" y="65437"/>
                  </a:cubicBezTo>
                  <a:cubicBezTo>
                    <a:pt x="357259" y="86487"/>
                    <a:pt x="376214" y="107823"/>
                    <a:pt x="383262" y="116110"/>
                  </a:cubicBezTo>
                  <a:cubicBezTo>
                    <a:pt x="376309" y="124396"/>
                    <a:pt x="357259" y="145732"/>
                    <a:pt x="330589" y="166783"/>
                  </a:cubicBezTo>
                  <a:lnTo>
                    <a:pt x="330589" y="166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714754" y="3293363"/>
              <a:ext cx="398529" cy="105822"/>
            </a:xfrm>
            <a:custGeom>
              <a:rect b="b" l="l" r="r" t="t"/>
              <a:pathLst>
                <a:path extrusionOk="0" h="105822" w="398529">
                  <a:moveTo>
                    <a:pt x="5871" y="105823"/>
                  </a:moveTo>
                  <a:cubicBezTo>
                    <a:pt x="7300" y="105823"/>
                    <a:pt x="8824" y="105251"/>
                    <a:pt x="9967" y="104204"/>
                  </a:cubicBezTo>
                  <a:cubicBezTo>
                    <a:pt x="35304" y="79724"/>
                    <a:pt x="62831" y="58769"/>
                    <a:pt x="89691" y="43625"/>
                  </a:cubicBezTo>
                  <a:cubicBezTo>
                    <a:pt x="127125" y="22479"/>
                    <a:pt x="164082" y="11716"/>
                    <a:pt x="199324" y="11716"/>
                  </a:cubicBezTo>
                  <a:cubicBezTo>
                    <a:pt x="234567" y="11716"/>
                    <a:pt x="271429" y="22384"/>
                    <a:pt x="308862" y="43529"/>
                  </a:cubicBezTo>
                  <a:cubicBezTo>
                    <a:pt x="336008" y="58865"/>
                    <a:pt x="362869" y="79248"/>
                    <a:pt x="388586" y="104013"/>
                  </a:cubicBezTo>
                  <a:cubicBezTo>
                    <a:pt x="390872" y="106299"/>
                    <a:pt x="394587" y="106204"/>
                    <a:pt x="396873" y="103823"/>
                  </a:cubicBezTo>
                  <a:cubicBezTo>
                    <a:pt x="399159" y="101441"/>
                    <a:pt x="399064" y="97822"/>
                    <a:pt x="396682" y="95536"/>
                  </a:cubicBezTo>
                  <a:cubicBezTo>
                    <a:pt x="370298" y="70104"/>
                    <a:pt x="342676" y="49149"/>
                    <a:pt x="314672" y="33338"/>
                  </a:cubicBezTo>
                  <a:cubicBezTo>
                    <a:pt x="275429" y="11240"/>
                    <a:pt x="236662" y="0"/>
                    <a:pt x="199324" y="0"/>
                  </a:cubicBezTo>
                  <a:cubicBezTo>
                    <a:pt x="161986" y="0"/>
                    <a:pt x="123124" y="11240"/>
                    <a:pt x="83881" y="33433"/>
                  </a:cubicBezTo>
                  <a:cubicBezTo>
                    <a:pt x="55782" y="49244"/>
                    <a:pt x="28160" y="70199"/>
                    <a:pt x="1776" y="95726"/>
                  </a:cubicBezTo>
                  <a:cubicBezTo>
                    <a:pt x="-510" y="98012"/>
                    <a:pt x="-606" y="101632"/>
                    <a:pt x="1585" y="104013"/>
                  </a:cubicBezTo>
                  <a:cubicBezTo>
                    <a:pt x="2728" y="105156"/>
                    <a:pt x="4252" y="105823"/>
                    <a:pt x="5776" y="105823"/>
                  </a:cubicBezTo>
                  <a:lnTo>
                    <a:pt x="5776" y="105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877597" y="3409950"/>
              <a:ext cx="72866" cy="72770"/>
            </a:xfrm>
            <a:custGeom>
              <a:rect b="b" l="l" r="r" t="t"/>
              <a:pathLst>
                <a:path extrusionOk="0" h="72770" w="72866">
                  <a:moveTo>
                    <a:pt x="36385" y="0"/>
                  </a:moveTo>
                  <a:cubicBezTo>
                    <a:pt x="16288" y="0"/>
                    <a:pt x="0" y="16288"/>
                    <a:pt x="0" y="36386"/>
                  </a:cubicBezTo>
                  <a:cubicBezTo>
                    <a:pt x="0" y="40100"/>
                    <a:pt x="571" y="43815"/>
                    <a:pt x="1715" y="47339"/>
                  </a:cubicBezTo>
                  <a:cubicBezTo>
                    <a:pt x="2667" y="50387"/>
                    <a:pt x="6001" y="52102"/>
                    <a:pt x="9049" y="51149"/>
                  </a:cubicBezTo>
                  <a:cubicBezTo>
                    <a:pt x="12097" y="50197"/>
                    <a:pt x="13811" y="46863"/>
                    <a:pt x="12859" y="43815"/>
                  </a:cubicBezTo>
                  <a:cubicBezTo>
                    <a:pt x="12097" y="41434"/>
                    <a:pt x="11716" y="38957"/>
                    <a:pt x="11716" y="36386"/>
                  </a:cubicBezTo>
                  <a:cubicBezTo>
                    <a:pt x="11716" y="22765"/>
                    <a:pt x="22765" y="11716"/>
                    <a:pt x="36385" y="11716"/>
                  </a:cubicBezTo>
                  <a:cubicBezTo>
                    <a:pt x="50006" y="11716"/>
                    <a:pt x="61055" y="22765"/>
                    <a:pt x="61055" y="36386"/>
                  </a:cubicBezTo>
                  <a:cubicBezTo>
                    <a:pt x="61055" y="50006"/>
                    <a:pt x="50006" y="61055"/>
                    <a:pt x="36385" y="61055"/>
                  </a:cubicBezTo>
                  <a:cubicBezTo>
                    <a:pt x="32290" y="61055"/>
                    <a:pt x="28194" y="60008"/>
                    <a:pt x="24670" y="58103"/>
                  </a:cubicBezTo>
                  <a:cubicBezTo>
                    <a:pt x="21812" y="56579"/>
                    <a:pt x="18288" y="57626"/>
                    <a:pt x="16764" y="60484"/>
                  </a:cubicBezTo>
                  <a:cubicBezTo>
                    <a:pt x="15240" y="63341"/>
                    <a:pt x="16288" y="66866"/>
                    <a:pt x="19145" y="68389"/>
                  </a:cubicBezTo>
                  <a:cubicBezTo>
                    <a:pt x="24479" y="71247"/>
                    <a:pt x="30480" y="72771"/>
                    <a:pt x="36481" y="72771"/>
                  </a:cubicBezTo>
                  <a:cubicBezTo>
                    <a:pt x="56578" y="72771"/>
                    <a:pt x="72866" y="56483"/>
                    <a:pt x="72866" y="36386"/>
                  </a:cubicBezTo>
                  <a:cubicBezTo>
                    <a:pt x="72866" y="16288"/>
                    <a:pt x="56578" y="0"/>
                    <a:pt x="36481" y="0"/>
                  </a:cubicBezTo>
                  <a:lnTo>
                    <a:pt x="36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2831306" y="3364134"/>
              <a:ext cx="164306" cy="164306"/>
            </a:xfrm>
            <a:custGeom>
              <a:rect b="b" l="l" r="r" t="t"/>
              <a:pathLst>
                <a:path extrusionOk="0" h="164306" w="164306">
                  <a:moveTo>
                    <a:pt x="155448" y="67056"/>
                  </a:moveTo>
                  <a:lnTo>
                    <a:pt x="146494" y="65722"/>
                  </a:lnTo>
                  <a:cubicBezTo>
                    <a:pt x="144971" y="59531"/>
                    <a:pt x="142494" y="53721"/>
                    <a:pt x="139256" y="48292"/>
                  </a:cubicBezTo>
                  <a:lnTo>
                    <a:pt x="144590" y="41053"/>
                  </a:lnTo>
                  <a:cubicBezTo>
                    <a:pt x="147733" y="36862"/>
                    <a:pt x="147256" y="31147"/>
                    <a:pt x="143542" y="27432"/>
                  </a:cubicBezTo>
                  <a:lnTo>
                    <a:pt x="136874" y="20764"/>
                  </a:lnTo>
                  <a:cubicBezTo>
                    <a:pt x="133160" y="17050"/>
                    <a:pt x="127444" y="16669"/>
                    <a:pt x="123254" y="19717"/>
                  </a:cubicBezTo>
                  <a:lnTo>
                    <a:pt x="116015" y="25051"/>
                  </a:lnTo>
                  <a:cubicBezTo>
                    <a:pt x="110585" y="21812"/>
                    <a:pt x="104680" y="19336"/>
                    <a:pt x="98584" y="17812"/>
                  </a:cubicBezTo>
                  <a:lnTo>
                    <a:pt x="97250" y="8858"/>
                  </a:lnTo>
                  <a:cubicBezTo>
                    <a:pt x="96488" y="3715"/>
                    <a:pt x="92107" y="0"/>
                    <a:pt x="86868" y="0"/>
                  </a:cubicBezTo>
                  <a:lnTo>
                    <a:pt x="77438" y="0"/>
                  </a:lnTo>
                  <a:cubicBezTo>
                    <a:pt x="72200" y="0"/>
                    <a:pt x="67913" y="3715"/>
                    <a:pt x="67056" y="8858"/>
                  </a:cubicBezTo>
                  <a:lnTo>
                    <a:pt x="65723" y="17812"/>
                  </a:lnTo>
                  <a:cubicBezTo>
                    <a:pt x="59531" y="19336"/>
                    <a:pt x="53721" y="21812"/>
                    <a:pt x="48292" y="25051"/>
                  </a:cubicBezTo>
                  <a:lnTo>
                    <a:pt x="41053" y="19717"/>
                  </a:lnTo>
                  <a:cubicBezTo>
                    <a:pt x="36862" y="16573"/>
                    <a:pt x="31147" y="17050"/>
                    <a:pt x="27432" y="20764"/>
                  </a:cubicBezTo>
                  <a:lnTo>
                    <a:pt x="20765" y="27432"/>
                  </a:lnTo>
                  <a:cubicBezTo>
                    <a:pt x="17050" y="31147"/>
                    <a:pt x="16669" y="36862"/>
                    <a:pt x="19717" y="41053"/>
                  </a:cubicBezTo>
                  <a:lnTo>
                    <a:pt x="25051" y="48292"/>
                  </a:lnTo>
                  <a:cubicBezTo>
                    <a:pt x="21812" y="53721"/>
                    <a:pt x="19336" y="59626"/>
                    <a:pt x="17812" y="65722"/>
                  </a:cubicBezTo>
                  <a:lnTo>
                    <a:pt x="8858" y="67056"/>
                  </a:lnTo>
                  <a:cubicBezTo>
                    <a:pt x="3715" y="67818"/>
                    <a:pt x="0" y="72200"/>
                    <a:pt x="0" y="77438"/>
                  </a:cubicBezTo>
                  <a:lnTo>
                    <a:pt x="0" y="86868"/>
                  </a:lnTo>
                  <a:cubicBezTo>
                    <a:pt x="0" y="92107"/>
                    <a:pt x="3715" y="96393"/>
                    <a:pt x="8858" y="97250"/>
                  </a:cubicBezTo>
                  <a:lnTo>
                    <a:pt x="17812" y="98584"/>
                  </a:lnTo>
                  <a:cubicBezTo>
                    <a:pt x="19336" y="104775"/>
                    <a:pt x="21812" y="110585"/>
                    <a:pt x="25051" y="116014"/>
                  </a:cubicBezTo>
                  <a:lnTo>
                    <a:pt x="19717" y="123254"/>
                  </a:lnTo>
                  <a:cubicBezTo>
                    <a:pt x="16573" y="127445"/>
                    <a:pt x="17050" y="133159"/>
                    <a:pt x="20765" y="136874"/>
                  </a:cubicBezTo>
                  <a:lnTo>
                    <a:pt x="27432" y="143542"/>
                  </a:lnTo>
                  <a:cubicBezTo>
                    <a:pt x="31147" y="147256"/>
                    <a:pt x="36862" y="147638"/>
                    <a:pt x="41053" y="144589"/>
                  </a:cubicBezTo>
                  <a:lnTo>
                    <a:pt x="48292" y="139255"/>
                  </a:lnTo>
                  <a:cubicBezTo>
                    <a:pt x="53721" y="142494"/>
                    <a:pt x="59627" y="144971"/>
                    <a:pt x="65723" y="146495"/>
                  </a:cubicBezTo>
                  <a:lnTo>
                    <a:pt x="67056" y="155448"/>
                  </a:lnTo>
                  <a:cubicBezTo>
                    <a:pt x="67818" y="160592"/>
                    <a:pt x="72200" y="164306"/>
                    <a:pt x="77438" y="164306"/>
                  </a:cubicBezTo>
                  <a:lnTo>
                    <a:pt x="86868" y="164306"/>
                  </a:lnTo>
                  <a:cubicBezTo>
                    <a:pt x="92107" y="164306"/>
                    <a:pt x="96393" y="160592"/>
                    <a:pt x="97250" y="155448"/>
                  </a:cubicBezTo>
                  <a:lnTo>
                    <a:pt x="98584" y="146495"/>
                  </a:lnTo>
                  <a:cubicBezTo>
                    <a:pt x="104775" y="144971"/>
                    <a:pt x="110585" y="142494"/>
                    <a:pt x="116015" y="139255"/>
                  </a:cubicBezTo>
                  <a:lnTo>
                    <a:pt x="123254" y="144589"/>
                  </a:lnTo>
                  <a:cubicBezTo>
                    <a:pt x="127444" y="147733"/>
                    <a:pt x="133160" y="147256"/>
                    <a:pt x="136874" y="143542"/>
                  </a:cubicBezTo>
                  <a:lnTo>
                    <a:pt x="143542" y="136874"/>
                  </a:lnTo>
                  <a:cubicBezTo>
                    <a:pt x="147256" y="133159"/>
                    <a:pt x="147638" y="127445"/>
                    <a:pt x="144590" y="123254"/>
                  </a:cubicBezTo>
                  <a:lnTo>
                    <a:pt x="139256" y="116014"/>
                  </a:lnTo>
                  <a:cubicBezTo>
                    <a:pt x="142494" y="110585"/>
                    <a:pt x="144971" y="104680"/>
                    <a:pt x="146494" y="98584"/>
                  </a:cubicBezTo>
                  <a:lnTo>
                    <a:pt x="155448" y="97250"/>
                  </a:lnTo>
                  <a:cubicBezTo>
                    <a:pt x="160592" y="96488"/>
                    <a:pt x="164306" y="92107"/>
                    <a:pt x="164306" y="86868"/>
                  </a:cubicBezTo>
                  <a:lnTo>
                    <a:pt x="164306" y="77438"/>
                  </a:lnTo>
                  <a:cubicBezTo>
                    <a:pt x="164306" y="72200"/>
                    <a:pt x="160592" y="67913"/>
                    <a:pt x="155448" y="67056"/>
                  </a:cubicBezTo>
                  <a:lnTo>
                    <a:pt x="155448" y="67056"/>
                  </a:lnTo>
                  <a:close/>
                  <a:moveTo>
                    <a:pt x="152686" y="85630"/>
                  </a:moveTo>
                  <a:lnTo>
                    <a:pt x="140780" y="87439"/>
                  </a:lnTo>
                  <a:cubicBezTo>
                    <a:pt x="138303" y="87821"/>
                    <a:pt x="136398" y="89725"/>
                    <a:pt x="135922" y="92107"/>
                  </a:cubicBezTo>
                  <a:cubicBezTo>
                    <a:pt x="134493" y="99536"/>
                    <a:pt x="131636" y="106585"/>
                    <a:pt x="127349" y="112871"/>
                  </a:cubicBezTo>
                  <a:cubicBezTo>
                    <a:pt x="125920" y="114967"/>
                    <a:pt x="126016" y="117634"/>
                    <a:pt x="127444" y="119634"/>
                  </a:cubicBezTo>
                  <a:lnTo>
                    <a:pt x="134588" y="129254"/>
                  </a:lnTo>
                  <a:lnTo>
                    <a:pt x="129445" y="134398"/>
                  </a:lnTo>
                  <a:lnTo>
                    <a:pt x="119825" y="127254"/>
                  </a:lnTo>
                  <a:cubicBezTo>
                    <a:pt x="117824" y="125825"/>
                    <a:pt x="115157" y="125730"/>
                    <a:pt x="113062" y="127159"/>
                  </a:cubicBezTo>
                  <a:cubicBezTo>
                    <a:pt x="106775" y="131445"/>
                    <a:pt x="99822" y="134398"/>
                    <a:pt x="92297" y="135731"/>
                  </a:cubicBezTo>
                  <a:cubicBezTo>
                    <a:pt x="89821" y="136208"/>
                    <a:pt x="88011" y="138113"/>
                    <a:pt x="87630" y="140589"/>
                  </a:cubicBezTo>
                  <a:lnTo>
                    <a:pt x="85820" y="152495"/>
                  </a:lnTo>
                  <a:lnTo>
                    <a:pt x="78677" y="152495"/>
                  </a:lnTo>
                  <a:lnTo>
                    <a:pt x="76867" y="140684"/>
                  </a:lnTo>
                  <a:cubicBezTo>
                    <a:pt x="76486" y="138208"/>
                    <a:pt x="74581" y="136303"/>
                    <a:pt x="72200" y="135826"/>
                  </a:cubicBezTo>
                  <a:cubicBezTo>
                    <a:pt x="64770" y="134398"/>
                    <a:pt x="57817" y="131540"/>
                    <a:pt x="51530" y="127254"/>
                  </a:cubicBezTo>
                  <a:cubicBezTo>
                    <a:pt x="49435" y="125825"/>
                    <a:pt x="46768" y="125921"/>
                    <a:pt x="44768" y="127349"/>
                  </a:cubicBezTo>
                  <a:lnTo>
                    <a:pt x="35147" y="134493"/>
                  </a:lnTo>
                  <a:lnTo>
                    <a:pt x="30004" y="129350"/>
                  </a:lnTo>
                  <a:lnTo>
                    <a:pt x="37147" y="119729"/>
                  </a:lnTo>
                  <a:cubicBezTo>
                    <a:pt x="38576" y="117729"/>
                    <a:pt x="38671" y="115062"/>
                    <a:pt x="37243" y="112967"/>
                  </a:cubicBezTo>
                  <a:cubicBezTo>
                    <a:pt x="32957" y="106680"/>
                    <a:pt x="30099" y="99727"/>
                    <a:pt x="28670" y="92297"/>
                  </a:cubicBezTo>
                  <a:cubicBezTo>
                    <a:pt x="28194" y="89821"/>
                    <a:pt x="26289" y="88011"/>
                    <a:pt x="23813" y="87630"/>
                  </a:cubicBezTo>
                  <a:lnTo>
                    <a:pt x="12002" y="85820"/>
                  </a:lnTo>
                  <a:lnTo>
                    <a:pt x="12002" y="78486"/>
                  </a:lnTo>
                  <a:lnTo>
                    <a:pt x="23813" y="76676"/>
                  </a:lnTo>
                  <a:cubicBezTo>
                    <a:pt x="26289" y="76295"/>
                    <a:pt x="28194" y="74390"/>
                    <a:pt x="28670" y="72009"/>
                  </a:cubicBezTo>
                  <a:cubicBezTo>
                    <a:pt x="30099" y="64579"/>
                    <a:pt x="32957" y="57626"/>
                    <a:pt x="37243" y="51340"/>
                  </a:cubicBezTo>
                  <a:cubicBezTo>
                    <a:pt x="38671" y="49244"/>
                    <a:pt x="38576" y="46577"/>
                    <a:pt x="37147" y="44577"/>
                  </a:cubicBezTo>
                  <a:lnTo>
                    <a:pt x="30004" y="34957"/>
                  </a:lnTo>
                  <a:lnTo>
                    <a:pt x="35147" y="29813"/>
                  </a:lnTo>
                  <a:lnTo>
                    <a:pt x="44768" y="36957"/>
                  </a:lnTo>
                  <a:cubicBezTo>
                    <a:pt x="46768" y="38386"/>
                    <a:pt x="49435" y="38481"/>
                    <a:pt x="51530" y="37052"/>
                  </a:cubicBezTo>
                  <a:cubicBezTo>
                    <a:pt x="57817" y="32766"/>
                    <a:pt x="64770" y="29908"/>
                    <a:pt x="72200" y="28480"/>
                  </a:cubicBezTo>
                  <a:cubicBezTo>
                    <a:pt x="74676" y="28004"/>
                    <a:pt x="76486" y="26098"/>
                    <a:pt x="76867" y="23622"/>
                  </a:cubicBezTo>
                  <a:lnTo>
                    <a:pt x="78677" y="11811"/>
                  </a:lnTo>
                  <a:lnTo>
                    <a:pt x="86011" y="11811"/>
                  </a:lnTo>
                  <a:lnTo>
                    <a:pt x="87820" y="23622"/>
                  </a:lnTo>
                  <a:cubicBezTo>
                    <a:pt x="88202" y="26098"/>
                    <a:pt x="90106" y="28004"/>
                    <a:pt x="92488" y="28480"/>
                  </a:cubicBezTo>
                  <a:cubicBezTo>
                    <a:pt x="99917" y="29908"/>
                    <a:pt x="106870" y="32766"/>
                    <a:pt x="113157" y="37052"/>
                  </a:cubicBezTo>
                  <a:cubicBezTo>
                    <a:pt x="115253" y="38481"/>
                    <a:pt x="117919" y="38386"/>
                    <a:pt x="119920" y="36957"/>
                  </a:cubicBezTo>
                  <a:lnTo>
                    <a:pt x="129540" y="29813"/>
                  </a:lnTo>
                  <a:lnTo>
                    <a:pt x="134684" y="34957"/>
                  </a:lnTo>
                  <a:lnTo>
                    <a:pt x="127540" y="44577"/>
                  </a:lnTo>
                  <a:cubicBezTo>
                    <a:pt x="126016" y="46577"/>
                    <a:pt x="126016" y="49244"/>
                    <a:pt x="127444" y="51340"/>
                  </a:cubicBezTo>
                  <a:cubicBezTo>
                    <a:pt x="131731" y="57626"/>
                    <a:pt x="134588" y="64579"/>
                    <a:pt x="136017" y="72009"/>
                  </a:cubicBezTo>
                  <a:cubicBezTo>
                    <a:pt x="136493" y="74485"/>
                    <a:pt x="138398" y="76295"/>
                    <a:pt x="140875" y="76676"/>
                  </a:cubicBezTo>
                  <a:lnTo>
                    <a:pt x="152686" y="78486"/>
                  </a:lnTo>
                  <a:lnTo>
                    <a:pt x="152686" y="85630"/>
                  </a:lnTo>
                  <a:lnTo>
                    <a:pt x="152686" y="856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7"/>
          <p:cNvSpPr/>
          <p:nvPr/>
        </p:nvSpPr>
        <p:spPr>
          <a:xfrm>
            <a:off x="1895945" y="2729202"/>
            <a:ext cx="397638" cy="356520"/>
          </a:xfrm>
          <a:custGeom>
            <a:rect b="b" l="l" r="r" t="t"/>
            <a:pathLst>
              <a:path extrusionOk="0" h="356520" w="397638">
                <a:moveTo>
                  <a:pt x="382494" y="313753"/>
                </a:moveTo>
                <a:lnTo>
                  <a:pt x="382494" y="298514"/>
                </a:lnTo>
                <a:cubicBezTo>
                  <a:pt x="382494" y="297180"/>
                  <a:pt x="382018" y="295847"/>
                  <a:pt x="381160" y="294703"/>
                </a:cubicBezTo>
                <a:cubicBezTo>
                  <a:pt x="375731" y="287941"/>
                  <a:pt x="371350" y="280416"/>
                  <a:pt x="368016" y="272415"/>
                </a:cubicBezTo>
                <a:cubicBezTo>
                  <a:pt x="367825" y="272034"/>
                  <a:pt x="367540" y="271653"/>
                  <a:pt x="367159" y="271558"/>
                </a:cubicBezTo>
                <a:cubicBezTo>
                  <a:pt x="360396" y="268795"/>
                  <a:pt x="356110" y="274511"/>
                  <a:pt x="358110" y="279082"/>
                </a:cubicBezTo>
                <a:cubicBezTo>
                  <a:pt x="361348" y="286322"/>
                  <a:pt x="365349" y="293275"/>
                  <a:pt x="370111" y="299657"/>
                </a:cubicBezTo>
                <a:cubicBezTo>
                  <a:pt x="370492" y="300133"/>
                  <a:pt x="370683" y="300799"/>
                  <a:pt x="370683" y="301466"/>
                </a:cubicBezTo>
                <a:lnTo>
                  <a:pt x="370683" y="312896"/>
                </a:lnTo>
                <a:cubicBezTo>
                  <a:pt x="370683" y="312896"/>
                  <a:pt x="287434" y="312896"/>
                  <a:pt x="287434" y="312896"/>
                </a:cubicBezTo>
                <a:lnTo>
                  <a:pt x="287434" y="304038"/>
                </a:lnTo>
                <a:cubicBezTo>
                  <a:pt x="287434" y="301752"/>
                  <a:pt x="288101" y="299561"/>
                  <a:pt x="289435" y="297656"/>
                </a:cubicBezTo>
                <a:cubicBezTo>
                  <a:pt x="301817" y="280035"/>
                  <a:pt x="308389" y="259175"/>
                  <a:pt x="308389" y="237458"/>
                </a:cubicBezTo>
                <a:lnTo>
                  <a:pt x="308389" y="203073"/>
                </a:lnTo>
                <a:lnTo>
                  <a:pt x="349633" y="203073"/>
                </a:lnTo>
                <a:lnTo>
                  <a:pt x="349633" y="237458"/>
                </a:lnTo>
                <a:cubicBezTo>
                  <a:pt x="349633" y="243459"/>
                  <a:pt x="350109" y="249460"/>
                  <a:pt x="351157" y="255365"/>
                </a:cubicBezTo>
                <a:cubicBezTo>
                  <a:pt x="351633" y="258223"/>
                  <a:pt x="354109" y="260223"/>
                  <a:pt x="356872" y="260223"/>
                </a:cubicBezTo>
                <a:cubicBezTo>
                  <a:pt x="357348" y="260223"/>
                  <a:pt x="357919" y="260223"/>
                  <a:pt x="358396" y="260032"/>
                </a:cubicBezTo>
                <a:cubicBezTo>
                  <a:pt x="361348" y="259270"/>
                  <a:pt x="363158" y="256223"/>
                  <a:pt x="362587" y="253270"/>
                </a:cubicBezTo>
                <a:cubicBezTo>
                  <a:pt x="361729" y="248126"/>
                  <a:pt x="361253" y="242792"/>
                  <a:pt x="361253" y="237553"/>
                </a:cubicBezTo>
                <a:lnTo>
                  <a:pt x="361253" y="202311"/>
                </a:lnTo>
                <a:cubicBezTo>
                  <a:pt x="368587" y="199835"/>
                  <a:pt x="373921" y="192977"/>
                  <a:pt x="373921" y="184785"/>
                </a:cubicBezTo>
                <a:cubicBezTo>
                  <a:pt x="373921" y="178594"/>
                  <a:pt x="370873" y="173165"/>
                  <a:pt x="366206" y="169831"/>
                </a:cubicBezTo>
                <a:cubicBezTo>
                  <a:pt x="372778" y="161544"/>
                  <a:pt x="376398" y="151257"/>
                  <a:pt x="376398" y="140494"/>
                </a:cubicBezTo>
                <a:cubicBezTo>
                  <a:pt x="376398" y="116205"/>
                  <a:pt x="358110" y="96107"/>
                  <a:pt x="334583" y="93345"/>
                </a:cubicBezTo>
                <a:cubicBezTo>
                  <a:pt x="319819" y="66103"/>
                  <a:pt x="298198" y="43053"/>
                  <a:pt x="271813" y="26670"/>
                </a:cubicBezTo>
                <a:cubicBezTo>
                  <a:pt x="243715" y="9239"/>
                  <a:pt x="211330" y="0"/>
                  <a:pt x="178087" y="0"/>
                </a:cubicBezTo>
                <a:cubicBezTo>
                  <a:pt x="130558" y="0"/>
                  <a:pt x="85790" y="18574"/>
                  <a:pt x="52167" y="52197"/>
                </a:cubicBezTo>
                <a:cubicBezTo>
                  <a:pt x="12257" y="92202"/>
                  <a:pt x="-6412" y="147828"/>
                  <a:pt x="1970" y="205264"/>
                </a:cubicBezTo>
                <a:cubicBezTo>
                  <a:pt x="6161" y="233744"/>
                  <a:pt x="17305" y="260794"/>
                  <a:pt x="34450" y="283845"/>
                </a:cubicBezTo>
                <a:cubicBezTo>
                  <a:pt x="69121" y="330422"/>
                  <a:pt x="121509" y="356521"/>
                  <a:pt x="177992" y="356521"/>
                </a:cubicBezTo>
                <a:cubicBezTo>
                  <a:pt x="206662" y="356521"/>
                  <a:pt x="234761" y="349663"/>
                  <a:pt x="260002" y="336518"/>
                </a:cubicBezTo>
                <a:lnTo>
                  <a:pt x="260002" y="350711"/>
                </a:lnTo>
                <a:cubicBezTo>
                  <a:pt x="260002" y="353949"/>
                  <a:pt x="262574" y="356521"/>
                  <a:pt x="265813" y="356521"/>
                </a:cubicBezTo>
                <a:lnTo>
                  <a:pt x="391828" y="356521"/>
                </a:lnTo>
                <a:cubicBezTo>
                  <a:pt x="395067" y="356521"/>
                  <a:pt x="397639" y="353949"/>
                  <a:pt x="397639" y="350711"/>
                </a:cubicBezTo>
                <a:lnTo>
                  <a:pt x="397639" y="334042"/>
                </a:lnTo>
                <a:cubicBezTo>
                  <a:pt x="397639" y="324422"/>
                  <a:pt x="391066" y="316325"/>
                  <a:pt x="382113" y="313849"/>
                </a:cubicBezTo>
                <a:lnTo>
                  <a:pt x="382113" y="313849"/>
                </a:lnTo>
                <a:close/>
                <a:moveTo>
                  <a:pt x="105507" y="241268"/>
                </a:moveTo>
                <a:lnTo>
                  <a:pt x="172372" y="241268"/>
                </a:lnTo>
                <a:lnTo>
                  <a:pt x="172372" y="344043"/>
                </a:lnTo>
                <a:cubicBezTo>
                  <a:pt x="142750" y="339281"/>
                  <a:pt x="116842" y="298323"/>
                  <a:pt x="105507" y="241268"/>
                </a:cubicBezTo>
                <a:close/>
                <a:moveTo>
                  <a:pt x="184088" y="344043"/>
                </a:moveTo>
                <a:lnTo>
                  <a:pt x="184088" y="241268"/>
                </a:lnTo>
                <a:lnTo>
                  <a:pt x="250954" y="241268"/>
                </a:lnTo>
                <a:cubicBezTo>
                  <a:pt x="246858" y="262033"/>
                  <a:pt x="240762" y="281083"/>
                  <a:pt x="232761" y="297275"/>
                </a:cubicBezTo>
                <a:cubicBezTo>
                  <a:pt x="219235" y="324803"/>
                  <a:pt x="202186" y="341090"/>
                  <a:pt x="184088" y="344043"/>
                </a:cubicBezTo>
                <a:close/>
                <a:moveTo>
                  <a:pt x="184088" y="229552"/>
                </a:moveTo>
                <a:lnTo>
                  <a:pt x="184088" y="126016"/>
                </a:lnTo>
                <a:lnTo>
                  <a:pt x="253144" y="126016"/>
                </a:lnTo>
                <a:cubicBezTo>
                  <a:pt x="255716" y="142685"/>
                  <a:pt x="257145" y="160115"/>
                  <a:pt x="257145" y="177736"/>
                </a:cubicBezTo>
                <a:cubicBezTo>
                  <a:pt x="257145" y="195358"/>
                  <a:pt x="255811" y="212979"/>
                  <a:pt x="253240" y="229457"/>
                </a:cubicBezTo>
                <a:lnTo>
                  <a:pt x="184088" y="229457"/>
                </a:lnTo>
                <a:close/>
                <a:moveTo>
                  <a:pt x="264670" y="126016"/>
                </a:moveTo>
                <a:lnTo>
                  <a:pt x="283815" y="126016"/>
                </a:lnTo>
                <a:cubicBezTo>
                  <a:pt x="282481" y="130397"/>
                  <a:pt x="281719" y="135065"/>
                  <a:pt x="281719" y="139922"/>
                </a:cubicBezTo>
                <a:cubicBezTo>
                  <a:pt x="281719" y="150686"/>
                  <a:pt x="285339" y="160973"/>
                  <a:pt x="291911" y="169355"/>
                </a:cubicBezTo>
                <a:cubicBezTo>
                  <a:pt x="287244" y="172688"/>
                  <a:pt x="284196" y="178213"/>
                  <a:pt x="284196" y="184404"/>
                </a:cubicBezTo>
                <a:cubicBezTo>
                  <a:pt x="284196" y="192595"/>
                  <a:pt x="289530" y="199549"/>
                  <a:pt x="296864" y="202025"/>
                </a:cubicBezTo>
                <a:lnTo>
                  <a:pt x="296864" y="229648"/>
                </a:lnTo>
                <a:lnTo>
                  <a:pt x="264574" y="229648"/>
                </a:lnTo>
                <a:cubicBezTo>
                  <a:pt x="267051" y="213074"/>
                  <a:pt x="268384" y="195644"/>
                  <a:pt x="268384" y="177927"/>
                </a:cubicBezTo>
                <a:cubicBezTo>
                  <a:pt x="268384" y="160211"/>
                  <a:pt x="267146" y="142780"/>
                  <a:pt x="264574" y="126206"/>
                </a:cubicBezTo>
                <a:lnTo>
                  <a:pt x="264574" y="126206"/>
                </a:lnTo>
                <a:close/>
                <a:moveTo>
                  <a:pt x="354967" y="190595"/>
                </a:moveTo>
                <a:lnTo>
                  <a:pt x="303627" y="190595"/>
                </a:lnTo>
                <a:cubicBezTo>
                  <a:pt x="300103" y="190595"/>
                  <a:pt x="296959" y="187928"/>
                  <a:pt x="296769" y="184404"/>
                </a:cubicBezTo>
                <a:cubicBezTo>
                  <a:pt x="296483" y="180594"/>
                  <a:pt x="299626" y="177356"/>
                  <a:pt x="303341" y="177356"/>
                </a:cubicBezTo>
                <a:lnTo>
                  <a:pt x="354681" y="177356"/>
                </a:lnTo>
                <a:cubicBezTo>
                  <a:pt x="358205" y="177356"/>
                  <a:pt x="361348" y="180023"/>
                  <a:pt x="361539" y="183547"/>
                </a:cubicBezTo>
                <a:cubicBezTo>
                  <a:pt x="361825" y="187357"/>
                  <a:pt x="358681" y="190595"/>
                  <a:pt x="354967" y="190595"/>
                </a:cubicBezTo>
                <a:close/>
                <a:moveTo>
                  <a:pt x="364968" y="139827"/>
                </a:moveTo>
                <a:cubicBezTo>
                  <a:pt x="364968" y="149638"/>
                  <a:pt x="360967" y="158877"/>
                  <a:pt x="353919" y="165640"/>
                </a:cubicBezTo>
                <a:lnTo>
                  <a:pt x="304484" y="165640"/>
                </a:lnTo>
                <a:cubicBezTo>
                  <a:pt x="297436" y="158877"/>
                  <a:pt x="293435" y="149638"/>
                  <a:pt x="293435" y="139827"/>
                </a:cubicBezTo>
                <a:cubicBezTo>
                  <a:pt x="293435" y="120110"/>
                  <a:pt x="309437" y="104108"/>
                  <a:pt x="329154" y="104108"/>
                </a:cubicBezTo>
                <a:cubicBezTo>
                  <a:pt x="348871" y="104108"/>
                  <a:pt x="364873" y="120110"/>
                  <a:pt x="364873" y="139827"/>
                </a:cubicBezTo>
                <a:lnTo>
                  <a:pt x="364873" y="139827"/>
                </a:lnTo>
                <a:close/>
                <a:moveTo>
                  <a:pt x="321915" y="93059"/>
                </a:moveTo>
                <a:cubicBezTo>
                  <a:pt x="308389" y="95250"/>
                  <a:pt x="296769" y="103251"/>
                  <a:pt x="289625" y="114300"/>
                </a:cubicBezTo>
                <a:lnTo>
                  <a:pt x="263050" y="114300"/>
                </a:lnTo>
                <a:cubicBezTo>
                  <a:pt x="259907" y="97822"/>
                  <a:pt x="255526" y="82296"/>
                  <a:pt x="250001" y="68104"/>
                </a:cubicBezTo>
                <a:cubicBezTo>
                  <a:pt x="248763" y="64865"/>
                  <a:pt x="244953" y="63436"/>
                  <a:pt x="241714" y="65056"/>
                </a:cubicBezTo>
                <a:cubicBezTo>
                  <a:pt x="239047" y="66485"/>
                  <a:pt x="238095" y="69723"/>
                  <a:pt x="239143" y="72581"/>
                </a:cubicBezTo>
                <a:cubicBezTo>
                  <a:pt x="244096" y="85249"/>
                  <a:pt x="248096" y="99346"/>
                  <a:pt x="251049" y="114300"/>
                </a:cubicBezTo>
                <a:lnTo>
                  <a:pt x="184183" y="114300"/>
                </a:lnTo>
                <a:lnTo>
                  <a:pt x="184183" y="11525"/>
                </a:lnTo>
                <a:cubicBezTo>
                  <a:pt x="200662" y="14192"/>
                  <a:pt x="216568" y="28289"/>
                  <a:pt x="229522" y="51721"/>
                </a:cubicBezTo>
                <a:cubicBezTo>
                  <a:pt x="231237" y="54769"/>
                  <a:pt x="235142" y="55721"/>
                  <a:pt x="238095" y="53626"/>
                </a:cubicBezTo>
                <a:cubicBezTo>
                  <a:pt x="240571" y="51911"/>
                  <a:pt x="241143" y="48482"/>
                  <a:pt x="239714" y="45815"/>
                </a:cubicBezTo>
                <a:cubicBezTo>
                  <a:pt x="232761" y="33147"/>
                  <a:pt x="224855" y="22955"/>
                  <a:pt x="216283" y="15240"/>
                </a:cubicBezTo>
                <a:cubicBezTo>
                  <a:pt x="260288" y="25432"/>
                  <a:pt x="298483" y="53149"/>
                  <a:pt x="321915" y="92869"/>
                </a:cubicBezTo>
                <a:lnTo>
                  <a:pt x="321915" y="92869"/>
                </a:lnTo>
                <a:close/>
                <a:moveTo>
                  <a:pt x="172563" y="11525"/>
                </a:moveTo>
                <a:lnTo>
                  <a:pt x="172563" y="114300"/>
                </a:lnTo>
                <a:lnTo>
                  <a:pt x="105697" y="114300"/>
                </a:lnTo>
                <a:cubicBezTo>
                  <a:pt x="109793" y="93536"/>
                  <a:pt x="115889" y="74486"/>
                  <a:pt x="123890" y="58293"/>
                </a:cubicBezTo>
                <a:cubicBezTo>
                  <a:pt x="137416" y="30766"/>
                  <a:pt x="154465" y="14478"/>
                  <a:pt x="172563" y="11525"/>
                </a:cubicBezTo>
                <a:close/>
                <a:moveTo>
                  <a:pt x="139987" y="15431"/>
                </a:moveTo>
                <a:cubicBezTo>
                  <a:pt x="129986" y="24479"/>
                  <a:pt x="120842" y="37148"/>
                  <a:pt x="112936" y="53149"/>
                </a:cubicBezTo>
                <a:cubicBezTo>
                  <a:pt x="104269" y="70866"/>
                  <a:pt x="97601" y="91631"/>
                  <a:pt x="93315" y="114300"/>
                </a:cubicBezTo>
                <a:lnTo>
                  <a:pt x="23973" y="114300"/>
                </a:lnTo>
                <a:cubicBezTo>
                  <a:pt x="44261" y="65151"/>
                  <a:pt x="87314" y="27813"/>
                  <a:pt x="139987" y="15431"/>
                </a:cubicBezTo>
                <a:close/>
                <a:moveTo>
                  <a:pt x="19591" y="125920"/>
                </a:moveTo>
                <a:lnTo>
                  <a:pt x="91315" y="125920"/>
                </a:lnTo>
                <a:cubicBezTo>
                  <a:pt x="88838" y="142589"/>
                  <a:pt x="87505" y="160020"/>
                  <a:pt x="87505" y="177832"/>
                </a:cubicBezTo>
                <a:cubicBezTo>
                  <a:pt x="87505" y="179356"/>
                  <a:pt x="87505" y="180880"/>
                  <a:pt x="87505" y="182309"/>
                </a:cubicBezTo>
                <a:cubicBezTo>
                  <a:pt x="87505" y="185547"/>
                  <a:pt x="90172" y="188119"/>
                  <a:pt x="93410" y="188119"/>
                </a:cubicBezTo>
                <a:lnTo>
                  <a:pt x="93505" y="188119"/>
                </a:lnTo>
                <a:cubicBezTo>
                  <a:pt x="96744" y="188119"/>
                  <a:pt x="99316" y="185452"/>
                  <a:pt x="99316" y="182213"/>
                </a:cubicBezTo>
                <a:cubicBezTo>
                  <a:pt x="99316" y="180689"/>
                  <a:pt x="99316" y="179261"/>
                  <a:pt x="99316" y="177736"/>
                </a:cubicBezTo>
                <a:cubicBezTo>
                  <a:pt x="99316" y="159830"/>
                  <a:pt x="100649" y="142399"/>
                  <a:pt x="103221" y="125825"/>
                </a:cubicBezTo>
                <a:lnTo>
                  <a:pt x="172468" y="125825"/>
                </a:lnTo>
                <a:cubicBezTo>
                  <a:pt x="172468" y="125825"/>
                  <a:pt x="172468" y="229362"/>
                  <a:pt x="172468" y="229362"/>
                </a:cubicBezTo>
                <a:lnTo>
                  <a:pt x="103316" y="229362"/>
                </a:lnTo>
                <a:cubicBezTo>
                  <a:pt x="102078" y="221552"/>
                  <a:pt x="101125" y="213455"/>
                  <a:pt x="100459" y="205169"/>
                </a:cubicBezTo>
                <a:cubicBezTo>
                  <a:pt x="100268" y="202406"/>
                  <a:pt x="98173" y="200025"/>
                  <a:pt x="95506" y="199644"/>
                </a:cubicBezTo>
                <a:cubicBezTo>
                  <a:pt x="91600" y="199073"/>
                  <a:pt x="88552" y="202216"/>
                  <a:pt x="88838" y="205931"/>
                </a:cubicBezTo>
                <a:cubicBezTo>
                  <a:pt x="89505" y="213836"/>
                  <a:pt x="90362" y="221742"/>
                  <a:pt x="91505" y="229362"/>
                </a:cubicBezTo>
                <a:lnTo>
                  <a:pt x="19591" y="229362"/>
                </a:lnTo>
                <a:cubicBezTo>
                  <a:pt x="14257" y="213074"/>
                  <a:pt x="11400" y="195644"/>
                  <a:pt x="11400" y="177641"/>
                </a:cubicBezTo>
                <a:cubicBezTo>
                  <a:pt x="11400" y="159639"/>
                  <a:pt x="14257" y="142208"/>
                  <a:pt x="19591" y="125920"/>
                </a:cubicBezTo>
                <a:lnTo>
                  <a:pt x="19591" y="125920"/>
                </a:lnTo>
                <a:close/>
                <a:moveTo>
                  <a:pt x="23973" y="241078"/>
                </a:moveTo>
                <a:lnTo>
                  <a:pt x="93410" y="241078"/>
                </a:lnTo>
                <a:cubicBezTo>
                  <a:pt x="98554" y="268034"/>
                  <a:pt x="106936" y="292322"/>
                  <a:pt x="117889" y="311468"/>
                </a:cubicBezTo>
                <a:cubicBezTo>
                  <a:pt x="124557" y="323183"/>
                  <a:pt x="132082" y="332708"/>
                  <a:pt x="140083" y="339947"/>
                </a:cubicBezTo>
                <a:cubicBezTo>
                  <a:pt x="87409" y="327660"/>
                  <a:pt x="44261" y="290227"/>
                  <a:pt x="23973" y="241078"/>
                </a:cubicBezTo>
                <a:close/>
                <a:moveTo>
                  <a:pt x="242762" y="302228"/>
                </a:moveTo>
                <a:cubicBezTo>
                  <a:pt x="251430" y="284512"/>
                  <a:pt x="258097" y="263747"/>
                  <a:pt x="262384" y="241078"/>
                </a:cubicBezTo>
                <a:lnTo>
                  <a:pt x="296483" y="241078"/>
                </a:lnTo>
                <a:cubicBezTo>
                  <a:pt x="295721" y="258890"/>
                  <a:pt x="289911" y="275939"/>
                  <a:pt x="279433" y="290512"/>
                </a:cubicBezTo>
                <a:cubicBezTo>
                  <a:pt x="276671" y="294418"/>
                  <a:pt x="275147" y="298990"/>
                  <a:pt x="275147" y="303752"/>
                </a:cubicBezTo>
                <a:lnTo>
                  <a:pt x="275147" y="313277"/>
                </a:lnTo>
                <a:cubicBezTo>
                  <a:pt x="271242" y="314325"/>
                  <a:pt x="267813" y="316516"/>
                  <a:pt x="265146" y="319469"/>
                </a:cubicBezTo>
                <a:cubicBezTo>
                  <a:pt x="249811" y="328994"/>
                  <a:pt x="233142" y="335852"/>
                  <a:pt x="215711" y="339947"/>
                </a:cubicBezTo>
                <a:cubicBezTo>
                  <a:pt x="225712" y="330898"/>
                  <a:pt x="234856" y="318230"/>
                  <a:pt x="242762" y="302228"/>
                </a:cubicBezTo>
                <a:lnTo>
                  <a:pt x="242762" y="302228"/>
                </a:lnTo>
                <a:close/>
                <a:moveTo>
                  <a:pt x="386494" y="344519"/>
                </a:moveTo>
                <a:lnTo>
                  <a:pt x="272099" y="344519"/>
                </a:lnTo>
                <a:lnTo>
                  <a:pt x="272099" y="333565"/>
                </a:lnTo>
                <a:cubicBezTo>
                  <a:pt x="272099" y="328422"/>
                  <a:pt x="276195" y="324326"/>
                  <a:pt x="281338" y="324326"/>
                </a:cubicBezTo>
                <a:lnTo>
                  <a:pt x="377255" y="324326"/>
                </a:lnTo>
                <a:cubicBezTo>
                  <a:pt x="382399" y="324326"/>
                  <a:pt x="386494" y="328422"/>
                  <a:pt x="386494" y="333565"/>
                </a:cubicBezTo>
                <a:lnTo>
                  <a:pt x="386494" y="3445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p27"/>
          <p:cNvGrpSpPr/>
          <p:nvPr/>
        </p:nvGrpSpPr>
        <p:grpSpPr>
          <a:xfrm>
            <a:off x="2656867" y="2708246"/>
            <a:ext cx="291750" cy="398430"/>
            <a:chOff x="4183379" y="3228784"/>
            <a:chExt cx="291750" cy="398430"/>
          </a:xfrm>
        </p:grpSpPr>
        <p:sp>
          <p:nvSpPr>
            <p:cNvPr id="559" name="Google Shape;559;p27"/>
            <p:cNvSpPr/>
            <p:nvPr/>
          </p:nvSpPr>
          <p:spPr>
            <a:xfrm>
              <a:off x="4183379" y="3228784"/>
              <a:ext cx="291750" cy="398430"/>
            </a:xfrm>
            <a:custGeom>
              <a:rect b="b" l="l" r="r" t="t"/>
              <a:pathLst>
                <a:path extrusionOk="0" h="398430" w="291750">
                  <a:moveTo>
                    <a:pt x="285941" y="267653"/>
                  </a:moveTo>
                  <a:cubicBezTo>
                    <a:pt x="289179" y="267653"/>
                    <a:pt x="291751" y="265081"/>
                    <a:pt x="291751" y="261842"/>
                  </a:cubicBezTo>
                  <a:lnTo>
                    <a:pt x="291751" y="17526"/>
                  </a:lnTo>
                  <a:cubicBezTo>
                    <a:pt x="291751" y="7810"/>
                    <a:pt x="283845" y="0"/>
                    <a:pt x="274225" y="0"/>
                  </a:cubicBezTo>
                  <a:lnTo>
                    <a:pt x="33623" y="0"/>
                  </a:lnTo>
                  <a:cubicBezTo>
                    <a:pt x="15050" y="0"/>
                    <a:pt x="0" y="15049"/>
                    <a:pt x="0" y="33623"/>
                  </a:cubicBezTo>
                  <a:lnTo>
                    <a:pt x="0" y="364807"/>
                  </a:lnTo>
                  <a:cubicBezTo>
                    <a:pt x="0" y="383381"/>
                    <a:pt x="15050" y="398431"/>
                    <a:pt x="33623" y="398431"/>
                  </a:cubicBezTo>
                  <a:lnTo>
                    <a:pt x="285655" y="398431"/>
                  </a:lnTo>
                  <a:cubicBezTo>
                    <a:pt x="288988" y="398431"/>
                    <a:pt x="291751" y="395669"/>
                    <a:pt x="291751" y="392335"/>
                  </a:cubicBezTo>
                  <a:lnTo>
                    <a:pt x="291751" y="283178"/>
                  </a:lnTo>
                  <a:cubicBezTo>
                    <a:pt x="291751" y="282607"/>
                    <a:pt x="291465" y="282035"/>
                    <a:pt x="291084" y="281654"/>
                  </a:cubicBezTo>
                  <a:cubicBezTo>
                    <a:pt x="286036" y="276796"/>
                    <a:pt x="280035" y="280321"/>
                    <a:pt x="280035" y="285178"/>
                  </a:cubicBezTo>
                  <a:lnTo>
                    <a:pt x="280035" y="329565"/>
                  </a:lnTo>
                  <a:cubicBezTo>
                    <a:pt x="280035" y="330708"/>
                    <a:pt x="279083" y="331565"/>
                    <a:pt x="278035" y="331565"/>
                  </a:cubicBezTo>
                  <a:lnTo>
                    <a:pt x="54388" y="331565"/>
                  </a:lnTo>
                  <a:lnTo>
                    <a:pt x="54388" y="101251"/>
                  </a:lnTo>
                  <a:cubicBezTo>
                    <a:pt x="54388" y="98298"/>
                    <a:pt x="52197" y="95631"/>
                    <a:pt x="49244" y="95250"/>
                  </a:cubicBezTo>
                  <a:cubicBezTo>
                    <a:pt x="45720" y="94869"/>
                    <a:pt x="42672" y="97631"/>
                    <a:pt x="42672" y="101060"/>
                  </a:cubicBezTo>
                  <a:lnTo>
                    <a:pt x="42672" y="331565"/>
                  </a:lnTo>
                  <a:lnTo>
                    <a:pt x="33338" y="331565"/>
                  </a:lnTo>
                  <a:cubicBezTo>
                    <a:pt x="25051" y="331565"/>
                    <a:pt x="17431" y="334613"/>
                    <a:pt x="11525" y="339757"/>
                  </a:cubicBezTo>
                  <a:lnTo>
                    <a:pt x="11525" y="34481"/>
                  </a:lnTo>
                  <a:cubicBezTo>
                    <a:pt x="11525" y="22384"/>
                    <a:pt x="21336" y="12573"/>
                    <a:pt x="33433" y="12573"/>
                  </a:cubicBezTo>
                  <a:lnTo>
                    <a:pt x="42577" y="12573"/>
                  </a:lnTo>
                  <a:lnTo>
                    <a:pt x="42577" y="77915"/>
                  </a:lnTo>
                  <a:cubicBezTo>
                    <a:pt x="42577" y="80867"/>
                    <a:pt x="44767" y="83629"/>
                    <a:pt x="47720" y="83915"/>
                  </a:cubicBezTo>
                  <a:cubicBezTo>
                    <a:pt x="51245" y="84296"/>
                    <a:pt x="54292" y="81534"/>
                    <a:pt x="54292" y="78105"/>
                  </a:cubicBezTo>
                  <a:lnTo>
                    <a:pt x="54292" y="12573"/>
                  </a:lnTo>
                  <a:lnTo>
                    <a:pt x="274130" y="12573"/>
                  </a:lnTo>
                  <a:cubicBezTo>
                    <a:pt x="277368" y="12573"/>
                    <a:pt x="279940" y="15145"/>
                    <a:pt x="279940" y="18383"/>
                  </a:cubicBezTo>
                  <a:lnTo>
                    <a:pt x="279940" y="261937"/>
                  </a:lnTo>
                  <a:cubicBezTo>
                    <a:pt x="279940" y="265176"/>
                    <a:pt x="282512" y="267748"/>
                    <a:pt x="285750" y="267748"/>
                  </a:cubicBezTo>
                  <a:lnTo>
                    <a:pt x="285750" y="267748"/>
                  </a:lnTo>
                  <a:close/>
                  <a:moveTo>
                    <a:pt x="279368" y="342138"/>
                  </a:moveTo>
                  <a:lnTo>
                    <a:pt x="279368" y="380905"/>
                  </a:lnTo>
                  <a:cubicBezTo>
                    <a:pt x="279368" y="384143"/>
                    <a:pt x="276796" y="386715"/>
                    <a:pt x="273558" y="386715"/>
                  </a:cubicBezTo>
                  <a:lnTo>
                    <a:pt x="256032" y="386715"/>
                  </a:lnTo>
                  <a:lnTo>
                    <a:pt x="256032" y="343090"/>
                  </a:lnTo>
                  <a:lnTo>
                    <a:pt x="273653" y="343090"/>
                  </a:lnTo>
                  <a:cubicBezTo>
                    <a:pt x="275654" y="343090"/>
                    <a:pt x="277654" y="342710"/>
                    <a:pt x="279463" y="342138"/>
                  </a:cubicBezTo>
                  <a:lnTo>
                    <a:pt x="279463" y="342138"/>
                  </a:lnTo>
                  <a:close/>
                  <a:moveTo>
                    <a:pt x="34766" y="343090"/>
                  </a:moveTo>
                  <a:lnTo>
                    <a:pt x="244316" y="343090"/>
                  </a:lnTo>
                  <a:lnTo>
                    <a:pt x="244316" y="359473"/>
                  </a:lnTo>
                  <a:lnTo>
                    <a:pt x="49149" y="359473"/>
                  </a:lnTo>
                  <a:cubicBezTo>
                    <a:pt x="46196" y="359473"/>
                    <a:pt x="43434" y="361664"/>
                    <a:pt x="43148" y="364617"/>
                  </a:cubicBezTo>
                  <a:cubicBezTo>
                    <a:pt x="42767" y="368141"/>
                    <a:pt x="45434" y="371189"/>
                    <a:pt x="48958" y="371189"/>
                  </a:cubicBezTo>
                  <a:lnTo>
                    <a:pt x="244412" y="371189"/>
                  </a:lnTo>
                  <a:lnTo>
                    <a:pt x="244412" y="386715"/>
                  </a:lnTo>
                  <a:lnTo>
                    <a:pt x="35338" y="386715"/>
                  </a:lnTo>
                  <a:cubicBezTo>
                    <a:pt x="23432" y="386715"/>
                    <a:pt x="13430" y="377381"/>
                    <a:pt x="13049" y="365569"/>
                  </a:cubicBezTo>
                  <a:cubicBezTo>
                    <a:pt x="12668" y="353758"/>
                    <a:pt x="22574" y="343186"/>
                    <a:pt x="34862" y="343186"/>
                  </a:cubicBezTo>
                  <a:lnTo>
                    <a:pt x="34862" y="3431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280168" y="3269196"/>
              <a:ext cx="145074" cy="196665"/>
            </a:xfrm>
            <a:custGeom>
              <a:rect b="b" l="l" r="r" t="t"/>
              <a:pathLst>
                <a:path extrusionOk="0" h="196665" w="145074">
                  <a:moveTo>
                    <a:pt x="138384" y="43694"/>
                  </a:moveTo>
                  <a:cubicBezTo>
                    <a:pt x="128383" y="22072"/>
                    <a:pt x="110095" y="7784"/>
                    <a:pt x="85425" y="2355"/>
                  </a:cubicBezTo>
                  <a:cubicBezTo>
                    <a:pt x="67137" y="-1645"/>
                    <a:pt x="51897" y="641"/>
                    <a:pt x="51230" y="736"/>
                  </a:cubicBezTo>
                  <a:cubicBezTo>
                    <a:pt x="48468" y="1117"/>
                    <a:pt x="46277" y="3689"/>
                    <a:pt x="46277" y="6546"/>
                  </a:cubicBezTo>
                  <a:lnTo>
                    <a:pt x="46277" y="24644"/>
                  </a:lnTo>
                  <a:cubicBezTo>
                    <a:pt x="32752" y="31216"/>
                    <a:pt x="25513" y="45123"/>
                    <a:pt x="21036" y="53600"/>
                  </a:cubicBezTo>
                  <a:cubicBezTo>
                    <a:pt x="20560" y="54457"/>
                    <a:pt x="20179" y="55219"/>
                    <a:pt x="19798" y="55981"/>
                  </a:cubicBezTo>
                  <a:cubicBezTo>
                    <a:pt x="18274" y="58838"/>
                    <a:pt x="15702" y="60934"/>
                    <a:pt x="12845" y="63411"/>
                  </a:cubicBezTo>
                  <a:cubicBezTo>
                    <a:pt x="8654" y="66840"/>
                    <a:pt x="3986" y="70840"/>
                    <a:pt x="1224" y="77888"/>
                  </a:cubicBezTo>
                  <a:cubicBezTo>
                    <a:pt x="-967" y="83508"/>
                    <a:pt x="-205" y="89509"/>
                    <a:pt x="3415" y="94938"/>
                  </a:cubicBezTo>
                  <a:cubicBezTo>
                    <a:pt x="7320" y="100939"/>
                    <a:pt x="14273" y="105416"/>
                    <a:pt x="19893" y="105606"/>
                  </a:cubicBezTo>
                  <a:cubicBezTo>
                    <a:pt x="25417" y="105797"/>
                    <a:pt x="30275" y="102273"/>
                    <a:pt x="34085" y="99320"/>
                  </a:cubicBezTo>
                  <a:cubicBezTo>
                    <a:pt x="35228" y="98462"/>
                    <a:pt x="36943" y="97224"/>
                    <a:pt x="37800" y="96748"/>
                  </a:cubicBezTo>
                  <a:cubicBezTo>
                    <a:pt x="38467" y="96938"/>
                    <a:pt x="39705" y="97605"/>
                    <a:pt x="40658" y="98081"/>
                  </a:cubicBezTo>
                  <a:cubicBezTo>
                    <a:pt x="43991" y="99796"/>
                    <a:pt x="48563" y="102082"/>
                    <a:pt x="54183" y="101511"/>
                  </a:cubicBezTo>
                  <a:cubicBezTo>
                    <a:pt x="54850" y="101511"/>
                    <a:pt x="55516" y="101320"/>
                    <a:pt x="56088" y="101225"/>
                  </a:cubicBezTo>
                  <a:cubicBezTo>
                    <a:pt x="51611" y="110464"/>
                    <a:pt x="43705" y="122846"/>
                    <a:pt x="30751" y="132848"/>
                  </a:cubicBezTo>
                  <a:cubicBezTo>
                    <a:pt x="19226" y="141801"/>
                    <a:pt x="16083" y="153231"/>
                    <a:pt x="15416" y="160184"/>
                  </a:cubicBezTo>
                  <a:cubicBezTo>
                    <a:pt x="9130" y="161423"/>
                    <a:pt x="4367" y="166947"/>
                    <a:pt x="4367" y="173519"/>
                  </a:cubicBezTo>
                  <a:lnTo>
                    <a:pt x="4367" y="190855"/>
                  </a:lnTo>
                  <a:cubicBezTo>
                    <a:pt x="4367" y="194094"/>
                    <a:pt x="6939" y="196665"/>
                    <a:pt x="10177" y="196665"/>
                  </a:cubicBezTo>
                  <a:lnTo>
                    <a:pt x="116762" y="196665"/>
                  </a:lnTo>
                  <a:cubicBezTo>
                    <a:pt x="120001" y="196665"/>
                    <a:pt x="122572" y="194094"/>
                    <a:pt x="122572" y="190855"/>
                  </a:cubicBezTo>
                  <a:lnTo>
                    <a:pt x="122572" y="173519"/>
                  </a:lnTo>
                  <a:cubicBezTo>
                    <a:pt x="122572" y="168186"/>
                    <a:pt x="119525" y="163613"/>
                    <a:pt x="115143" y="161327"/>
                  </a:cubicBezTo>
                  <a:cubicBezTo>
                    <a:pt x="120001" y="153898"/>
                    <a:pt x="127145" y="141896"/>
                    <a:pt x="133336" y="127419"/>
                  </a:cubicBezTo>
                  <a:cubicBezTo>
                    <a:pt x="147052" y="95129"/>
                    <a:pt x="148766" y="66077"/>
                    <a:pt x="138384" y="43503"/>
                  </a:cubicBezTo>
                  <a:lnTo>
                    <a:pt x="138384" y="43503"/>
                  </a:lnTo>
                  <a:close/>
                  <a:moveTo>
                    <a:pt x="37229" y="142373"/>
                  </a:moveTo>
                  <a:cubicBezTo>
                    <a:pt x="64279" y="121227"/>
                    <a:pt x="71423" y="91890"/>
                    <a:pt x="71804" y="90652"/>
                  </a:cubicBezTo>
                  <a:cubicBezTo>
                    <a:pt x="72376" y="88175"/>
                    <a:pt x="71328" y="85508"/>
                    <a:pt x="69042" y="84270"/>
                  </a:cubicBezTo>
                  <a:cubicBezTo>
                    <a:pt x="66851" y="82937"/>
                    <a:pt x="63994" y="83318"/>
                    <a:pt x="62089" y="85032"/>
                  </a:cubicBezTo>
                  <a:cubicBezTo>
                    <a:pt x="60850" y="86175"/>
                    <a:pt x="56183" y="89699"/>
                    <a:pt x="51992" y="90176"/>
                  </a:cubicBezTo>
                  <a:cubicBezTo>
                    <a:pt x="49897" y="90366"/>
                    <a:pt x="47611" y="89223"/>
                    <a:pt x="45134" y="87985"/>
                  </a:cubicBezTo>
                  <a:cubicBezTo>
                    <a:pt x="42086" y="86461"/>
                    <a:pt x="38657" y="84651"/>
                    <a:pt x="34752" y="85508"/>
                  </a:cubicBezTo>
                  <a:cubicBezTo>
                    <a:pt x="31799" y="86175"/>
                    <a:pt x="29132" y="88175"/>
                    <a:pt x="26275" y="90271"/>
                  </a:cubicBezTo>
                  <a:cubicBezTo>
                    <a:pt x="24465" y="91604"/>
                    <a:pt x="21036" y="94176"/>
                    <a:pt x="19702" y="94176"/>
                  </a:cubicBezTo>
                  <a:cubicBezTo>
                    <a:pt x="19702" y="94176"/>
                    <a:pt x="19702" y="94176"/>
                    <a:pt x="19702" y="94176"/>
                  </a:cubicBezTo>
                  <a:cubicBezTo>
                    <a:pt x="18559" y="94176"/>
                    <a:pt x="14750" y="92081"/>
                    <a:pt x="12559" y="88556"/>
                  </a:cubicBezTo>
                  <a:cubicBezTo>
                    <a:pt x="10463" y="85318"/>
                    <a:pt x="11416" y="83032"/>
                    <a:pt x="11701" y="82270"/>
                  </a:cubicBezTo>
                  <a:cubicBezTo>
                    <a:pt x="13321" y="77984"/>
                    <a:pt x="16369" y="75412"/>
                    <a:pt x="19893" y="72554"/>
                  </a:cubicBezTo>
                  <a:cubicBezTo>
                    <a:pt x="23227" y="69792"/>
                    <a:pt x="27037" y="66554"/>
                    <a:pt x="29608" y="61696"/>
                  </a:cubicBezTo>
                  <a:cubicBezTo>
                    <a:pt x="29989" y="60934"/>
                    <a:pt x="30466" y="60077"/>
                    <a:pt x="30942" y="59219"/>
                  </a:cubicBezTo>
                  <a:cubicBezTo>
                    <a:pt x="35228" y="50933"/>
                    <a:pt x="41800" y="38360"/>
                    <a:pt x="53326" y="34264"/>
                  </a:cubicBezTo>
                  <a:cubicBezTo>
                    <a:pt x="55707" y="33407"/>
                    <a:pt x="57326" y="31216"/>
                    <a:pt x="57326" y="28740"/>
                  </a:cubicBezTo>
                  <a:lnTo>
                    <a:pt x="57326" y="13690"/>
                  </a:lnTo>
                  <a:cubicBezTo>
                    <a:pt x="58660" y="14071"/>
                    <a:pt x="60184" y="14642"/>
                    <a:pt x="61612" y="15309"/>
                  </a:cubicBezTo>
                  <a:cubicBezTo>
                    <a:pt x="67518" y="18167"/>
                    <a:pt x="70375" y="22739"/>
                    <a:pt x="70375" y="29120"/>
                  </a:cubicBezTo>
                  <a:cubicBezTo>
                    <a:pt x="70375" y="31502"/>
                    <a:pt x="71900" y="33692"/>
                    <a:pt x="74090" y="34550"/>
                  </a:cubicBezTo>
                  <a:cubicBezTo>
                    <a:pt x="74376" y="34645"/>
                    <a:pt x="102570" y="45980"/>
                    <a:pt x="105142" y="74555"/>
                  </a:cubicBezTo>
                  <a:cubicBezTo>
                    <a:pt x="105618" y="79412"/>
                    <a:pt x="105427" y="84556"/>
                    <a:pt x="104666" y="90271"/>
                  </a:cubicBezTo>
                  <a:cubicBezTo>
                    <a:pt x="104284" y="93509"/>
                    <a:pt x="106475" y="96367"/>
                    <a:pt x="109714" y="96843"/>
                  </a:cubicBezTo>
                  <a:cubicBezTo>
                    <a:pt x="112952" y="97224"/>
                    <a:pt x="115905" y="95033"/>
                    <a:pt x="116286" y="91795"/>
                  </a:cubicBezTo>
                  <a:cubicBezTo>
                    <a:pt x="117143" y="85223"/>
                    <a:pt x="117334" y="79317"/>
                    <a:pt x="116762" y="73602"/>
                  </a:cubicBezTo>
                  <a:cubicBezTo>
                    <a:pt x="114095" y="44170"/>
                    <a:pt x="90759" y="29787"/>
                    <a:pt x="81805" y="25311"/>
                  </a:cubicBezTo>
                  <a:cubicBezTo>
                    <a:pt x="81234" y="20357"/>
                    <a:pt x="79424" y="16262"/>
                    <a:pt x="76948" y="13023"/>
                  </a:cubicBezTo>
                  <a:cubicBezTo>
                    <a:pt x="78758" y="13309"/>
                    <a:pt x="80567" y="13595"/>
                    <a:pt x="82472" y="14071"/>
                  </a:cubicBezTo>
                  <a:cubicBezTo>
                    <a:pt x="103904" y="18738"/>
                    <a:pt x="119143" y="30454"/>
                    <a:pt x="127716" y="48932"/>
                  </a:cubicBezTo>
                  <a:cubicBezTo>
                    <a:pt x="144671" y="85413"/>
                    <a:pt x="119905" y="132276"/>
                    <a:pt x="107047" y="152565"/>
                  </a:cubicBezTo>
                  <a:cubicBezTo>
                    <a:pt x="105237" y="140277"/>
                    <a:pt x="108190" y="128276"/>
                    <a:pt x="111333" y="115703"/>
                  </a:cubicBezTo>
                  <a:cubicBezTo>
                    <a:pt x="112000" y="113036"/>
                    <a:pt x="110857" y="110083"/>
                    <a:pt x="108380" y="108940"/>
                  </a:cubicBezTo>
                  <a:cubicBezTo>
                    <a:pt x="104856" y="107225"/>
                    <a:pt x="100951" y="109226"/>
                    <a:pt x="100093" y="112750"/>
                  </a:cubicBezTo>
                  <a:cubicBezTo>
                    <a:pt x="96283" y="127990"/>
                    <a:pt x="92474" y="143611"/>
                    <a:pt x="96760" y="160470"/>
                  </a:cubicBezTo>
                  <a:lnTo>
                    <a:pt x="26656" y="160470"/>
                  </a:lnTo>
                  <a:cubicBezTo>
                    <a:pt x="27418" y="155612"/>
                    <a:pt x="29894" y="148373"/>
                    <a:pt x="37324" y="142563"/>
                  </a:cubicBezTo>
                  <a:lnTo>
                    <a:pt x="37324" y="142563"/>
                  </a:lnTo>
                  <a:close/>
                  <a:moveTo>
                    <a:pt x="110952" y="185235"/>
                  </a:moveTo>
                  <a:lnTo>
                    <a:pt x="15988" y="185235"/>
                  </a:lnTo>
                  <a:lnTo>
                    <a:pt x="15988" y="173996"/>
                  </a:lnTo>
                  <a:cubicBezTo>
                    <a:pt x="15988" y="172948"/>
                    <a:pt x="16845" y="172091"/>
                    <a:pt x="17893" y="172091"/>
                  </a:cubicBezTo>
                  <a:lnTo>
                    <a:pt x="108952" y="172091"/>
                  </a:lnTo>
                  <a:cubicBezTo>
                    <a:pt x="110000" y="172091"/>
                    <a:pt x="110857" y="172948"/>
                    <a:pt x="110857" y="173996"/>
                  </a:cubicBezTo>
                  <a:lnTo>
                    <a:pt x="110857" y="1852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277260" y="3492436"/>
              <a:ext cx="133136" cy="11715"/>
            </a:xfrm>
            <a:custGeom>
              <a:rect b="b" l="l" r="r" t="t"/>
              <a:pathLst>
                <a:path extrusionOk="0" h="11715" w="133136">
                  <a:moveTo>
                    <a:pt x="127290" y="11716"/>
                  </a:moveTo>
                  <a:lnTo>
                    <a:pt x="6037" y="11716"/>
                  </a:lnTo>
                  <a:cubicBezTo>
                    <a:pt x="3084" y="11716"/>
                    <a:pt x="322" y="9525"/>
                    <a:pt x="36" y="6572"/>
                  </a:cubicBezTo>
                  <a:cubicBezTo>
                    <a:pt x="-345" y="3048"/>
                    <a:pt x="2322" y="0"/>
                    <a:pt x="5847" y="0"/>
                  </a:cubicBezTo>
                  <a:lnTo>
                    <a:pt x="127100" y="0"/>
                  </a:lnTo>
                  <a:cubicBezTo>
                    <a:pt x="130053" y="0"/>
                    <a:pt x="132815" y="2191"/>
                    <a:pt x="133101" y="5143"/>
                  </a:cubicBezTo>
                  <a:cubicBezTo>
                    <a:pt x="133482" y="8668"/>
                    <a:pt x="130814" y="11716"/>
                    <a:pt x="127290" y="117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4311169" y="3520535"/>
              <a:ext cx="68081" cy="11715"/>
            </a:xfrm>
            <a:custGeom>
              <a:rect b="b" l="l" r="r" t="t"/>
              <a:pathLst>
                <a:path extrusionOk="0" h="11715" w="68081">
                  <a:moveTo>
                    <a:pt x="62235" y="11716"/>
                  </a:moveTo>
                  <a:lnTo>
                    <a:pt x="6037" y="11716"/>
                  </a:lnTo>
                  <a:cubicBezTo>
                    <a:pt x="3084" y="11716"/>
                    <a:pt x="322" y="9525"/>
                    <a:pt x="36" y="6572"/>
                  </a:cubicBezTo>
                  <a:cubicBezTo>
                    <a:pt x="-345" y="3048"/>
                    <a:pt x="2322" y="0"/>
                    <a:pt x="5847" y="0"/>
                  </a:cubicBezTo>
                  <a:lnTo>
                    <a:pt x="62044" y="0"/>
                  </a:lnTo>
                  <a:cubicBezTo>
                    <a:pt x="64997" y="0"/>
                    <a:pt x="67759" y="2191"/>
                    <a:pt x="68045" y="5143"/>
                  </a:cubicBezTo>
                  <a:cubicBezTo>
                    <a:pt x="68426" y="8668"/>
                    <a:pt x="65759" y="11716"/>
                    <a:pt x="62235" y="117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3" name="Google Shape;563;p27"/>
          <p:cNvGrpSpPr/>
          <p:nvPr/>
        </p:nvGrpSpPr>
        <p:grpSpPr>
          <a:xfrm>
            <a:off x="3328285" y="2708055"/>
            <a:ext cx="364331" cy="398335"/>
            <a:chOff x="4854797" y="3228593"/>
            <a:chExt cx="364331" cy="398335"/>
          </a:xfrm>
        </p:grpSpPr>
        <p:sp>
          <p:nvSpPr>
            <p:cNvPr id="564" name="Google Shape;564;p27"/>
            <p:cNvSpPr/>
            <p:nvPr/>
          </p:nvSpPr>
          <p:spPr>
            <a:xfrm>
              <a:off x="4911545" y="3327462"/>
              <a:ext cx="145860" cy="69343"/>
            </a:xfrm>
            <a:custGeom>
              <a:rect b="b" l="l" r="r" t="t"/>
              <a:pathLst>
                <a:path extrusionOk="0" h="69343" w="145860">
                  <a:moveTo>
                    <a:pt x="145372" y="8193"/>
                  </a:moveTo>
                  <a:cubicBezTo>
                    <a:pt x="147087" y="4478"/>
                    <a:pt x="144039" y="-94"/>
                    <a:pt x="140038" y="1"/>
                  </a:cubicBezTo>
                  <a:lnTo>
                    <a:pt x="5831" y="1"/>
                  </a:lnTo>
                  <a:cubicBezTo>
                    <a:pt x="1735" y="-94"/>
                    <a:pt x="-1218" y="4478"/>
                    <a:pt x="497" y="8193"/>
                  </a:cubicBezTo>
                  <a:cubicBezTo>
                    <a:pt x="18023" y="48865"/>
                    <a:pt x="56409" y="69343"/>
                    <a:pt x="72982" y="69343"/>
                  </a:cubicBezTo>
                  <a:cubicBezTo>
                    <a:pt x="89556" y="69343"/>
                    <a:pt x="127941" y="48960"/>
                    <a:pt x="145467" y="8193"/>
                  </a:cubicBezTo>
                  <a:lnTo>
                    <a:pt x="145467" y="8193"/>
                  </a:lnTo>
                  <a:close/>
                  <a:moveTo>
                    <a:pt x="102129" y="44483"/>
                  </a:moveTo>
                  <a:cubicBezTo>
                    <a:pt x="89937" y="53532"/>
                    <a:pt x="78411" y="57628"/>
                    <a:pt x="72887" y="57628"/>
                  </a:cubicBezTo>
                  <a:cubicBezTo>
                    <a:pt x="67362" y="57628"/>
                    <a:pt x="55837" y="53532"/>
                    <a:pt x="43645" y="44483"/>
                  </a:cubicBezTo>
                  <a:cubicBezTo>
                    <a:pt x="35073" y="38101"/>
                    <a:pt x="23738" y="27529"/>
                    <a:pt x="15165" y="11717"/>
                  </a:cubicBezTo>
                  <a:lnTo>
                    <a:pt x="130704" y="11717"/>
                  </a:lnTo>
                  <a:cubicBezTo>
                    <a:pt x="122131" y="27529"/>
                    <a:pt x="110796" y="38101"/>
                    <a:pt x="102224" y="44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049202" y="3457194"/>
              <a:ext cx="118109" cy="118109"/>
            </a:xfrm>
            <a:custGeom>
              <a:rect b="b" l="l" r="r" t="t"/>
              <a:pathLst>
                <a:path extrusionOk="0" h="118109" w="118109">
                  <a:moveTo>
                    <a:pt x="59055" y="0"/>
                  </a:moveTo>
                  <a:cubicBezTo>
                    <a:pt x="26479" y="0"/>
                    <a:pt x="0" y="26479"/>
                    <a:pt x="0" y="59055"/>
                  </a:cubicBezTo>
                  <a:cubicBezTo>
                    <a:pt x="0" y="91630"/>
                    <a:pt x="26479" y="118110"/>
                    <a:pt x="59055" y="118110"/>
                  </a:cubicBezTo>
                  <a:cubicBezTo>
                    <a:pt x="69723" y="118110"/>
                    <a:pt x="80105" y="115252"/>
                    <a:pt x="89249" y="109823"/>
                  </a:cubicBezTo>
                  <a:cubicBezTo>
                    <a:pt x="92011" y="108204"/>
                    <a:pt x="92964" y="104584"/>
                    <a:pt x="91249" y="101822"/>
                  </a:cubicBezTo>
                  <a:cubicBezTo>
                    <a:pt x="89630" y="99060"/>
                    <a:pt x="86011" y="98107"/>
                    <a:pt x="83248" y="99822"/>
                  </a:cubicBezTo>
                  <a:cubicBezTo>
                    <a:pt x="75914" y="104203"/>
                    <a:pt x="67627" y="106489"/>
                    <a:pt x="59055" y="106489"/>
                  </a:cubicBezTo>
                  <a:cubicBezTo>
                    <a:pt x="32956" y="106489"/>
                    <a:pt x="11716" y="85249"/>
                    <a:pt x="11716" y="59150"/>
                  </a:cubicBezTo>
                  <a:cubicBezTo>
                    <a:pt x="11716" y="33052"/>
                    <a:pt x="32956" y="11811"/>
                    <a:pt x="59055" y="11811"/>
                  </a:cubicBezTo>
                  <a:cubicBezTo>
                    <a:pt x="85153" y="11811"/>
                    <a:pt x="106394" y="33052"/>
                    <a:pt x="106394" y="59150"/>
                  </a:cubicBezTo>
                  <a:cubicBezTo>
                    <a:pt x="106394" y="68675"/>
                    <a:pt x="103632" y="77819"/>
                    <a:pt x="98298" y="85630"/>
                  </a:cubicBezTo>
                  <a:cubicBezTo>
                    <a:pt x="96488" y="88297"/>
                    <a:pt x="97155" y="91916"/>
                    <a:pt x="99917" y="93726"/>
                  </a:cubicBezTo>
                  <a:cubicBezTo>
                    <a:pt x="102584" y="95536"/>
                    <a:pt x="106204" y="94869"/>
                    <a:pt x="108013" y="92107"/>
                  </a:cubicBezTo>
                  <a:cubicBezTo>
                    <a:pt x="114586" y="82296"/>
                    <a:pt x="118110" y="70866"/>
                    <a:pt x="118110" y="59055"/>
                  </a:cubicBezTo>
                  <a:cubicBezTo>
                    <a:pt x="118110" y="26479"/>
                    <a:pt x="91630" y="0"/>
                    <a:pt x="59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4854797" y="3228593"/>
              <a:ext cx="364331" cy="398335"/>
            </a:xfrm>
            <a:custGeom>
              <a:rect b="b" l="l" r="r" t="t"/>
              <a:pathLst>
                <a:path extrusionOk="0" h="398335" w="364331">
                  <a:moveTo>
                    <a:pt x="353854" y="269081"/>
                  </a:moveTo>
                  <a:lnTo>
                    <a:pt x="340138" y="266986"/>
                  </a:lnTo>
                  <a:cubicBezTo>
                    <a:pt x="337947" y="257747"/>
                    <a:pt x="334328" y="248984"/>
                    <a:pt x="329279" y="240887"/>
                  </a:cubicBezTo>
                  <a:lnTo>
                    <a:pt x="337566" y="229743"/>
                  </a:lnTo>
                  <a:cubicBezTo>
                    <a:pt x="341186" y="224885"/>
                    <a:pt x="340709" y="218123"/>
                    <a:pt x="336423" y="213836"/>
                  </a:cubicBezTo>
                  <a:lnTo>
                    <a:pt x="327184" y="204597"/>
                  </a:lnTo>
                  <a:cubicBezTo>
                    <a:pt x="322897" y="200311"/>
                    <a:pt x="316230" y="199835"/>
                    <a:pt x="311277" y="203454"/>
                  </a:cubicBezTo>
                  <a:lnTo>
                    <a:pt x="300038" y="211741"/>
                  </a:lnTo>
                  <a:cubicBezTo>
                    <a:pt x="291941" y="206693"/>
                    <a:pt x="283178" y="203073"/>
                    <a:pt x="273844" y="200882"/>
                  </a:cubicBezTo>
                  <a:lnTo>
                    <a:pt x="271748" y="187166"/>
                  </a:lnTo>
                  <a:cubicBezTo>
                    <a:pt x="270891" y="181165"/>
                    <a:pt x="265747" y="176784"/>
                    <a:pt x="259651" y="176784"/>
                  </a:cubicBezTo>
                  <a:lnTo>
                    <a:pt x="246793" y="176784"/>
                  </a:lnTo>
                  <a:cubicBezTo>
                    <a:pt x="240697" y="176784"/>
                    <a:pt x="235648" y="181165"/>
                    <a:pt x="234791" y="187166"/>
                  </a:cubicBezTo>
                  <a:lnTo>
                    <a:pt x="232696" y="200882"/>
                  </a:lnTo>
                  <a:cubicBezTo>
                    <a:pt x="223456" y="203073"/>
                    <a:pt x="214693" y="206693"/>
                    <a:pt x="206597" y="211645"/>
                  </a:cubicBezTo>
                  <a:lnTo>
                    <a:pt x="195453" y="203359"/>
                  </a:lnTo>
                  <a:cubicBezTo>
                    <a:pt x="190595" y="199739"/>
                    <a:pt x="183928" y="200215"/>
                    <a:pt x="179642" y="204502"/>
                  </a:cubicBezTo>
                  <a:lnTo>
                    <a:pt x="170497" y="213646"/>
                  </a:lnTo>
                  <a:cubicBezTo>
                    <a:pt x="170497" y="213646"/>
                    <a:pt x="170307" y="213836"/>
                    <a:pt x="170212" y="213931"/>
                  </a:cubicBezTo>
                  <a:cubicBezTo>
                    <a:pt x="165640" y="208883"/>
                    <a:pt x="163259" y="204406"/>
                    <a:pt x="163259" y="199168"/>
                  </a:cubicBezTo>
                  <a:cubicBezTo>
                    <a:pt x="163259" y="190214"/>
                    <a:pt x="170402" y="183452"/>
                    <a:pt x="183071" y="172307"/>
                  </a:cubicBezTo>
                  <a:cubicBezTo>
                    <a:pt x="206121" y="152019"/>
                    <a:pt x="240697" y="121539"/>
                    <a:pt x="242316" y="41148"/>
                  </a:cubicBezTo>
                  <a:lnTo>
                    <a:pt x="245459" y="41148"/>
                  </a:lnTo>
                  <a:cubicBezTo>
                    <a:pt x="252984" y="41148"/>
                    <a:pt x="259080" y="35052"/>
                    <a:pt x="259080" y="27527"/>
                  </a:cubicBezTo>
                  <a:lnTo>
                    <a:pt x="259080" y="13716"/>
                  </a:lnTo>
                  <a:cubicBezTo>
                    <a:pt x="259080" y="6096"/>
                    <a:pt x="252984" y="0"/>
                    <a:pt x="245459" y="0"/>
                  </a:cubicBezTo>
                  <a:lnTo>
                    <a:pt x="14383" y="0"/>
                  </a:lnTo>
                  <a:cubicBezTo>
                    <a:pt x="6858" y="0"/>
                    <a:pt x="762" y="6096"/>
                    <a:pt x="762" y="13621"/>
                  </a:cubicBezTo>
                  <a:lnTo>
                    <a:pt x="762" y="27337"/>
                  </a:lnTo>
                  <a:cubicBezTo>
                    <a:pt x="762" y="27337"/>
                    <a:pt x="6572" y="40957"/>
                    <a:pt x="14097" y="40386"/>
                  </a:cubicBezTo>
                  <a:lnTo>
                    <a:pt x="16859" y="40386"/>
                  </a:lnTo>
                  <a:cubicBezTo>
                    <a:pt x="18479" y="121444"/>
                    <a:pt x="53054" y="152019"/>
                    <a:pt x="76200" y="172307"/>
                  </a:cubicBezTo>
                  <a:cubicBezTo>
                    <a:pt x="87725" y="182404"/>
                    <a:pt x="96012" y="189738"/>
                    <a:pt x="96012" y="199168"/>
                  </a:cubicBezTo>
                  <a:cubicBezTo>
                    <a:pt x="96012" y="208598"/>
                    <a:pt x="87725" y="215932"/>
                    <a:pt x="76200" y="226028"/>
                  </a:cubicBezTo>
                  <a:cubicBezTo>
                    <a:pt x="66675" y="234410"/>
                    <a:pt x="54864" y="244793"/>
                    <a:pt x="44387" y="259747"/>
                  </a:cubicBezTo>
                  <a:cubicBezTo>
                    <a:pt x="42577" y="262414"/>
                    <a:pt x="43148" y="266033"/>
                    <a:pt x="45815" y="267843"/>
                  </a:cubicBezTo>
                  <a:cubicBezTo>
                    <a:pt x="48387" y="269653"/>
                    <a:pt x="52102" y="269081"/>
                    <a:pt x="53912" y="266414"/>
                  </a:cubicBezTo>
                  <a:cubicBezTo>
                    <a:pt x="63532" y="252603"/>
                    <a:pt x="74295" y="243173"/>
                    <a:pt x="83820" y="234791"/>
                  </a:cubicBezTo>
                  <a:cubicBezTo>
                    <a:pt x="96583" y="223552"/>
                    <a:pt x="107633" y="213836"/>
                    <a:pt x="107633" y="199168"/>
                  </a:cubicBezTo>
                  <a:cubicBezTo>
                    <a:pt x="107633" y="184499"/>
                    <a:pt x="96583" y="174784"/>
                    <a:pt x="83820" y="163544"/>
                  </a:cubicBezTo>
                  <a:cubicBezTo>
                    <a:pt x="61055" y="143447"/>
                    <a:pt x="28480" y="41148"/>
                    <a:pt x="28480" y="41148"/>
                  </a:cubicBezTo>
                  <a:lnTo>
                    <a:pt x="170402" y="41148"/>
                  </a:lnTo>
                  <a:cubicBezTo>
                    <a:pt x="173355" y="41148"/>
                    <a:pt x="176117" y="38957"/>
                    <a:pt x="176403" y="36005"/>
                  </a:cubicBezTo>
                  <a:cubicBezTo>
                    <a:pt x="176784" y="32480"/>
                    <a:pt x="174117" y="29432"/>
                    <a:pt x="170593" y="29432"/>
                  </a:cubicBezTo>
                  <a:lnTo>
                    <a:pt x="14288" y="29432"/>
                  </a:lnTo>
                  <a:cubicBezTo>
                    <a:pt x="13240" y="29432"/>
                    <a:pt x="12287" y="28575"/>
                    <a:pt x="12287" y="27432"/>
                  </a:cubicBezTo>
                  <a:lnTo>
                    <a:pt x="12287" y="13430"/>
                  </a:lnTo>
                  <a:cubicBezTo>
                    <a:pt x="12287" y="12383"/>
                    <a:pt x="13145" y="11430"/>
                    <a:pt x="14288" y="11430"/>
                  </a:cubicBezTo>
                  <a:lnTo>
                    <a:pt x="245364" y="11430"/>
                  </a:lnTo>
                  <a:cubicBezTo>
                    <a:pt x="246412" y="11430"/>
                    <a:pt x="247364" y="12287"/>
                    <a:pt x="247364" y="13430"/>
                  </a:cubicBezTo>
                  <a:lnTo>
                    <a:pt x="247364" y="27432"/>
                  </a:lnTo>
                  <a:cubicBezTo>
                    <a:pt x="247364" y="28480"/>
                    <a:pt x="246507" y="29432"/>
                    <a:pt x="245364" y="29432"/>
                  </a:cubicBezTo>
                  <a:lnTo>
                    <a:pt x="194691" y="29432"/>
                  </a:lnTo>
                  <a:cubicBezTo>
                    <a:pt x="191738" y="29432"/>
                    <a:pt x="188976" y="31623"/>
                    <a:pt x="188690" y="34576"/>
                  </a:cubicBezTo>
                  <a:cubicBezTo>
                    <a:pt x="188309" y="38100"/>
                    <a:pt x="190976" y="41148"/>
                    <a:pt x="194500" y="41148"/>
                  </a:cubicBezTo>
                  <a:lnTo>
                    <a:pt x="230314" y="41148"/>
                  </a:lnTo>
                  <a:cubicBezTo>
                    <a:pt x="228791" y="116395"/>
                    <a:pt x="197739" y="143732"/>
                    <a:pt x="174879" y="163830"/>
                  </a:cubicBezTo>
                  <a:cubicBezTo>
                    <a:pt x="162116" y="175069"/>
                    <a:pt x="151067" y="184785"/>
                    <a:pt x="151067" y="199549"/>
                  </a:cubicBezTo>
                  <a:cubicBezTo>
                    <a:pt x="151067" y="212407"/>
                    <a:pt x="159639" y="221456"/>
                    <a:pt x="168592" y="229648"/>
                  </a:cubicBezTo>
                  <a:cubicBezTo>
                    <a:pt x="168592" y="229743"/>
                    <a:pt x="168688" y="229838"/>
                    <a:pt x="168783" y="229934"/>
                  </a:cubicBezTo>
                  <a:lnTo>
                    <a:pt x="177070" y="241173"/>
                  </a:lnTo>
                  <a:cubicBezTo>
                    <a:pt x="172021" y="249269"/>
                    <a:pt x="168402" y="258032"/>
                    <a:pt x="166211" y="267272"/>
                  </a:cubicBezTo>
                  <a:lnTo>
                    <a:pt x="158877" y="268415"/>
                  </a:lnTo>
                  <a:cubicBezTo>
                    <a:pt x="147923" y="261461"/>
                    <a:pt x="136970" y="257365"/>
                    <a:pt x="129159" y="257365"/>
                  </a:cubicBezTo>
                  <a:cubicBezTo>
                    <a:pt x="114300" y="257365"/>
                    <a:pt x="93154" y="270796"/>
                    <a:pt x="80010" y="284036"/>
                  </a:cubicBezTo>
                  <a:cubicBezTo>
                    <a:pt x="66008" y="298228"/>
                    <a:pt x="49339" y="322326"/>
                    <a:pt x="47720" y="357949"/>
                  </a:cubicBezTo>
                  <a:lnTo>
                    <a:pt x="28099" y="357949"/>
                  </a:lnTo>
                  <a:cubicBezTo>
                    <a:pt x="28670" y="329851"/>
                    <a:pt x="33338" y="306419"/>
                    <a:pt x="42386" y="286512"/>
                  </a:cubicBezTo>
                  <a:cubicBezTo>
                    <a:pt x="43529" y="284036"/>
                    <a:pt x="42863" y="280892"/>
                    <a:pt x="40672" y="279273"/>
                  </a:cubicBezTo>
                  <a:cubicBezTo>
                    <a:pt x="37529" y="276987"/>
                    <a:pt x="33338" y="278130"/>
                    <a:pt x="31813" y="281464"/>
                  </a:cubicBezTo>
                  <a:cubicBezTo>
                    <a:pt x="22003" y="302895"/>
                    <a:pt x="16954" y="327946"/>
                    <a:pt x="16383" y="357949"/>
                  </a:cubicBezTo>
                  <a:lnTo>
                    <a:pt x="13621" y="357949"/>
                  </a:lnTo>
                  <a:cubicBezTo>
                    <a:pt x="6096" y="357949"/>
                    <a:pt x="0" y="364045"/>
                    <a:pt x="0" y="371570"/>
                  </a:cubicBezTo>
                  <a:lnTo>
                    <a:pt x="0" y="384715"/>
                  </a:lnTo>
                  <a:cubicBezTo>
                    <a:pt x="0" y="392240"/>
                    <a:pt x="6096" y="398336"/>
                    <a:pt x="13621" y="398336"/>
                  </a:cubicBezTo>
                  <a:lnTo>
                    <a:pt x="259651" y="398336"/>
                  </a:lnTo>
                  <a:cubicBezTo>
                    <a:pt x="265747" y="398336"/>
                    <a:pt x="270796" y="393954"/>
                    <a:pt x="271748" y="387953"/>
                  </a:cubicBezTo>
                  <a:lnTo>
                    <a:pt x="273844" y="374237"/>
                  </a:lnTo>
                  <a:cubicBezTo>
                    <a:pt x="283083" y="372047"/>
                    <a:pt x="291846" y="368427"/>
                    <a:pt x="300038" y="363379"/>
                  </a:cubicBezTo>
                  <a:lnTo>
                    <a:pt x="311277" y="371665"/>
                  </a:lnTo>
                  <a:cubicBezTo>
                    <a:pt x="316135" y="375285"/>
                    <a:pt x="322897" y="374809"/>
                    <a:pt x="327184" y="370523"/>
                  </a:cubicBezTo>
                  <a:lnTo>
                    <a:pt x="336423" y="361283"/>
                  </a:lnTo>
                  <a:cubicBezTo>
                    <a:pt x="340709" y="356997"/>
                    <a:pt x="341186" y="350330"/>
                    <a:pt x="337566" y="345377"/>
                  </a:cubicBezTo>
                  <a:lnTo>
                    <a:pt x="329279" y="334232"/>
                  </a:lnTo>
                  <a:cubicBezTo>
                    <a:pt x="334328" y="326136"/>
                    <a:pt x="337947" y="317373"/>
                    <a:pt x="340138" y="308134"/>
                  </a:cubicBezTo>
                  <a:lnTo>
                    <a:pt x="353949" y="306038"/>
                  </a:lnTo>
                  <a:cubicBezTo>
                    <a:pt x="359950" y="305181"/>
                    <a:pt x="364331" y="300038"/>
                    <a:pt x="364331" y="293942"/>
                  </a:cubicBezTo>
                  <a:lnTo>
                    <a:pt x="364331" y="280988"/>
                  </a:lnTo>
                  <a:cubicBezTo>
                    <a:pt x="364331" y="274892"/>
                    <a:pt x="359950" y="269843"/>
                    <a:pt x="353949" y="268891"/>
                  </a:cubicBezTo>
                  <a:lnTo>
                    <a:pt x="353949" y="268891"/>
                  </a:lnTo>
                  <a:close/>
                  <a:moveTo>
                    <a:pt x="88773" y="291751"/>
                  </a:moveTo>
                  <a:cubicBezTo>
                    <a:pt x="104680" y="275749"/>
                    <a:pt x="122206" y="268510"/>
                    <a:pt x="129635" y="268510"/>
                  </a:cubicBezTo>
                  <a:cubicBezTo>
                    <a:pt x="132969" y="268510"/>
                    <a:pt x="138493" y="270034"/>
                    <a:pt x="145161" y="273272"/>
                  </a:cubicBezTo>
                  <a:cubicBezTo>
                    <a:pt x="143542" y="275368"/>
                    <a:pt x="142494" y="278035"/>
                    <a:pt x="142494" y="280892"/>
                  </a:cubicBezTo>
                  <a:lnTo>
                    <a:pt x="142494" y="293846"/>
                  </a:lnTo>
                  <a:cubicBezTo>
                    <a:pt x="142494" y="299847"/>
                    <a:pt x="146875" y="304990"/>
                    <a:pt x="152876" y="305943"/>
                  </a:cubicBezTo>
                  <a:lnTo>
                    <a:pt x="166592" y="308039"/>
                  </a:lnTo>
                  <a:cubicBezTo>
                    <a:pt x="168783" y="317278"/>
                    <a:pt x="172402" y="326041"/>
                    <a:pt x="177451" y="334137"/>
                  </a:cubicBezTo>
                  <a:lnTo>
                    <a:pt x="169164" y="345281"/>
                  </a:lnTo>
                  <a:cubicBezTo>
                    <a:pt x="166497" y="348901"/>
                    <a:pt x="166116" y="353378"/>
                    <a:pt x="167735" y="357283"/>
                  </a:cubicBezTo>
                  <a:lnTo>
                    <a:pt x="59912" y="357283"/>
                  </a:lnTo>
                  <a:cubicBezTo>
                    <a:pt x="61531" y="325660"/>
                    <a:pt x="76295" y="304324"/>
                    <a:pt x="88773" y="291751"/>
                  </a:cubicBezTo>
                  <a:lnTo>
                    <a:pt x="88773" y="291751"/>
                  </a:lnTo>
                  <a:close/>
                  <a:moveTo>
                    <a:pt x="12573" y="384905"/>
                  </a:moveTo>
                  <a:lnTo>
                    <a:pt x="12573" y="370999"/>
                  </a:lnTo>
                  <a:cubicBezTo>
                    <a:pt x="12573" y="369951"/>
                    <a:pt x="13430" y="368998"/>
                    <a:pt x="14573" y="368998"/>
                  </a:cubicBezTo>
                  <a:lnTo>
                    <a:pt x="178689" y="368998"/>
                  </a:lnTo>
                  <a:lnTo>
                    <a:pt x="180118" y="370427"/>
                  </a:lnTo>
                  <a:cubicBezTo>
                    <a:pt x="184404" y="374809"/>
                    <a:pt x="191071" y="375285"/>
                    <a:pt x="196025" y="371665"/>
                  </a:cubicBezTo>
                  <a:lnTo>
                    <a:pt x="207169" y="363284"/>
                  </a:lnTo>
                  <a:cubicBezTo>
                    <a:pt x="215265" y="368427"/>
                    <a:pt x="224028" y="372047"/>
                    <a:pt x="233267" y="374332"/>
                  </a:cubicBezTo>
                  <a:lnTo>
                    <a:pt x="235172" y="387001"/>
                  </a:lnTo>
                  <a:lnTo>
                    <a:pt x="14573" y="387001"/>
                  </a:lnTo>
                  <a:cubicBezTo>
                    <a:pt x="13525" y="387001"/>
                    <a:pt x="12573" y="386144"/>
                    <a:pt x="12573" y="385001"/>
                  </a:cubicBezTo>
                  <a:lnTo>
                    <a:pt x="12573" y="385001"/>
                  </a:lnTo>
                  <a:close/>
                  <a:moveTo>
                    <a:pt x="352615" y="294323"/>
                  </a:moveTo>
                  <a:cubicBezTo>
                    <a:pt x="352615" y="294323"/>
                    <a:pt x="352425" y="294799"/>
                    <a:pt x="352139" y="294799"/>
                  </a:cubicBezTo>
                  <a:lnTo>
                    <a:pt x="334423" y="297466"/>
                  </a:lnTo>
                  <a:cubicBezTo>
                    <a:pt x="331946" y="297847"/>
                    <a:pt x="330041" y="299752"/>
                    <a:pt x="329565" y="302133"/>
                  </a:cubicBezTo>
                  <a:cubicBezTo>
                    <a:pt x="327565" y="312706"/>
                    <a:pt x="323469" y="322517"/>
                    <a:pt x="317468" y="331375"/>
                  </a:cubicBezTo>
                  <a:cubicBezTo>
                    <a:pt x="316039" y="333470"/>
                    <a:pt x="316135" y="336137"/>
                    <a:pt x="317563" y="338138"/>
                  </a:cubicBezTo>
                  <a:lnTo>
                    <a:pt x="328231" y="352615"/>
                  </a:lnTo>
                  <a:cubicBezTo>
                    <a:pt x="328231" y="352615"/>
                    <a:pt x="328327" y="353092"/>
                    <a:pt x="328231" y="353282"/>
                  </a:cubicBezTo>
                  <a:lnTo>
                    <a:pt x="318992" y="362426"/>
                  </a:lnTo>
                  <a:cubicBezTo>
                    <a:pt x="318992" y="362426"/>
                    <a:pt x="318516" y="362617"/>
                    <a:pt x="318325" y="362426"/>
                  </a:cubicBezTo>
                  <a:lnTo>
                    <a:pt x="303847" y="351758"/>
                  </a:lnTo>
                  <a:cubicBezTo>
                    <a:pt x="301847" y="350234"/>
                    <a:pt x="299085" y="350234"/>
                    <a:pt x="297085" y="351663"/>
                  </a:cubicBezTo>
                  <a:cubicBezTo>
                    <a:pt x="288226" y="357759"/>
                    <a:pt x="278321" y="361855"/>
                    <a:pt x="267748" y="363760"/>
                  </a:cubicBezTo>
                  <a:cubicBezTo>
                    <a:pt x="265271" y="364236"/>
                    <a:pt x="263366" y="366141"/>
                    <a:pt x="263080" y="368618"/>
                  </a:cubicBezTo>
                  <a:lnTo>
                    <a:pt x="260413" y="386334"/>
                  </a:lnTo>
                  <a:cubicBezTo>
                    <a:pt x="260413" y="386334"/>
                    <a:pt x="260128" y="386810"/>
                    <a:pt x="259937" y="386810"/>
                  </a:cubicBezTo>
                  <a:lnTo>
                    <a:pt x="246888" y="386810"/>
                  </a:lnTo>
                  <a:cubicBezTo>
                    <a:pt x="246888" y="386810"/>
                    <a:pt x="246412" y="386620"/>
                    <a:pt x="246412" y="386334"/>
                  </a:cubicBezTo>
                  <a:lnTo>
                    <a:pt x="243745" y="368618"/>
                  </a:lnTo>
                  <a:cubicBezTo>
                    <a:pt x="243364" y="366141"/>
                    <a:pt x="241459" y="364236"/>
                    <a:pt x="239077" y="363760"/>
                  </a:cubicBezTo>
                  <a:cubicBezTo>
                    <a:pt x="228505" y="361760"/>
                    <a:pt x="218694" y="357664"/>
                    <a:pt x="209741" y="351663"/>
                  </a:cubicBezTo>
                  <a:cubicBezTo>
                    <a:pt x="207645" y="350234"/>
                    <a:pt x="204978" y="350330"/>
                    <a:pt x="202978" y="351758"/>
                  </a:cubicBezTo>
                  <a:lnTo>
                    <a:pt x="188500" y="362426"/>
                  </a:lnTo>
                  <a:cubicBezTo>
                    <a:pt x="188500" y="362426"/>
                    <a:pt x="188023" y="362522"/>
                    <a:pt x="187833" y="362426"/>
                  </a:cubicBezTo>
                  <a:lnTo>
                    <a:pt x="178594" y="353282"/>
                  </a:lnTo>
                  <a:cubicBezTo>
                    <a:pt x="178594" y="353282"/>
                    <a:pt x="178403" y="352806"/>
                    <a:pt x="178594" y="352615"/>
                  </a:cubicBezTo>
                  <a:lnTo>
                    <a:pt x="189262" y="338138"/>
                  </a:lnTo>
                  <a:cubicBezTo>
                    <a:pt x="190786" y="336137"/>
                    <a:pt x="190786" y="333375"/>
                    <a:pt x="189357" y="331375"/>
                  </a:cubicBezTo>
                  <a:cubicBezTo>
                    <a:pt x="183261" y="322517"/>
                    <a:pt x="179165" y="312611"/>
                    <a:pt x="177260" y="302133"/>
                  </a:cubicBezTo>
                  <a:cubicBezTo>
                    <a:pt x="176784" y="299657"/>
                    <a:pt x="174879" y="297847"/>
                    <a:pt x="172402" y="297466"/>
                  </a:cubicBezTo>
                  <a:lnTo>
                    <a:pt x="154686" y="294799"/>
                  </a:lnTo>
                  <a:cubicBezTo>
                    <a:pt x="154686" y="294799"/>
                    <a:pt x="154210" y="294513"/>
                    <a:pt x="154210" y="294323"/>
                  </a:cubicBezTo>
                  <a:lnTo>
                    <a:pt x="154210" y="280607"/>
                  </a:lnTo>
                  <a:cubicBezTo>
                    <a:pt x="154210" y="280607"/>
                    <a:pt x="154210" y="280416"/>
                    <a:pt x="154400" y="280416"/>
                  </a:cubicBezTo>
                  <a:lnTo>
                    <a:pt x="172402" y="277749"/>
                  </a:lnTo>
                  <a:cubicBezTo>
                    <a:pt x="174879" y="277368"/>
                    <a:pt x="176784" y="275463"/>
                    <a:pt x="177260" y="273082"/>
                  </a:cubicBezTo>
                  <a:cubicBezTo>
                    <a:pt x="179260" y="262604"/>
                    <a:pt x="183356" y="252794"/>
                    <a:pt x="189357" y="243935"/>
                  </a:cubicBezTo>
                  <a:cubicBezTo>
                    <a:pt x="190786" y="241935"/>
                    <a:pt x="190691" y="239173"/>
                    <a:pt x="189262" y="237173"/>
                  </a:cubicBezTo>
                  <a:lnTo>
                    <a:pt x="178594" y="222790"/>
                  </a:lnTo>
                  <a:cubicBezTo>
                    <a:pt x="178594" y="222790"/>
                    <a:pt x="178498" y="222314"/>
                    <a:pt x="178594" y="222123"/>
                  </a:cubicBezTo>
                  <a:lnTo>
                    <a:pt x="187833" y="212979"/>
                  </a:lnTo>
                  <a:cubicBezTo>
                    <a:pt x="187833" y="212979"/>
                    <a:pt x="188309" y="212789"/>
                    <a:pt x="188500" y="212979"/>
                  </a:cubicBezTo>
                  <a:lnTo>
                    <a:pt x="202978" y="223647"/>
                  </a:lnTo>
                  <a:cubicBezTo>
                    <a:pt x="204978" y="225076"/>
                    <a:pt x="207740" y="225171"/>
                    <a:pt x="209741" y="223742"/>
                  </a:cubicBezTo>
                  <a:cubicBezTo>
                    <a:pt x="218599" y="217646"/>
                    <a:pt x="228505" y="213646"/>
                    <a:pt x="239077" y="211645"/>
                  </a:cubicBezTo>
                  <a:cubicBezTo>
                    <a:pt x="241554" y="211169"/>
                    <a:pt x="243459" y="209264"/>
                    <a:pt x="243745" y="206788"/>
                  </a:cubicBezTo>
                  <a:lnTo>
                    <a:pt x="246412" y="188881"/>
                  </a:lnTo>
                  <a:cubicBezTo>
                    <a:pt x="246412" y="188881"/>
                    <a:pt x="246507" y="188690"/>
                    <a:pt x="246602" y="188690"/>
                  </a:cubicBezTo>
                  <a:lnTo>
                    <a:pt x="260128" y="188690"/>
                  </a:lnTo>
                  <a:cubicBezTo>
                    <a:pt x="260128" y="188690"/>
                    <a:pt x="260318" y="188690"/>
                    <a:pt x="260318" y="188881"/>
                  </a:cubicBezTo>
                  <a:lnTo>
                    <a:pt x="262985" y="206788"/>
                  </a:lnTo>
                  <a:cubicBezTo>
                    <a:pt x="263366" y="209264"/>
                    <a:pt x="265271" y="211169"/>
                    <a:pt x="267652" y="211645"/>
                  </a:cubicBezTo>
                  <a:cubicBezTo>
                    <a:pt x="278892" y="213741"/>
                    <a:pt x="289370" y="218218"/>
                    <a:pt x="298704" y="224981"/>
                  </a:cubicBezTo>
                  <a:cubicBezTo>
                    <a:pt x="299656" y="225647"/>
                    <a:pt x="300895" y="225647"/>
                    <a:pt x="301847" y="224981"/>
                  </a:cubicBezTo>
                  <a:lnTo>
                    <a:pt x="318135" y="212979"/>
                  </a:lnTo>
                  <a:cubicBezTo>
                    <a:pt x="318135" y="212979"/>
                    <a:pt x="318611" y="212884"/>
                    <a:pt x="318802" y="212979"/>
                  </a:cubicBezTo>
                  <a:lnTo>
                    <a:pt x="328136" y="222314"/>
                  </a:lnTo>
                  <a:cubicBezTo>
                    <a:pt x="328136" y="222314"/>
                    <a:pt x="328136" y="222504"/>
                    <a:pt x="328136" y="222599"/>
                  </a:cubicBezTo>
                  <a:lnTo>
                    <a:pt x="315944" y="238982"/>
                  </a:lnTo>
                  <a:cubicBezTo>
                    <a:pt x="315278" y="239935"/>
                    <a:pt x="315278" y="241173"/>
                    <a:pt x="315944" y="242126"/>
                  </a:cubicBezTo>
                  <a:cubicBezTo>
                    <a:pt x="322707" y="251460"/>
                    <a:pt x="327184" y="261842"/>
                    <a:pt x="329279" y="273082"/>
                  </a:cubicBezTo>
                  <a:cubicBezTo>
                    <a:pt x="329755" y="275558"/>
                    <a:pt x="331661" y="277368"/>
                    <a:pt x="334137" y="277749"/>
                  </a:cubicBezTo>
                  <a:lnTo>
                    <a:pt x="351854" y="280416"/>
                  </a:lnTo>
                  <a:lnTo>
                    <a:pt x="351854" y="280416"/>
                  </a:lnTo>
                  <a:cubicBezTo>
                    <a:pt x="351854" y="280416"/>
                    <a:pt x="352330" y="280702"/>
                    <a:pt x="352330" y="280892"/>
                  </a:cubicBezTo>
                  <a:lnTo>
                    <a:pt x="352330" y="294418"/>
                  </a:lnTo>
                  <a:lnTo>
                    <a:pt x="352330" y="2944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5082967" y="3497341"/>
              <a:ext cx="50674" cy="37911"/>
            </a:xfrm>
            <a:custGeom>
              <a:rect b="b" l="l" r="r" t="t"/>
              <a:pathLst>
                <a:path extrusionOk="0" h="37911" w="50674">
                  <a:moveTo>
                    <a:pt x="40625" y="1763"/>
                  </a:moveTo>
                  <a:lnTo>
                    <a:pt x="19194" y="23766"/>
                  </a:lnTo>
                  <a:lnTo>
                    <a:pt x="9954" y="14717"/>
                  </a:lnTo>
                  <a:cubicBezTo>
                    <a:pt x="7668" y="12431"/>
                    <a:pt x="3954" y="12526"/>
                    <a:pt x="1668" y="14812"/>
                  </a:cubicBezTo>
                  <a:cubicBezTo>
                    <a:pt x="-618" y="17098"/>
                    <a:pt x="-523" y="20813"/>
                    <a:pt x="1763" y="23099"/>
                  </a:cubicBezTo>
                  <a:lnTo>
                    <a:pt x="15193" y="36243"/>
                  </a:lnTo>
                  <a:cubicBezTo>
                    <a:pt x="17479" y="38529"/>
                    <a:pt x="21194" y="38434"/>
                    <a:pt x="23480" y="36148"/>
                  </a:cubicBezTo>
                  <a:lnTo>
                    <a:pt x="49007" y="9954"/>
                  </a:lnTo>
                  <a:cubicBezTo>
                    <a:pt x="51293" y="7668"/>
                    <a:pt x="51198" y="3954"/>
                    <a:pt x="48912" y="1668"/>
                  </a:cubicBezTo>
                  <a:cubicBezTo>
                    <a:pt x="46626" y="-618"/>
                    <a:pt x="42911" y="-523"/>
                    <a:pt x="40625" y="1763"/>
                  </a:cubicBezTo>
                  <a:lnTo>
                    <a:pt x="40625" y="17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27"/>
          <p:cNvGrpSpPr/>
          <p:nvPr/>
        </p:nvGrpSpPr>
        <p:grpSpPr>
          <a:xfrm>
            <a:off x="4028478" y="2708342"/>
            <a:ext cx="379274" cy="398049"/>
            <a:chOff x="5554990" y="3228879"/>
            <a:chExt cx="379274" cy="398049"/>
          </a:xfrm>
        </p:grpSpPr>
        <p:sp>
          <p:nvSpPr>
            <p:cNvPr id="569" name="Google Shape;569;p27"/>
            <p:cNvSpPr/>
            <p:nvPr/>
          </p:nvSpPr>
          <p:spPr>
            <a:xfrm>
              <a:off x="5649372" y="3452050"/>
              <a:ext cx="37719" cy="18764"/>
            </a:xfrm>
            <a:custGeom>
              <a:rect b="b" l="l" r="r" t="t"/>
              <a:pathLst>
                <a:path extrusionOk="0" h="18764" w="37719">
                  <a:moveTo>
                    <a:pt x="31718" y="0"/>
                  </a:moveTo>
                  <a:cubicBezTo>
                    <a:pt x="29242" y="0"/>
                    <a:pt x="27146" y="1524"/>
                    <a:pt x="26289" y="3715"/>
                  </a:cubicBezTo>
                  <a:cubicBezTo>
                    <a:pt x="26099" y="4096"/>
                    <a:pt x="24479" y="7144"/>
                    <a:pt x="18764" y="7144"/>
                  </a:cubicBezTo>
                  <a:cubicBezTo>
                    <a:pt x="13049" y="7144"/>
                    <a:pt x="11430" y="4096"/>
                    <a:pt x="11240" y="3715"/>
                  </a:cubicBezTo>
                  <a:cubicBezTo>
                    <a:pt x="10383" y="1524"/>
                    <a:pt x="8287" y="0"/>
                    <a:pt x="5810" y="0"/>
                  </a:cubicBezTo>
                  <a:cubicBezTo>
                    <a:pt x="2572" y="0"/>
                    <a:pt x="0" y="2572"/>
                    <a:pt x="0" y="5810"/>
                  </a:cubicBezTo>
                  <a:cubicBezTo>
                    <a:pt x="0" y="6667"/>
                    <a:pt x="191" y="7525"/>
                    <a:pt x="572" y="8287"/>
                  </a:cubicBezTo>
                  <a:cubicBezTo>
                    <a:pt x="2191" y="12192"/>
                    <a:pt x="7811" y="18764"/>
                    <a:pt x="18860" y="18764"/>
                  </a:cubicBezTo>
                  <a:cubicBezTo>
                    <a:pt x="29909" y="18764"/>
                    <a:pt x="35528" y="12192"/>
                    <a:pt x="37148" y="8287"/>
                  </a:cubicBezTo>
                  <a:cubicBezTo>
                    <a:pt x="37529" y="7525"/>
                    <a:pt x="37719" y="6667"/>
                    <a:pt x="37719" y="5810"/>
                  </a:cubicBezTo>
                  <a:cubicBezTo>
                    <a:pt x="37719" y="2572"/>
                    <a:pt x="35147" y="0"/>
                    <a:pt x="31909" y="0"/>
                  </a:cubicBezTo>
                  <a:lnTo>
                    <a:pt x="31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5633656" y="3415725"/>
              <a:ext cx="11715" cy="24836"/>
            </a:xfrm>
            <a:custGeom>
              <a:rect b="b" l="l" r="r" t="t"/>
              <a:pathLst>
                <a:path extrusionOk="0" h="24836" w="11715">
                  <a:moveTo>
                    <a:pt x="0" y="6131"/>
                  </a:moveTo>
                  <a:lnTo>
                    <a:pt x="0" y="18799"/>
                  </a:lnTo>
                  <a:cubicBezTo>
                    <a:pt x="0" y="21752"/>
                    <a:pt x="2191" y="24514"/>
                    <a:pt x="5144" y="24800"/>
                  </a:cubicBezTo>
                  <a:cubicBezTo>
                    <a:pt x="8668" y="25181"/>
                    <a:pt x="11716" y="22514"/>
                    <a:pt x="11716" y="18990"/>
                  </a:cubicBezTo>
                  <a:lnTo>
                    <a:pt x="11716" y="5845"/>
                  </a:lnTo>
                  <a:cubicBezTo>
                    <a:pt x="11716" y="2416"/>
                    <a:pt x="8668" y="-346"/>
                    <a:pt x="5144" y="35"/>
                  </a:cubicBezTo>
                  <a:cubicBezTo>
                    <a:pt x="2191" y="416"/>
                    <a:pt x="0" y="3083"/>
                    <a:pt x="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5690425" y="3415725"/>
              <a:ext cx="11715" cy="24836"/>
            </a:xfrm>
            <a:custGeom>
              <a:rect b="b" l="l" r="r" t="t"/>
              <a:pathLst>
                <a:path extrusionOk="0" h="24836" w="11715">
                  <a:moveTo>
                    <a:pt x="0" y="6131"/>
                  </a:moveTo>
                  <a:lnTo>
                    <a:pt x="0" y="18799"/>
                  </a:lnTo>
                  <a:cubicBezTo>
                    <a:pt x="0" y="21752"/>
                    <a:pt x="2191" y="24514"/>
                    <a:pt x="5143" y="24800"/>
                  </a:cubicBezTo>
                  <a:cubicBezTo>
                    <a:pt x="8667" y="25181"/>
                    <a:pt x="11716" y="22514"/>
                    <a:pt x="11716" y="18990"/>
                  </a:cubicBezTo>
                  <a:lnTo>
                    <a:pt x="11716" y="5845"/>
                  </a:lnTo>
                  <a:cubicBezTo>
                    <a:pt x="11716" y="2416"/>
                    <a:pt x="8667" y="-346"/>
                    <a:pt x="5143" y="35"/>
                  </a:cubicBezTo>
                  <a:cubicBezTo>
                    <a:pt x="2191" y="416"/>
                    <a:pt x="0" y="3083"/>
                    <a:pt x="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790818" y="3288125"/>
              <a:ext cx="45353" cy="117548"/>
            </a:xfrm>
            <a:custGeom>
              <a:rect b="b" l="l" r="r" t="t"/>
              <a:pathLst>
                <a:path extrusionOk="0" h="117548" w="45353">
                  <a:moveTo>
                    <a:pt x="5810" y="95"/>
                  </a:moveTo>
                  <a:cubicBezTo>
                    <a:pt x="2572" y="95"/>
                    <a:pt x="0" y="2667"/>
                    <a:pt x="0" y="5905"/>
                  </a:cubicBezTo>
                  <a:lnTo>
                    <a:pt x="0" y="78010"/>
                  </a:lnTo>
                  <a:cubicBezTo>
                    <a:pt x="0" y="79534"/>
                    <a:pt x="667" y="81058"/>
                    <a:pt x="1715" y="82105"/>
                  </a:cubicBezTo>
                  <a:lnTo>
                    <a:pt x="35433" y="115824"/>
                  </a:lnTo>
                  <a:cubicBezTo>
                    <a:pt x="37910" y="118300"/>
                    <a:pt x="41910" y="118110"/>
                    <a:pt x="44196" y="115252"/>
                  </a:cubicBezTo>
                  <a:cubicBezTo>
                    <a:pt x="46006" y="112871"/>
                    <a:pt x="45625" y="109442"/>
                    <a:pt x="43529" y="107347"/>
                  </a:cubicBezTo>
                  <a:lnTo>
                    <a:pt x="11716" y="75533"/>
                  </a:lnTo>
                  <a:lnTo>
                    <a:pt x="11716" y="5810"/>
                  </a:lnTo>
                  <a:cubicBezTo>
                    <a:pt x="11716" y="2572"/>
                    <a:pt x="9144" y="0"/>
                    <a:pt x="5905" y="0"/>
                  </a:cubicBezTo>
                  <a:lnTo>
                    <a:pt x="5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5554990" y="3228879"/>
              <a:ext cx="379274" cy="398049"/>
            </a:xfrm>
            <a:custGeom>
              <a:rect b="b" l="l" r="r" t="t"/>
              <a:pathLst>
                <a:path extrusionOk="0" h="398049" w="379274">
                  <a:moveTo>
                    <a:pt x="331459" y="33147"/>
                  </a:moveTo>
                  <a:cubicBezTo>
                    <a:pt x="328983" y="31052"/>
                    <a:pt x="325363" y="31337"/>
                    <a:pt x="323268" y="33719"/>
                  </a:cubicBezTo>
                  <a:cubicBezTo>
                    <a:pt x="321173" y="36100"/>
                    <a:pt x="321458" y="39815"/>
                    <a:pt x="323840" y="42005"/>
                  </a:cubicBezTo>
                  <a:cubicBezTo>
                    <a:pt x="351557" y="66008"/>
                    <a:pt x="367464" y="100870"/>
                    <a:pt x="367464" y="137636"/>
                  </a:cubicBezTo>
                  <a:cubicBezTo>
                    <a:pt x="367464" y="207169"/>
                    <a:pt x="311171" y="263747"/>
                    <a:pt x="242020" y="263747"/>
                  </a:cubicBezTo>
                  <a:cubicBezTo>
                    <a:pt x="216207" y="263747"/>
                    <a:pt x="191728" y="256032"/>
                    <a:pt x="170677" y="241364"/>
                  </a:cubicBezTo>
                  <a:cubicBezTo>
                    <a:pt x="172201" y="238506"/>
                    <a:pt x="173535" y="235553"/>
                    <a:pt x="174583" y="232505"/>
                  </a:cubicBezTo>
                  <a:cubicBezTo>
                    <a:pt x="177535" y="232505"/>
                    <a:pt x="180298" y="231934"/>
                    <a:pt x="182869" y="231077"/>
                  </a:cubicBezTo>
                  <a:cubicBezTo>
                    <a:pt x="200586" y="242411"/>
                    <a:pt x="220874" y="248412"/>
                    <a:pt x="242020" y="248412"/>
                  </a:cubicBezTo>
                  <a:cubicBezTo>
                    <a:pt x="259260" y="248412"/>
                    <a:pt x="275833" y="244507"/>
                    <a:pt x="291169" y="236792"/>
                  </a:cubicBezTo>
                  <a:cubicBezTo>
                    <a:pt x="293645" y="235553"/>
                    <a:pt x="295074" y="232791"/>
                    <a:pt x="294407" y="230029"/>
                  </a:cubicBezTo>
                  <a:cubicBezTo>
                    <a:pt x="293455" y="226314"/>
                    <a:pt x="289359" y="224600"/>
                    <a:pt x="286120" y="226219"/>
                  </a:cubicBezTo>
                  <a:cubicBezTo>
                    <a:pt x="272404" y="233172"/>
                    <a:pt x="257545" y="236696"/>
                    <a:pt x="242020" y="236696"/>
                  </a:cubicBezTo>
                  <a:cubicBezTo>
                    <a:pt x="224875" y="236696"/>
                    <a:pt x="208206" y="232219"/>
                    <a:pt x="193442" y="223838"/>
                  </a:cubicBezTo>
                  <a:cubicBezTo>
                    <a:pt x="197348" y="219361"/>
                    <a:pt x="199729" y="213455"/>
                    <a:pt x="199729" y="207073"/>
                  </a:cubicBezTo>
                  <a:cubicBezTo>
                    <a:pt x="199729" y="203930"/>
                    <a:pt x="199157" y="200882"/>
                    <a:pt x="198109" y="198120"/>
                  </a:cubicBezTo>
                  <a:cubicBezTo>
                    <a:pt x="209063" y="154210"/>
                    <a:pt x="206301" y="122873"/>
                    <a:pt x="190013" y="104870"/>
                  </a:cubicBezTo>
                  <a:cubicBezTo>
                    <a:pt x="179345" y="93059"/>
                    <a:pt x="165439" y="90011"/>
                    <a:pt x="156009" y="89440"/>
                  </a:cubicBezTo>
                  <a:cubicBezTo>
                    <a:pt x="173249" y="58293"/>
                    <a:pt x="206110" y="38672"/>
                    <a:pt x="242020" y="38672"/>
                  </a:cubicBezTo>
                  <a:cubicBezTo>
                    <a:pt x="296312" y="38672"/>
                    <a:pt x="340508" y="83058"/>
                    <a:pt x="340508" y="137731"/>
                  </a:cubicBezTo>
                  <a:cubicBezTo>
                    <a:pt x="340508" y="167354"/>
                    <a:pt x="327459" y="195167"/>
                    <a:pt x="304694" y="214122"/>
                  </a:cubicBezTo>
                  <a:cubicBezTo>
                    <a:pt x="302599" y="215932"/>
                    <a:pt x="301837" y="218885"/>
                    <a:pt x="303075" y="221361"/>
                  </a:cubicBezTo>
                  <a:cubicBezTo>
                    <a:pt x="304885" y="224790"/>
                    <a:pt x="309171" y="225552"/>
                    <a:pt x="311933" y="223266"/>
                  </a:cubicBezTo>
                  <a:cubicBezTo>
                    <a:pt x="337460" y="202121"/>
                    <a:pt x="352129" y="170974"/>
                    <a:pt x="352129" y="137731"/>
                  </a:cubicBezTo>
                  <a:cubicBezTo>
                    <a:pt x="352129" y="76676"/>
                    <a:pt x="302694" y="27051"/>
                    <a:pt x="242020" y="27051"/>
                  </a:cubicBezTo>
                  <a:cubicBezTo>
                    <a:pt x="200967" y="27051"/>
                    <a:pt x="163534" y="50006"/>
                    <a:pt x="144579" y="86201"/>
                  </a:cubicBezTo>
                  <a:cubicBezTo>
                    <a:pt x="141341" y="83725"/>
                    <a:pt x="136959" y="80867"/>
                    <a:pt x="131434" y="78296"/>
                  </a:cubicBezTo>
                  <a:cubicBezTo>
                    <a:pt x="141531" y="59436"/>
                    <a:pt x="156104" y="43434"/>
                    <a:pt x="174107" y="31814"/>
                  </a:cubicBezTo>
                  <a:cubicBezTo>
                    <a:pt x="194299" y="18669"/>
                    <a:pt x="217826" y="11716"/>
                    <a:pt x="242020" y="11716"/>
                  </a:cubicBezTo>
                  <a:cubicBezTo>
                    <a:pt x="264403" y="11716"/>
                    <a:pt x="286311" y="17717"/>
                    <a:pt x="305456" y="29051"/>
                  </a:cubicBezTo>
                  <a:cubicBezTo>
                    <a:pt x="308218" y="30671"/>
                    <a:pt x="311838" y="30004"/>
                    <a:pt x="313552" y="27242"/>
                  </a:cubicBezTo>
                  <a:cubicBezTo>
                    <a:pt x="315267" y="24479"/>
                    <a:pt x="314410" y="20765"/>
                    <a:pt x="311552" y="19050"/>
                  </a:cubicBezTo>
                  <a:cubicBezTo>
                    <a:pt x="290502" y="6572"/>
                    <a:pt x="266499" y="0"/>
                    <a:pt x="241924" y="0"/>
                  </a:cubicBezTo>
                  <a:cubicBezTo>
                    <a:pt x="215445" y="0"/>
                    <a:pt x="189823" y="7620"/>
                    <a:pt x="167629" y="21908"/>
                  </a:cubicBezTo>
                  <a:cubicBezTo>
                    <a:pt x="147532" y="34957"/>
                    <a:pt x="131149" y="53054"/>
                    <a:pt x="120195" y="74295"/>
                  </a:cubicBezTo>
                  <a:cubicBezTo>
                    <a:pt x="108574" y="71247"/>
                    <a:pt x="93239" y="70580"/>
                    <a:pt x="75046" y="77629"/>
                  </a:cubicBezTo>
                  <a:cubicBezTo>
                    <a:pt x="70474" y="79343"/>
                    <a:pt x="66188" y="81439"/>
                    <a:pt x="62188" y="83630"/>
                  </a:cubicBezTo>
                  <a:cubicBezTo>
                    <a:pt x="59807" y="84963"/>
                    <a:pt x="58473" y="87821"/>
                    <a:pt x="59330" y="90488"/>
                  </a:cubicBezTo>
                  <a:cubicBezTo>
                    <a:pt x="60473" y="94202"/>
                    <a:pt x="64569" y="95631"/>
                    <a:pt x="67808" y="93917"/>
                  </a:cubicBezTo>
                  <a:cubicBezTo>
                    <a:pt x="71332" y="91916"/>
                    <a:pt x="75237" y="90106"/>
                    <a:pt x="79237" y="88487"/>
                  </a:cubicBezTo>
                  <a:cubicBezTo>
                    <a:pt x="96192" y="81915"/>
                    <a:pt x="110194" y="83058"/>
                    <a:pt x="120671" y="86487"/>
                  </a:cubicBezTo>
                  <a:cubicBezTo>
                    <a:pt x="120671" y="86487"/>
                    <a:pt x="120671" y="86487"/>
                    <a:pt x="120766" y="86487"/>
                  </a:cubicBezTo>
                  <a:cubicBezTo>
                    <a:pt x="121243" y="86677"/>
                    <a:pt x="121624" y="86868"/>
                    <a:pt x="122100" y="86963"/>
                  </a:cubicBezTo>
                  <a:cubicBezTo>
                    <a:pt x="134483" y="91440"/>
                    <a:pt x="141531" y="98869"/>
                    <a:pt x="142007" y="99441"/>
                  </a:cubicBezTo>
                  <a:cubicBezTo>
                    <a:pt x="143341" y="100870"/>
                    <a:pt x="145341" y="101632"/>
                    <a:pt x="147246" y="101251"/>
                  </a:cubicBezTo>
                  <a:cubicBezTo>
                    <a:pt x="147436" y="101251"/>
                    <a:pt x="168201" y="98203"/>
                    <a:pt x="181345" y="112776"/>
                  </a:cubicBezTo>
                  <a:cubicBezTo>
                    <a:pt x="193633" y="126302"/>
                    <a:pt x="196109" y="151638"/>
                    <a:pt x="188775" y="186119"/>
                  </a:cubicBezTo>
                  <a:cubicBezTo>
                    <a:pt x="185632" y="183928"/>
                    <a:pt x="182012" y="182404"/>
                    <a:pt x="178107" y="181832"/>
                  </a:cubicBezTo>
                  <a:lnTo>
                    <a:pt x="178107" y="166306"/>
                  </a:lnTo>
                  <a:cubicBezTo>
                    <a:pt x="178107" y="163925"/>
                    <a:pt x="176678" y="161830"/>
                    <a:pt x="174487" y="160877"/>
                  </a:cubicBezTo>
                  <a:cubicBezTo>
                    <a:pt x="173630" y="160496"/>
                    <a:pt x="154104" y="152114"/>
                    <a:pt x="143436" y="123730"/>
                  </a:cubicBezTo>
                  <a:cubicBezTo>
                    <a:pt x="142007" y="119444"/>
                    <a:pt x="135816" y="118586"/>
                    <a:pt x="133244" y="122301"/>
                  </a:cubicBezTo>
                  <a:cubicBezTo>
                    <a:pt x="110765" y="152210"/>
                    <a:pt x="53901" y="159448"/>
                    <a:pt x="53329" y="159448"/>
                  </a:cubicBezTo>
                  <a:cubicBezTo>
                    <a:pt x="50377" y="159830"/>
                    <a:pt x="48186" y="162306"/>
                    <a:pt x="48186" y="165259"/>
                  </a:cubicBezTo>
                  <a:lnTo>
                    <a:pt x="48186" y="181832"/>
                  </a:lnTo>
                  <a:cubicBezTo>
                    <a:pt x="44281" y="182404"/>
                    <a:pt x="40661" y="183928"/>
                    <a:pt x="37613" y="186023"/>
                  </a:cubicBezTo>
                  <a:cubicBezTo>
                    <a:pt x="35423" y="174498"/>
                    <a:pt x="34565" y="163735"/>
                    <a:pt x="35137" y="154019"/>
                  </a:cubicBezTo>
                  <a:cubicBezTo>
                    <a:pt x="35423" y="150781"/>
                    <a:pt x="32565" y="147733"/>
                    <a:pt x="29326" y="147828"/>
                  </a:cubicBezTo>
                  <a:cubicBezTo>
                    <a:pt x="23231" y="147828"/>
                    <a:pt x="18754" y="146209"/>
                    <a:pt x="15706" y="144494"/>
                  </a:cubicBezTo>
                  <a:cubicBezTo>
                    <a:pt x="24183" y="138494"/>
                    <a:pt x="30088" y="130778"/>
                    <a:pt x="36280" y="122682"/>
                  </a:cubicBezTo>
                  <a:cubicBezTo>
                    <a:pt x="40280" y="117443"/>
                    <a:pt x="44471" y="112014"/>
                    <a:pt x="49519" y="106966"/>
                  </a:cubicBezTo>
                  <a:cubicBezTo>
                    <a:pt x="51424" y="104965"/>
                    <a:pt x="51901" y="101918"/>
                    <a:pt x="50472" y="99631"/>
                  </a:cubicBezTo>
                  <a:cubicBezTo>
                    <a:pt x="48376" y="96393"/>
                    <a:pt x="43995" y="96012"/>
                    <a:pt x="41423" y="98584"/>
                  </a:cubicBezTo>
                  <a:cubicBezTo>
                    <a:pt x="35803" y="104203"/>
                    <a:pt x="31422" y="110014"/>
                    <a:pt x="27136" y="115538"/>
                  </a:cubicBezTo>
                  <a:cubicBezTo>
                    <a:pt x="19801" y="125063"/>
                    <a:pt x="13515" y="133350"/>
                    <a:pt x="3228" y="138398"/>
                  </a:cubicBezTo>
                  <a:cubicBezTo>
                    <a:pt x="85" y="139922"/>
                    <a:pt x="-1058" y="144304"/>
                    <a:pt x="1133" y="147066"/>
                  </a:cubicBezTo>
                  <a:cubicBezTo>
                    <a:pt x="1418" y="147542"/>
                    <a:pt x="8467" y="156972"/>
                    <a:pt x="23421" y="159068"/>
                  </a:cubicBezTo>
                  <a:cubicBezTo>
                    <a:pt x="23421" y="170974"/>
                    <a:pt x="25040" y="184023"/>
                    <a:pt x="28374" y="197930"/>
                  </a:cubicBezTo>
                  <a:cubicBezTo>
                    <a:pt x="27326" y="200692"/>
                    <a:pt x="26755" y="203740"/>
                    <a:pt x="26755" y="206883"/>
                  </a:cubicBezTo>
                  <a:cubicBezTo>
                    <a:pt x="26755" y="220885"/>
                    <a:pt x="38090" y="232219"/>
                    <a:pt x="51996" y="232315"/>
                  </a:cubicBezTo>
                  <a:cubicBezTo>
                    <a:pt x="56758" y="245840"/>
                    <a:pt x="65902" y="257365"/>
                    <a:pt x="77713" y="265081"/>
                  </a:cubicBezTo>
                  <a:cubicBezTo>
                    <a:pt x="41233" y="271558"/>
                    <a:pt x="13420" y="303657"/>
                    <a:pt x="13420" y="342233"/>
                  </a:cubicBezTo>
                  <a:lnTo>
                    <a:pt x="13420" y="392240"/>
                  </a:lnTo>
                  <a:cubicBezTo>
                    <a:pt x="13420" y="395478"/>
                    <a:pt x="15991" y="398050"/>
                    <a:pt x="19230" y="398050"/>
                  </a:cubicBezTo>
                  <a:lnTo>
                    <a:pt x="207539" y="398050"/>
                  </a:lnTo>
                  <a:cubicBezTo>
                    <a:pt x="210778" y="398050"/>
                    <a:pt x="213349" y="395478"/>
                    <a:pt x="213349" y="392240"/>
                  </a:cubicBezTo>
                  <a:lnTo>
                    <a:pt x="213349" y="342233"/>
                  </a:lnTo>
                  <a:cubicBezTo>
                    <a:pt x="213349" y="303752"/>
                    <a:pt x="185536" y="271653"/>
                    <a:pt x="149056" y="265081"/>
                  </a:cubicBezTo>
                  <a:cubicBezTo>
                    <a:pt x="154961" y="261271"/>
                    <a:pt x="160105" y="256413"/>
                    <a:pt x="164486" y="250984"/>
                  </a:cubicBezTo>
                  <a:cubicBezTo>
                    <a:pt x="187346" y="266890"/>
                    <a:pt x="214111" y="275273"/>
                    <a:pt x="242210" y="275273"/>
                  </a:cubicBezTo>
                  <a:cubicBezTo>
                    <a:pt x="317839" y="275273"/>
                    <a:pt x="379275" y="213455"/>
                    <a:pt x="379275" y="137446"/>
                  </a:cubicBezTo>
                  <a:cubicBezTo>
                    <a:pt x="379275" y="97250"/>
                    <a:pt x="361844" y="59150"/>
                    <a:pt x="331555" y="32956"/>
                  </a:cubicBezTo>
                  <a:lnTo>
                    <a:pt x="331555" y="32956"/>
                  </a:lnTo>
                  <a:close/>
                  <a:moveTo>
                    <a:pt x="177535" y="210884"/>
                  </a:moveTo>
                  <a:lnTo>
                    <a:pt x="177535" y="193643"/>
                  </a:lnTo>
                  <a:cubicBezTo>
                    <a:pt x="183250" y="195263"/>
                    <a:pt x="187441" y="200597"/>
                    <a:pt x="187441" y="206883"/>
                  </a:cubicBezTo>
                  <a:cubicBezTo>
                    <a:pt x="187441" y="213169"/>
                    <a:pt x="182869" y="218885"/>
                    <a:pt x="176774" y="220313"/>
                  </a:cubicBezTo>
                  <a:cubicBezTo>
                    <a:pt x="177250" y="217265"/>
                    <a:pt x="177440" y="214122"/>
                    <a:pt x="177440" y="210979"/>
                  </a:cubicBezTo>
                  <a:lnTo>
                    <a:pt x="177440" y="210979"/>
                  </a:lnTo>
                  <a:close/>
                  <a:moveTo>
                    <a:pt x="38375" y="206788"/>
                  </a:moveTo>
                  <a:cubicBezTo>
                    <a:pt x="38375" y="200501"/>
                    <a:pt x="42566" y="195263"/>
                    <a:pt x="48281" y="193548"/>
                  </a:cubicBezTo>
                  <a:lnTo>
                    <a:pt x="48281" y="210788"/>
                  </a:lnTo>
                  <a:cubicBezTo>
                    <a:pt x="48281" y="213931"/>
                    <a:pt x="48567" y="217075"/>
                    <a:pt x="48948" y="220123"/>
                  </a:cubicBezTo>
                  <a:cubicBezTo>
                    <a:pt x="42852" y="218694"/>
                    <a:pt x="38280" y="213265"/>
                    <a:pt x="38280" y="206693"/>
                  </a:cubicBezTo>
                  <a:close/>
                  <a:moveTo>
                    <a:pt x="200872" y="342424"/>
                  </a:moveTo>
                  <a:lnTo>
                    <a:pt x="200872" y="386620"/>
                  </a:lnTo>
                  <a:lnTo>
                    <a:pt x="176011" y="386620"/>
                  </a:lnTo>
                  <a:lnTo>
                    <a:pt x="176011" y="351568"/>
                  </a:lnTo>
                  <a:cubicBezTo>
                    <a:pt x="176011" y="348615"/>
                    <a:pt x="173821" y="345853"/>
                    <a:pt x="170868" y="345567"/>
                  </a:cubicBezTo>
                  <a:cubicBezTo>
                    <a:pt x="167344" y="345186"/>
                    <a:pt x="164296" y="347948"/>
                    <a:pt x="164296" y="351377"/>
                  </a:cubicBezTo>
                  <a:lnTo>
                    <a:pt x="164296" y="386620"/>
                  </a:lnTo>
                  <a:lnTo>
                    <a:pt x="62378" y="386620"/>
                  </a:lnTo>
                  <a:lnTo>
                    <a:pt x="62378" y="351568"/>
                  </a:lnTo>
                  <a:cubicBezTo>
                    <a:pt x="62378" y="348615"/>
                    <a:pt x="60187" y="345853"/>
                    <a:pt x="57235" y="345567"/>
                  </a:cubicBezTo>
                  <a:cubicBezTo>
                    <a:pt x="53710" y="345186"/>
                    <a:pt x="50662" y="347948"/>
                    <a:pt x="50662" y="351377"/>
                  </a:cubicBezTo>
                  <a:lnTo>
                    <a:pt x="50662" y="386620"/>
                  </a:lnTo>
                  <a:lnTo>
                    <a:pt x="24945" y="386620"/>
                  </a:lnTo>
                  <a:lnTo>
                    <a:pt x="24945" y="342424"/>
                  </a:lnTo>
                  <a:cubicBezTo>
                    <a:pt x="24945" y="306896"/>
                    <a:pt x="52758" y="277844"/>
                    <a:pt x="87715" y="275939"/>
                  </a:cubicBezTo>
                  <a:lnTo>
                    <a:pt x="96001" y="297275"/>
                  </a:lnTo>
                  <a:lnTo>
                    <a:pt x="86286" y="350711"/>
                  </a:lnTo>
                  <a:cubicBezTo>
                    <a:pt x="85905" y="352615"/>
                    <a:pt x="86572" y="354521"/>
                    <a:pt x="87905" y="355854"/>
                  </a:cubicBezTo>
                  <a:lnTo>
                    <a:pt x="108765" y="377000"/>
                  </a:lnTo>
                  <a:cubicBezTo>
                    <a:pt x="110956" y="379286"/>
                    <a:pt x="114861" y="379286"/>
                    <a:pt x="117052" y="377000"/>
                  </a:cubicBezTo>
                  <a:lnTo>
                    <a:pt x="137911" y="355854"/>
                  </a:lnTo>
                  <a:cubicBezTo>
                    <a:pt x="139245" y="354521"/>
                    <a:pt x="139816" y="352615"/>
                    <a:pt x="139531" y="350711"/>
                  </a:cubicBezTo>
                  <a:lnTo>
                    <a:pt x="129815" y="297275"/>
                  </a:lnTo>
                  <a:lnTo>
                    <a:pt x="138102" y="275939"/>
                  </a:lnTo>
                  <a:cubicBezTo>
                    <a:pt x="173059" y="277844"/>
                    <a:pt x="200872" y="306991"/>
                    <a:pt x="200872" y="342424"/>
                  </a:cubicBezTo>
                  <a:lnTo>
                    <a:pt x="200872" y="342424"/>
                  </a:lnTo>
                  <a:close/>
                  <a:moveTo>
                    <a:pt x="107146" y="302609"/>
                  </a:moveTo>
                  <a:lnTo>
                    <a:pt x="119242" y="302609"/>
                  </a:lnTo>
                  <a:lnTo>
                    <a:pt x="127910" y="349853"/>
                  </a:lnTo>
                  <a:lnTo>
                    <a:pt x="113242" y="364617"/>
                  </a:lnTo>
                  <a:lnTo>
                    <a:pt x="98573" y="349853"/>
                  </a:lnTo>
                  <a:lnTo>
                    <a:pt x="107241" y="302609"/>
                  </a:lnTo>
                  <a:close/>
                  <a:moveTo>
                    <a:pt x="100574" y="275368"/>
                  </a:moveTo>
                  <a:lnTo>
                    <a:pt x="125719" y="275368"/>
                  </a:lnTo>
                  <a:lnTo>
                    <a:pt x="120004" y="290132"/>
                  </a:lnTo>
                  <a:lnTo>
                    <a:pt x="106384" y="290132"/>
                  </a:lnTo>
                  <a:lnTo>
                    <a:pt x="100669" y="275368"/>
                  </a:lnTo>
                  <a:close/>
                  <a:moveTo>
                    <a:pt x="112861" y="263747"/>
                  </a:moveTo>
                  <a:cubicBezTo>
                    <a:pt x="83714" y="263747"/>
                    <a:pt x="59902" y="240030"/>
                    <a:pt x="59902" y="210788"/>
                  </a:cubicBezTo>
                  <a:lnTo>
                    <a:pt x="59902" y="170117"/>
                  </a:lnTo>
                  <a:cubicBezTo>
                    <a:pt x="65902" y="169069"/>
                    <a:pt x="76475" y="166973"/>
                    <a:pt x="88477" y="163068"/>
                  </a:cubicBezTo>
                  <a:cubicBezTo>
                    <a:pt x="108956" y="156401"/>
                    <a:pt x="124767" y="147542"/>
                    <a:pt x="135721" y="136589"/>
                  </a:cubicBezTo>
                  <a:cubicBezTo>
                    <a:pt x="145627" y="156496"/>
                    <a:pt x="159248" y="166021"/>
                    <a:pt x="165724" y="169736"/>
                  </a:cubicBezTo>
                  <a:lnTo>
                    <a:pt x="165724" y="210788"/>
                  </a:lnTo>
                  <a:cubicBezTo>
                    <a:pt x="165724" y="239935"/>
                    <a:pt x="142007" y="263747"/>
                    <a:pt x="112766" y="263747"/>
                  </a:cubicBezTo>
                  <a:lnTo>
                    <a:pt x="112766" y="2637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27"/>
          <p:cNvGrpSpPr/>
          <p:nvPr/>
        </p:nvGrpSpPr>
        <p:grpSpPr>
          <a:xfrm>
            <a:off x="4726460" y="2708438"/>
            <a:ext cx="398335" cy="397859"/>
            <a:chOff x="6252972" y="3228975"/>
            <a:chExt cx="398335" cy="397859"/>
          </a:xfrm>
        </p:grpSpPr>
        <p:sp>
          <p:nvSpPr>
            <p:cNvPr id="575" name="Google Shape;575;p27"/>
            <p:cNvSpPr/>
            <p:nvPr/>
          </p:nvSpPr>
          <p:spPr>
            <a:xfrm>
              <a:off x="6366033" y="3260121"/>
              <a:ext cx="172402" cy="172212"/>
            </a:xfrm>
            <a:custGeom>
              <a:rect b="b" l="l" r="r" t="t"/>
              <a:pathLst>
                <a:path extrusionOk="0" h="172212" w="172402">
                  <a:moveTo>
                    <a:pt x="19717" y="40576"/>
                  </a:moveTo>
                  <a:cubicBezTo>
                    <a:pt x="16954" y="38957"/>
                    <a:pt x="13335" y="39910"/>
                    <a:pt x="11716" y="42672"/>
                  </a:cubicBezTo>
                  <a:cubicBezTo>
                    <a:pt x="4000" y="55817"/>
                    <a:pt x="0" y="70866"/>
                    <a:pt x="0" y="86106"/>
                  </a:cubicBezTo>
                  <a:cubicBezTo>
                    <a:pt x="0" y="133636"/>
                    <a:pt x="38671" y="172212"/>
                    <a:pt x="86201" y="172212"/>
                  </a:cubicBezTo>
                  <a:cubicBezTo>
                    <a:pt x="133731" y="172212"/>
                    <a:pt x="172403" y="133540"/>
                    <a:pt x="172403" y="86106"/>
                  </a:cubicBezTo>
                  <a:cubicBezTo>
                    <a:pt x="172403" y="38671"/>
                    <a:pt x="133731" y="0"/>
                    <a:pt x="86201" y="0"/>
                  </a:cubicBezTo>
                  <a:cubicBezTo>
                    <a:pt x="64294" y="0"/>
                    <a:pt x="43434" y="8192"/>
                    <a:pt x="27527" y="23050"/>
                  </a:cubicBezTo>
                  <a:cubicBezTo>
                    <a:pt x="25146" y="25241"/>
                    <a:pt x="25051" y="28956"/>
                    <a:pt x="27241" y="31337"/>
                  </a:cubicBezTo>
                  <a:cubicBezTo>
                    <a:pt x="29432" y="33718"/>
                    <a:pt x="33147" y="33814"/>
                    <a:pt x="35528" y="31623"/>
                  </a:cubicBezTo>
                  <a:cubicBezTo>
                    <a:pt x="49339" y="18764"/>
                    <a:pt x="67342" y="11716"/>
                    <a:pt x="86296" y="11716"/>
                  </a:cubicBezTo>
                  <a:cubicBezTo>
                    <a:pt x="127349" y="11716"/>
                    <a:pt x="160782" y="45053"/>
                    <a:pt x="160782" y="86106"/>
                  </a:cubicBezTo>
                  <a:cubicBezTo>
                    <a:pt x="160782" y="127159"/>
                    <a:pt x="127349" y="160496"/>
                    <a:pt x="86296" y="160496"/>
                  </a:cubicBezTo>
                  <a:cubicBezTo>
                    <a:pt x="45244" y="160496"/>
                    <a:pt x="11811" y="127159"/>
                    <a:pt x="11811" y="86106"/>
                  </a:cubicBezTo>
                  <a:cubicBezTo>
                    <a:pt x="11811" y="72866"/>
                    <a:pt x="15335" y="59912"/>
                    <a:pt x="22003" y="48577"/>
                  </a:cubicBezTo>
                  <a:cubicBezTo>
                    <a:pt x="23622" y="45815"/>
                    <a:pt x="22670" y="42196"/>
                    <a:pt x="19907" y="40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424802" y="3299996"/>
              <a:ext cx="35242" cy="79664"/>
            </a:xfrm>
            <a:custGeom>
              <a:rect b="b" l="l" r="r" t="t"/>
              <a:pathLst>
                <a:path extrusionOk="0" h="79664" w="35242">
                  <a:moveTo>
                    <a:pt x="23527" y="6036"/>
                  </a:moveTo>
                  <a:lnTo>
                    <a:pt x="23527" y="47851"/>
                  </a:lnTo>
                  <a:cubicBezTo>
                    <a:pt x="23527" y="47851"/>
                    <a:pt x="1715" y="69663"/>
                    <a:pt x="1715" y="69663"/>
                  </a:cubicBezTo>
                  <a:cubicBezTo>
                    <a:pt x="-572" y="71949"/>
                    <a:pt x="-572" y="75664"/>
                    <a:pt x="1715" y="77950"/>
                  </a:cubicBezTo>
                  <a:cubicBezTo>
                    <a:pt x="4001" y="80236"/>
                    <a:pt x="7715" y="80236"/>
                    <a:pt x="10001" y="77950"/>
                  </a:cubicBezTo>
                  <a:lnTo>
                    <a:pt x="33528" y="54423"/>
                  </a:lnTo>
                  <a:cubicBezTo>
                    <a:pt x="34576" y="53375"/>
                    <a:pt x="35243" y="51851"/>
                    <a:pt x="35243" y="50327"/>
                  </a:cubicBezTo>
                  <a:lnTo>
                    <a:pt x="35243" y="5845"/>
                  </a:lnTo>
                  <a:cubicBezTo>
                    <a:pt x="35243" y="2416"/>
                    <a:pt x="32194" y="-346"/>
                    <a:pt x="28670" y="35"/>
                  </a:cubicBezTo>
                  <a:cubicBezTo>
                    <a:pt x="25718" y="416"/>
                    <a:pt x="23527" y="3083"/>
                    <a:pt x="23527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6252972" y="3228975"/>
              <a:ext cx="398335" cy="397859"/>
            </a:xfrm>
            <a:custGeom>
              <a:rect b="b" l="l" r="r" t="t"/>
              <a:pathLst>
                <a:path extrusionOk="0" h="397859" w="398335">
                  <a:moveTo>
                    <a:pt x="384810" y="336423"/>
                  </a:moveTo>
                  <a:lnTo>
                    <a:pt x="350234" y="336423"/>
                  </a:lnTo>
                  <a:lnTo>
                    <a:pt x="350234" y="295656"/>
                  </a:lnTo>
                  <a:cubicBezTo>
                    <a:pt x="350234" y="288131"/>
                    <a:pt x="344138" y="281940"/>
                    <a:pt x="336518" y="281940"/>
                  </a:cubicBezTo>
                  <a:lnTo>
                    <a:pt x="205454" y="281940"/>
                  </a:lnTo>
                  <a:lnTo>
                    <a:pt x="205454" y="234887"/>
                  </a:lnTo>
                  <a:cubicBezTo>
                    <a:pt x="233839" y="233458"/>
                    <a:pt x="260604" y="221933"/>
                    <a:pt x="281178" y="202025"/>
                  </a:cubicBezTo>
                  <a:cubicBezTo>
                    <a:pt x="283464" y="199739"/>
                    <a:pt x="283559" y="196120"/>
                    <a:pt x="281368" y="193738"/>
                  </a:cubicBezTo>
                  <a:cubicBezTo>
                    <a:pt x="279178" y="191357"/>
                    <a:pt x="275463" y="191357"/>
                    <a:pt x="273082" y="193548"/>
                  </a:cubicBezTo>
                  <a:cubicBezTo>
                    <a:pt x="253270" y="212693"/>
                    <a:pt x="227171" y="223266"/>
                    <a:pt x="199644" y="223266"/>
                  </a:cubicBezTo>
                  <a:cubicBezTo>
                    <a:pt x="141351" y="223266"/>
                    <a:pt x="94012" y="175832"/>
                    <a:pt x="94012" y="117443"/>
                  </a:cubicBezTo>
                  <a:cubicBezTo>
                    <a:pt x="94012" y="59055"/>
                    <a:pt x="141446" y="11621"/>
                    <a:pt x="199644" y="11621"/>
                  </a:cubicBezTo>
                  <a:cubicBezTo>
                    <a:pt x="257842" y="11621"/>
                    <a:pt x="305276" y="59055"/>
                    <a:pt x="305276" y="117443"/>
                  </a:cubicBezTo>
                  <a:cubicBezTo>
                    <a:pt x="305276" y="138589"/>
                    <a:pt x="299085" y="158972"/>
                    <a:pt x="287274" y="176498"/>
                  </a:cubicBezTo>
                  <a:cubicBezTo>
                    <a:pt x="285750" y="178784"/>
                    <a:pt x="285845" y="181832"/>
                    <a:pt x="287750" y="183833"/>
                  </a:cubicBezTo>
                  <a:cubicBezTo>
                    <a:pt x="290417" y="186690"/>
                    <a:pt x="294799" y="186214"/>
                    <a:pt x="296894" y="183166"/>
                  </a:cubicBezTo>
                  <a:cubicBezTo>
                    <a:pt x="310039" y="163735"/>
                    <a:pt x="316897" y="140970"/>
                    <a:pt x="316897" y="117443"/>
                  </a:cubicBezTo>
                  <a:cubicBezTo>
                    <a:pt x="316897" y="52673"/>
                    <a:pt x="264223" y="0"/>
                    <a:pt x="199549" y="0"/>
                  </a:cubicBezTo>
                  <a:cubicBezTo>
                    <a:pt x="134874" y="0"/>
                    <a:pt x="82201" y="52673"/>
                    <a:pt x="82201" y="117443"/>
                  </a:cubicBezTo>
                  <a:cubicBezTo>
                    <a:pt x="82201" y="182213"/>
                    <a:pt x="131731" y="231743"/>
                    <a:pt x="193738" y="234791"/>
                  </a:cubicBezTo>
                  <a:lnTo>
                    <a:pt x="193738" y="281845"/>
                  </a:lnTo>
                  <a:lnTo>
                    <a:pt x="61913" y="281845"/>
                  </a:lnTo>
                  <a:cubicBezTo>
                    <a:pt x="54388" y="281845"/>
                    <a:pt x="48196" y="287941"/>
                    <a:pt x="48196" y="295561"/>
                  </a:cubicBezTo>
                  <a:lnTo>
                    <a:pt x="48196" y="336328"/>
                  </a:lnTo>
                  <a:lnTo>
                    <a:pt x="13621" y="336328"/>
                  </a:lnTo>
                  <a:cubicBezTo>
                    <a:pt x="6096" y="336328"/>
                    <a:pt x="0" y="342424"/>
                    <a:pt x="0" y="349853"/>
                  </a:cubicBezTo>
                  <a:lnTo>
                    <a:pt x="0" y="384143"/>
                  </a:lnTo>
                  <a:cubicBezTo>
                    <a:pt x="0" y="391668"/>
                    <a:pt x="6096" y="397859"/>
                    <a:pt x="13716" y="397859"/>
                  </a:cubicBezTo>
                  <a:lnTo>
                    <a:pt x="94488" y="397859"/>
                  </a:lnTo>
                  <a:cubicBezTo>
                    <a:pt x="102013" y="397859"/>
                    <a:pt x="108204" y="391763"/>
                    <a:pt x="108204" y="384143"/>
                  </a:cubicBezTo>
                  <a:lnTo>
                    <a:pt x="108204" y="350044"/>
                  </a:lnTo>
                  <a:cubicBezTo>
                    <a:pt x="108204" y="342519"/>
                    <a:pt x="102108" y="336328"/>
                    <a:pt x="94488" y="336328"/>
                  </a:cubicBezTo>
                  <a:lnTo>
                    <a:pt x="59912" y="336328"/>
                  </a:lnTo>
                  <a:lnTo>
                    <a:pt x="59912" y="295466"/>
                  </a:lnTo>
                  <a:cubicBezTo>
                    <a:pt x="59912" y="294418"/>
                    <a:pt x="60769" y="293465"/>
                    <a:pt x="61913" y="293465"/>
                  </a:cubicBezTo>
                  <a:lnTo>
                    <a:pt x="192976" y="293465"/>
                  </a:lnTo>
                  <a:lnTo>
                    <a:pt x="192976" y="336233"/>
                  </a:lnTo>
                  <a:lnTo>
                    <a:pt x="158401" y="336233"/>
                  </a:lnTo>
                  <a:cubicBezTo>
                    <a:pt x="150876" y="336233"/>
                    <a:pt x="144685" y="342329"/>
                    <a:pt x="144685" y="349949"/>
                  </a:cubicBezTo>
                  <a:lnTo>
                    <a:pt x="144685" y="391668"/>
                  </a:lnTo>
                  <a:cubicBezTo>
                    <a:pt x="144685" y="395002"/>
                    <a:pt x="147447" y="397764"/>
                    <a:pt x="150781" y="397764"/>
                  </a:cubicBezTo>
                  <a:lnTo>
                    <a:pt x="188785" y="397764"/>
                  </a:lnTo>
                  <a:cubicBezTo>
                    <a:pt x="189547" y="397764"/>
                    <a:pt x="190309" y="397478"/>
                    <a:pt x="190786" y="396907"/>
                  </a:cubicBezTo>
                  <a:cubicBezTo>
                    <a:pt x="195358" y="391954"/>
                    <a:pt x="191929" y="386048"/>
                    <a:pt x="187071" y="386048"/>
                  </a:cubicBezTo>
                  <a:lnTo>
                    <a:pt x="159067" y="386048"/>
                  </a:lnTo>
                  <a:cubicBezTo>
                    <a:pt x="157924" y="386048"/>
                    <a:pt x="157067" y="385191"/>
                    <a:pt x="157067" y="384048"/>
                  </a:cubicBezTo>
                  <a:lnTo>
                    <a:pt x="157067" y="349091"/>
                  </a:lnTo>
                  <a:cubicBezTo>
                    <a:pt x="157067" y="347948"/>
                    <a:pt x="157924" y="347091"/>
                    <a:pt x="159067" y="347091"/>
                  </a:cubicBezTo>
                  <a:lnTo>
                    <a:pt x="239935" y="347091"/>
                  </a:lnTo>
                  <a:cubicBezTo>
                    <a:pt x="241078" y="347091"/>
                    <a:pt x="241935" y="347948"/>
                    <a:pt x="241935" y="349091"/>
                  </a:cubicBezTo>
                  <a:lnTo>
                    <a:pt x="241935" y="384048"/>
                  </a:lnTo>
                  <a:cubicBezTo>
                    <a:pt x="241935" y="385191"/>
                    <a:pt x="241078" y="386048"/>
                    <a:pt x="239935" y="386048"/>
                  </a:cubicBezTo>
                  <a:lnTo>
                    <a:pt x="211360" y="386048"/>
                  </a:lnTo>
                  <a:cubicBezTo>
                    <a:pt x="208407" y="386048"/>
                    <a:pt x="205645" y="388239"/>
                    <a:pt x="205359" y="391192"/>
                  </a:cubicBezTo>
                  <a:cubicBezTo>
                    <a:pt x="204978" y="394716"/>
                    <a:pt x="207740" y="397764"/>
                    <a:pt x="211169" y="397764"/>
                  </a:cubicBezTo>
                  <a:lnTo>
                    <a:pt x="239935" y="397764"/>
                  </a:lnTo>
                  <a:cubicBezTo>
                    <a:pt x="247459" y="397764"/>
                    <a:pt x="253651" y="391668"/>
                    <a:pt x="253651" y="384048"/>
                  </a:cubicBezTo>
                  <a:lnTo>
                    <a:pt x="253651" y="349949"/>
                  </a:lnTo>
                  <a:cubicBezTo>
                    <a:pt x="253651" y="342424"/>
                    <a:pt x="247555" y="336233"/>
                    <a:pt x="239935" y="336233"/>
                  </a:cubicBezTo>
                  <a:lnTo>
                    <a:pt x="205359" y="336233"/>
                  </a:lnTo>
                  <a:lnTo>
                    <a:pt x="205359" y="293465"/>
                  </a:lnTo>
                  <a:lnTo>
                    <a:pt x="336423" y="293465"/>
                  </a:lnTo>
                  <a:cubicBezTo>
                    <a:pt x="337471" y="293465"/>
                    <a:pt x="338423" y="294322"/>
                    <a:pt x="338423" y="295466"/>
                  </a:cubicBezTo>
                  <a:lnTo>
                    <a:pt x="338423" y="336328"/>
                  </a:lnTo>
                  <a:lnTo>
                    <a:pt x="303847" y="336328"/>
                  </a:lnTo>
                  <a:cubicBezTo>
                    <a:pt x="296323" y="336328"/>
                    <a:pt x="290131" y="342424"/>
                    <a:pt x="290131" y="350044"/>
                  </a:cubicBezTo>
                  <a:lnTo>
                    <a:pt x="290131" y="384143"/>
                  </a:lnTo>
                  <a:cubicBezTo>
                    <a:pt x="290131" y="391668"/>
                    <a:pt x="296227" y="397859"/>
                    <a:pt x="303847" y="397859"/>
                  </a:cubicBezTo>
                  <a:lnTo>
                    <a:pt x="384619" y="397859"/>
                  </a:lnTo>
                  <a:cubicBezTo>
                    <a:pt x="392144" y="397859"/>
                    <a:pt x="398335" y="391763"/>
                    <a:pt x="398335" y="384143"/>
                  </a:cubicBezTo>
                  <a:lnTo>
                    <a:pt x="398335" y="350044"/>
                  </a:lnTo>
                  <a:cubicBezTo>
                    <a:pt x="398335" y="342519"/>
                    <a:pt x="392239" y="336328"/>
                    <a:pt x="384619" y="336328"/>
                  </a:cubicBezTo>
                  <a:close/>
                  <a:moveTo>
                    <a:pt x="96583" y="349282"/>
                  </a:moveTo>
                  <a:lnTo>
                    <a:pt x="96583" y="384238"/>
                  </a:lnTo>
                  <a:cubicBezTo>
                    <a:pt x="96583" y="385382"/>
                    <a:pt x="95726" y="386239"/>
                    <a:pt x="94583" y="386239"/>
                  </a:cubicBezTo>
                  <a:lnTo>
                    <a:pt x="13716" y="386239"/>
                  </a:lnTo>
                  <a:cubicBezTo>
                    <a:pt x="12573" y="386239"/>
                    <a:pt x="11716" y="385382"/>
                    <a:pt x="11716" y="384238"/>
                  </a:cubicBezTo>
                  <a:lnTo>
                    <a:pt x="11716" y="349282"/>
                  </a:lnTo>
                  <a:cubicBezTo>
                    <a:pt x="11716" y="348139"/>
                    <a:pt x="12573" y="347282"/>
                    <a:pt x="13716" y="347282"/>
                  </a:cubicBezTo>
                  <a:lnTo>
                    <a:pt x="94583" y="347282"/>
                  </a:lnTo>
                  <a:cubicBezTo>
                    <a:pt x="95726" y="347282"/>
                    <a:pt x="96583" y="348139"/>
                    <a:pt x="96583" y="349282"/>
                  </a:cubicBezTo>
                  <a:close/>
                  <a:moveTo>
                    <a:pt x="384905" y="386239"/>
                  </a:moveTo>
                  <a:lnTo>
                    <a:pt x="304038" y="386239"/>
                  </a:lnTo>
                  <a:cubicBezTo>
                    <a:pt x="302895" y="386239"/>
                    <a:pt x="302038" y="385382"/>
                    <a:pt x="302038" y="384238"/>
                  </a:cubicBezTo>
                  <a:lnTo>
                    <a:pt x="302038" y="349282"/>
                  </a:lnTo>
                  <a:cubicBezTo>
                    <a:pt x="302038" y="348139"/>
                    <a:pt x="302895" y="347282"/>
                    <a:pt x="304038" y="347282"/>
                  </a:cubicBezTo>
                  <a:lnTo>
                    <a:pt x="384905" y="347282"/>
                  </a:lnTo>
                  <a:cubicBezTo>
                    <a:pt x="386048" y="347282"/>
                    <a:pt x="386905" y="348139"/>
                    <a:pt x="386905" y="349282"/>
                  </a:cubicBezTo>
                  <a:lnTo>
                    <a:pt x="386905" y="384238"/>
                  </a:lnTo>
                  <a:cubicBezTo>
                    <a:pt x="386905" y="385382"/>
                    <a:pt x="386048" y="386239"/>
                    <a:pt x="384905" y="386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27"/>
          <p:cNvGrpSpPr/>
          <p:nvPr/>
        </p:nvGrpSpPr>
        <p:grpSpPr>
          <a:xfrm>
            <a:off x="5464972" y="2708152"/>
            <a:ext cx="336628" cy="398525"/>
            <a:chOff x="6991484" y="3228689"/>
            <a:chExt cx="336628" cy="398525"/>
          </a:xfrm>
        </p:grpSpPr>
        <p:sp>
          <p:nvSpPr>
            <p:cNvPr id="579" name="Google Shape;579;p27"/>
            <p:cNvSpPr/>
            <p:nvPr/>
          </p:nvSpPr>
          <p:spPr>
            <a:xfrm>
              <a:off x="6991484" y="3272678"/>
              <a:ext cx="316325" cy="354536"/>
            </a:xfrm>
            <a:custGeom>
              <a:rect b="b" l="l" r="r" t="t"/>
              <a:pathLst>
                <a:path extrusionOk="0" h="354536" w="316325">
                  <a:moveTo>
                    <a:pt x="312857" y="179562"/>
                  </a:moveTo>
                  <a:cubicBezTo>
                    <a:pt x="309904" y="178229"/>
                    <a:pt x="306475" y="179562"/>
                    <a:pt x="305142" y="182610"/>
                  </a:cubicBezTo>
                  <a:cubicBezTo>
                    <a:pt x="295712" y="204137"/>
                    <a:pt x="282949" y="226711"/>
                    <a:pt x="267042" y="249761"/>
                  </a:cubicBezTo>
                  <a:cubicBezTo>
                    <a:pt x="266185" y="251000"/>
                    <a:pt x="265804" y="252524"/>
                    <a:pt x="266089" y="253952"/>
                  </a:cubicBezTo>
                  <a:lnTo>
                    <a:pt x="279805" y="342821"/>
                  </a:lnTo>
                  <a:lnTo>
                    <a:pt x="132168" y="342821"/>
                  </a:lnTo>
                  <a:lnTo>
                    <a:pt x="122452" y="288052"/>
                  </a:lnTo>
                  <a:cubicBezTo>
                    <a:pt x="122167" y="286433"/>
                    <a:pt x="121214" y="285099"/>
                    <a:pt x="119881" y="284147"/>
                  </a:cubicBezTo>
                  <a:cubicBezTo>
                    <a:pt x="118547" y="283290"/>
                    <a:pt x="116833" y="283004"/>
                    <a:pt x="115309" y="283385"/>
                  </a:cubicBezTo>
                  <a:cubicBezTo>
                    <a:pt x="114832" y="283480"/>
                    <a:pt x="71398" y="293672"/>
                    <a:pt x="61207" y="266526"/>
                  </a:cubicBezTo>
                  <a:cubicBezTo>
                    <a:pt x="54158" y="247761"/>
                    <a:pt x="43966" y="194040"/>
                    <a:pt x="43871" y="193469"/>
                  </a:cubicBezTo>
                  <a:cubicBezTo>
                    <a:pt x="43395" y="190707"/>
                    <a:pt x="40918" y="188706"/>
                    <a:pt x="38156" y="188706"/>
                  </a:cubicBezTo>
                  <a:lnTo>
                    <a:pt x="15010" y="188706"/>
                  </a:lnTo>
                  <a:cubicBezTo>
                    <a:pt x="12248" y="188230"/>
                    <a:pt x="11296" y="186897"/>
                    <a:pt x="11962" y="184134"/>
                  </a:cubicBezTo>
                  <a:cubicBezTo>
                    <a:pt x="22059" y="159845"/>
                    <a:pt x="46062" y="101743"/>
                    <a:pt x="51110" y="86503"/>
                  </a:cubicBezTo>
                  <a:cubicBezTo>
                    <a:pt x="51777" y="84503"/>
                    <a:pt x="52539" y="81740"/>
                    <a:pt x="53396" y="78407"/>
                  </a:cubicBezTo>
                  <a:cubicBezTo>
                    <a:pt x="57492" y="62881"/>
                    <a:pt x="65207" y="34020"/>
                    <a:pt x="85210" y="9636"/>
                  </a:cubicBezTo>
                  <a:cubicBezTo>
                    <a:pt x="87115" y="7350"/>
                    <a:pt x="87115" y="3921"/>
                    <a:pt x="85114" y="1826"/>
                  </a:cubicBezTo>
                  <a:cubicBezTo>
                    <a:pt x="82638" y="-746"/>
                    <a:pt x="78542" y="-556"/>
                    <a:pt x="76351" y="2111"/>
                  </a:cubicBezTo>
                  <a:cubicBezTo>
                    <a:pt x="54730" y="28496"/>
                    <a:pt x="46538" y="59071"/>
                    <a:pt x="42157" y="75454"/>
                  </a:cubicBezTo>
                  <a:cubicBezTo>
                    <a:pt x="41299" y="78502"/>
                    <a:pt x="40633" y="81169"/>
                    <a:pt x="40061" y="82883"/>
                  </a:cubicBezTo>
                  <a:cubicBezTo>
                    <a:pt x="35108" y="97743"/>
                    <a:pt x="11200" y="155559"/>
                    <a:pt x="1199" y="179657"/>
                  </a:cubicBezTo>
                  <a:cubicBezTo>
                    <a:pt x="-3087" y="189087"/>
                    <a:pt x="4723" y="200708"/>
                    <a:pt x="15010" y="200422"/>
                  </a:cubicBezTo>
                  <a:lnTo>
                    <a:pt x="33393" y="200422"/>
                  </a:lnTo>
                  <a:cubicBezTo>
                    <a:pt x="36060" y="214328"/>
                    <a:pt x="44062" y="254143"/>
                    <a:pt x="50348" y="270621"/>
                  </a:cubicBezTo>
                  <a:cubicBezTo>
                    <a:pt x="56254" y="286147"/>
                    <a:pt x="70065" y="295101"/>
                    <a:pt x="90448" y="296720"/>
                  </a:cubicBezTo>
                  <a:cubicBezTo>
                    <a:pt x="99021" y="297386"/>
                    <a:pt x="106926" y="296624"/>
                    <a:pt x="112070" y="295862"/>
                  </a:cubicBezTo>
                  <a:lnTo>
                    <a:pt x="121595" y="349679"/>
                  </a:lnTo>
                  <a:cubicBezTo>
                    <a:pt x="122071" y="352441"/>
                    <a:pt x="124548" y="354536"/>
                    <a:pt x="127310" y="354536"/>
                  </a:cubicBezTo>
                  <a:lnTo>
                    <a:pt x="286568" y="354536"/>
                  </a:lnTo>
                  <a:cubicBezTo>
                    <a:pt x="287425" y="354536"/>
                    <a:pt x="288283" y="354441"/>
                    <a:pt x="289044" y="354060"/>
                  </a:cubicBezTo>
                  <a:cubicBezTo>
                    <a:pt x="291521" y="352917"/>
                    <a:pt x="292759" y="350345"/>
                    <a:pt x="292378" y="347869"/>
                  </a:cubicBezTo>
                  <a:lnTo>
                    <a:pt x="277996" y="254524"/>
                  </a:lnTo>
                  <a:cubicBezTo>
                    <a:pt x="293712" y="231569"/>
                    <a:pt x="306380" y="208994"/>
                    <a:pt x="315810" y="187373"/>
                  </a:cubicBezTo>
                  <a:cubicBezTo>
                    <a:pt x="317143" y="184420"/>
                    <a:pt x="315810" y="180991"/>
                    <a:pt x="312762" y="179657"/>
                  </a:cubicBezTo>
                  <a:lnTo>
                    <a:pt x="312762" y="1796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7083031" y="3228689"/>
              <a:ext cx="245081" cy="213409"/>
            </a:xfrm>
            <a:custGeom>
              <a:rect b="b" l="l" r="r" t="t"/>
              <a:pathLst>
                <a:path extrusionOk="0" h="213409" w="245081">
                  <a:moveTo>
                    <a:pt x="220833" y="61627"/>
                  </a:moveTo>
                  <a:cubicBezTo>
                    <a:pt x="193401" y="23050"/>
                    <a:pt x="144348" y="0"/>
                    <a:pt x="89579" y="0"/>
                  </a:cubicBezTo>
                  <a:cubicBezTo>
                    <a:pt x="54622" y="0"/>
                    <a:pt x="25190" y="9525"/>
                    <a:pt x="2140" y="28289"/>
                  </a:cubicBezTo>
                  <a:cubicBezTo>
                    <a:pt x="-337" y="30289"/>
                    <a:pt x="-718" y="34004"/>
                    <a:pt x="1282" y="36481"/>
                  </a:cubicBezTo>
                  <a:cubicBezTo>
                    <a:pt x="3282" y="38957"/>
                    <a:pt x="6997" y="39338"/>
                    <a:pt x="9474" y="37338"/>
                  </a:cubicBezTo>
                  <a:cubicBezTo>
                    <a:pt x="30333" y="20288"/>
                    <a:pt x="57289" y="11621"/>
                    <a:pt x="89484" y="11621"/>
                  </a:cubicBezTo>
                  <a:cubicBezTo>
                    <a:pt x="140442" y="11621"/>
                    <a:pt x="185972" y="32766"/>
                    <a:pt x="211213" y="68294"/>
                  </a:cubicBezTo>
                  <a:cubicBezTo>
                    <a:pt x="236740" y="104108"/>
                    <a:pt x="240265" y="151638"/>
                    <a:pt x="221500" y="205740"/>
                  </a:cubicBezTo>
                  <a:cubicBezTo>
                    <a:pt x="218928" y="212884"/>
                    <a:pt x="230168" y="216789"/>
                    <a:pt x="232549" y="209550"/>
                  </a:cubicBezTo>
                  <a:cubicBezTo>
                    <a:pt x="257886" y="136493"/>
                    <a:pt x="240074" y="88678"/>
                    <a:pt x="220738" y="61436"/>
                  </a:cubicBezTo>
                  <a:lnTo>
                    <a:pt x="220738" y="614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7137653" y="3336798"/>
              <a:ext cx="88201" cy="88201"/>
            </a:xfrm>
            <a:custGeom>
              <a:rect b="b" l="l" r="r" t="t"/>
              <a:pathLst>
                <a:path extrusionOk="0" h="88201" w="88201">
                  <a:moveTo>
                    <a:pt x="16097" y="70866"/>
                  </a:moveTo>
                  <a:cubicBezTo>
                    <a:pt x="18764" y="69056"/>
                    <a:pt x="19431" y="65341"/>
                    <a:pt x="17526" y="62674"/>
                  </a:cubicBezTo>
                  <a:cubicBezTo>
                    <a:pt x="13716" y="57245"/>
                    <a:pt x="11716" y="50863"/>
                    <a:pt x="11716" y="44196"/>
                  </a:cubicBezTo>
                  <a:cubicBezTo>
                    <a:pt x="11716" y="26384"/>
                    <a:pt x="26194" y="11811"/>
                    <a:pt x="44101" y="11811"/>
                  </a:cubicBezTo>
                  <a:cubicBezTo>
                    <a:pt x="62008" y="11811"/>
                    <a:pt x="76486" y="26289"/>
                    <a:pt x="76486" y="44196"/>
                  </a:cubicBezTo>
                  <a:cubicBezTo>
                    <a:pt x="76486" y="62103"/>
                    <a:pt x="62008" y="76581"/>
                    <a:pt x="44101" y="76581"/>
                  </a:cubicBezTo>
                  <a:cubicBezTo>
                    <a:pt x="40386" y="76581"/>
                    <a:pt x="36767" y="76009"/>
                    <a:pt x="33338" y="74771"/>
                  </a:cubicBezTo>
                  <a:cubicBezTo>
                    <a:pt x="30290" y="73723"/>
                    <a:pt x="26956" y="75247"/>
                    <a:pt x="25908" y="78295"/>
                  </a:cubicBezTo>
                  <a:cubicBezTo>
                    <a:pt x="24860" y="81343"/>
                    <a:pt x="26384" y="84677"/>
                    <a:pt x="29433" y="85725"/>
                  </a:cubicBezTo>
                  <a:cubicBezTo>
                    <a:pt x="34100" y="87344"/>
                    <a:pt x="39053" y="88201"/>
                    <a:pt x="44101" y="88201"/>
                  </a:cubicBezTo>
                  <a:cubicBezTo>
                    <a:pt x="68390" y="88201"/>
                    <a:pt x="88202" y="68485"/>
                    <a:pt x="88202" y="44101"/>
                  </a:cubicBezTo>
                  <a:cubicBezTo>
                    <a:pt x="88202" y="19717"/>
                    <a:pt x="68485" y="0"/>
                    <a:pt x="44101" y="0"/>
                  </a:cubicBezTo>
                  <a:cubicBezTo>
                    <a:pt x="19717" y="0"/>
                    <a:pt x="0" y="19717"/>
                    <a:pt x="0" y="44101"/>
                  </a:cubicBezTo>
                  <a:cubicBezTo>
                    <a:pt x="0" y="53149"/>
                    <a:pt x="2762" y="61913"/>
                    <a:pt x="7906" y="69342"/>
                  </a:cubicBezTo>
                  <a:cubicBezTo>
                    <a:pt x="9716" y="72009"/>
                    <a:pt x="13430" y="72676"/>
                    <a:pt x="16097" y="70771"/>
                  </a:cubicBezTo>
                  <a:lnTo>
                    <a:pt x="16097" y="707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7080789" y="3280124"/>
              <a:ext cx="202596" cy="202501"/>
            </a:xfrm>
            <a:custGeom>
              <a:rect b="b" l="l" r="r" t="t"/>
              <a:pathLst>
                <a:path extrusionOk="0" h="202501" w="202596">
                  <a:moveTo>
                    <a:pt x="9715" y="118491"/>
                  </a:moveTo>
                  <a:lnTo>
                    <a:pt x="21812" y="120301"/>
                  </a:lnTo>
                  <a:cubicBezTo>
                    <a:pt x="23813" y="128492"/>
                    <a:pt x="27051" y="136303"/>
                    <a:pt x="31432" y="143542"/>
                  </a:cubicBezTo>
                  <a:lnTo>
                    <a:pt x="24193" y="153448"/>
                  </a:lnTo>
                  <a:cubicBezTo>
                    <a:pt x="20764" y="158115"/>
                    <a:pt x="21241" y="164497"/>
                    <a:pt x="25336" y="168593"/>
                  </a:cubicBezTo>
                  <a:lnTo>
                    <a:pt x="33718" y="176975"/>
                  </a:lnTo>
                  <a:cubicBezTo>
                    <a:pt x="37814" y="181070"/>
                    <a:pt x="44196" y="181546"/>
                    <a:pt x="48863" y="178118"/>
                  </a:cubicBezTo>
                  <a:lnTo>
                    <a:pt x="58769" y="170879"/>
                  </a:lnTo>
                  <a:cubicBezTo>
                    <a:pt x="66008" y="175260"/>
                    <a:pt x="73723" y="178499"/>
                    <a:pt x="82010" y="180499"/>
                  </a:cubicBezTo>
                  <a:lnTo>
                    <a:pt x="83820" y="192596"/>
                  </a:lnTo>
                  <a:cubicBezTo>
                    <a:pt x="84677" y="198311"/>
                    <a:pt x="89535" y="202502"/>
                    <a:pt x="95345" y="202502"/>
                  </a:cubicBezTo>
                  <a:lnTo>
                    <a:pt x="107156" y="202502"/>
                  </a:lnTo>
                  <a:cubicBezTo>
                    <a:pt x="112966" y="202502"/>
                    <a:pt x="117729" y="198311"/>
                    <a:pt x="118586" y="192596"/>
                  </a:cubicBezTo>
                  <a:lnTo>
                    <a:pt x="120396" y="180499"/>
                  </a:lnTo>
                  <a:cubicBezTo>
                    <a:pt x="128588" y="178499"/>
                    <a:pt x="136398" y="175260"/>
                    <a:pt x="143637" y="170879"/>
                  </a:cubicBezTo>
                  <a:lnTo>
                    <a:pt x="153543" y="178118"/>
                  </a:lnTo>
                  <a:cubicBezTo>
                    <a:pt x="158210" y="181546"/>
                    <a:pt x="164592" y="181070"/>
                    <a:pt x="168688" y="176975"/>
                  </a:cubicBezTo>
                  <a:lnTo>
                    <a:pt x="177070" y="168593"/>
                  </a:lnTo>
                  <a:cubicBezTo>
                    <a:pt x="181165" y="164497"/>
                    <a:pt x="181642" y="158115"/>
                    <a:pt x="178213" y="153448"/>
                  </a:cubicBezTo>
                  <a:lnTo>
                    <a:pt x="170974" y="143542"/>
                  </a:lnTo>
                  <a:cubicBezTo>
                    <a:pt x="175355" y="136303"/>
                    <a:pt x="178594" y="128588"/>
                    <a:pt x="180594" y="120301"/>
                  </a:cubicBezTo>
                  <a:lnTo>
                    <a:pt x="192691" y="118491"/>
                  </a:lnTo>
                  <a:cubicBezTo>
                    <a:pt x="198406" y="117634"/>
                    <a:pt x="202597" y="112776"/>
                    <a:pt x="202597" y="107061"/>
                  </a:cubicBezTo>
                  <a:lnTo>
                    <a:pt x="202597" y="95250"/>
                  </a:lnTo>
                  <a:cubicBezTo>
                    <a:pt x="202597" y="89440"/>
                    <a:pt x="198406" y="84677"/>
                    <a:pt x="192691" y="83820"/>
                  </a:cubicBezTo>
                  <a:lnTo>
                    <a:pt x="180594" y="82010"/>
                  </a:lnTo>
                  <a:cubicBezTo>
                    <a:pt x="178594" y="73819"/>
                    <a:pt x="175355" y="66008"/>
                    <a:pt x="170974" y="58769"/>
                  </a:cubicBezTo>
                  <a:lnTo>
                    <a:pt x="178213" y="48958"/>
                  </a:lnTo>
                  <a:cubicBezTo>
                    <a:pt x="181642" y="44291"/>
                    <a:pt x="181165" y="37910"/>
                    <a:pt x="177070" y="33814"/>
                  </a:cubicBezTo>
                  <a:lnTo>
                    <a:pt x="168783" y="25527"/>
                  </a:lnTo>
                  <a:cubicBezTo>
                    <a:pt x="164687" y="21431"/>
                    <a:pt x="158305" y="20955"/>
                    <a:pt x="153638" y="24384"/>
                  </a:cubicBezTo>
                  <a:lnTo>
                    <a:pt x="143732" y="31623"/>
                  </a:lnTo>
                  <a:cubicBezTo>
                    <a:pt x="136493" y="27242"/>
                    <a:pt x="128778" y="24003"/>
                    <a:pt x="120491" y="22003"/>
                  </a:cubicBezTo>
                  <a:lnTo>
                    <a:pt x="118681" y="9906"/>
                  </a:lnTo>
                  <a:cubicBezTo>
                    <a:pt x="117824" y="4191"/>
                    <a:pt x="112966" y="0"/>
                    <a:pt x="107251" y="0"/>
                  </a:cubicBezTo>
                  <a:lnTo>
                    <a:pt x="95440" y="0"/>
                  </a:lnTo>
                  <a:cubicBezTo>
                    <a:pt x="89725" y="0"/>
                    <a:pt x="84772" y="4191"/>
                    <a:pt x="83915" y="9906"/>
                  </a:cubicBezTo>
                  <a:lnTo>
                    <a:pt x="82105" y="22003"/>
                  </a:lnTo>
                  <a:cubicBezTo>
                    <a:pt x="73914" y="24003"/>
                    <a:pt x="66103" y="27242"/>
                    <a:pt x="58864" y="31623"/>
                  </a:cubicBezTo>
                  <a:lnTo>
                    <a:pt x="48958" y="24384"/>
                  </a:lnTo>
                  <a:cubicBezTo>
                    <a:pt x="44291" y="20955"/>
                    <a:pt x="37909" y="21431"/>
                    <a:pt x="33814" y="25527"/>
                  </a:cubicBezTo>
                  <a:lnTo>
                    <a:pt x="25527" y="33814"/>
                  </a:lnTo>
                  <a:cubicBezTo>
                    <a:pt x="21431" y="37910"/>
                    <a:pt x="20955" y="44291"/>
                    <a:pt x="24384" y="48958"/>
                  </a:cubicBezTo>
                  <a:lnTo>
                    <a:pt x="31623" y="58769"/>
                  </a:lnTo>
                  <a:cubicBezTo>
                    <a:pt x="27241" y="66008"/>
                    <a:pt x="24003" y="73724"/>
                    <a:pt x="22003" y="82010"/>
                  </a:cubicBezTo>
                  <a:lnTo>
                    <a:pt x="9906" y="83820"/>
                  </a:lnTo>
                  <a:cubicBezTo>
                    <a:pt x="4191" y="84677"/>
                    <a:pt x="0" y="89535"/>
                    <a:pt x="0" y="95250"/>
                  </a:cubicBezTo>
                  <a:lnTo>
                    <a:pt x="0" y="107061"/>
                  </a:lnTo>
                  <a:cubicBezTo>
                    <a:pt x="0" y="112871"/>
                    <a:pt x="4191" y="117634"/>
                    <a:pt x="9906" y="118491"/>
                  </a:cubicBezTo>
                  <a:lnTo>
                    <a:pt x="9906" y="118491"/>
                  </a:lnTo>
                  <a:close/>
                  <a:moveTo>
                    <a:pt x="11525" y="95250"/>
                  </a:moveTo>
                  <a:lnTo>
                    <a:pt x="27622" y="92869"/>
                  </a:lnTo>
                  <a:cubicBezTo>
                    <a:pt x="30099" y="92488"/>
                    <a:pt x="32004" y="90583"/>
                    <a:pt x="32480" y="88202"/>
                  </a:cubicBezTo>
                  <a:cubicBezTo>
                    <a:pt x="34290" y="78677"/>
                    <a:pt x="37909" y="69818"/>
                    <a:pt x="43434" y="61817"/>
                  </a:cubicBezTo>
                  <a:cubicBezTo>
                    <a:pt x="44863" y="59722"/>
                    <a:pt x="44767" y="57055"/>
                    <a:pt x="43339" y="55054"/>
                  </a:cubicBezTo>
                  <a:lnTo>
                    <a:pt x="33718" y="42005"/>
                  </a:lnTo>
                  <a:lnTo>
                    <a:pt x="42005" y="33719"/>
                  </a:lnTo>
                  <a:lnTo>
                    <a:pt x="55054" y="43339"/>
                  </a:lnTo>
                  <a:cubicBezTo>
                    <a:pt x="57055" y="44863"/>
                    <a:pt x="59722" y="44863"/>
                    <a:pt x="61817" y="43434"/>
                  </a:cubicBezTo>
                  <a:cubicBezTo>
                    <a:pt x="69818" y="38005"/>
                    <a:pt x="78676" y="34290"/>
                    <a:pt x="88201" y="32480"/>
                  </a:cubicBezTo>
                  <a:cubicBezTo>
                    <a:pt x="90678" y="32004"/>
                    <a:pt x="92488" y="30099"/>
                    <a:pt x="92869" y="27623"/>
                  </a:cubicBezTo>
                  <a:lnTo>
                    <a:pt x="95250" y="11525"/>
                  </a:lnTo>
                  <a:lnTo>
                    <a:pt x="106966" y="11525"/>
                  </a:lnTo>
                  <a:lnTo>
                    <a:pt x="109347" y="27623"/>
                  </a:lnTo>
                  <a:cubicBezTo>
                    <a:pt x="109728" y="30099"/>
                    <a:pt x="111633" y="32004"/>
                    <a:pt x="114014" y="32480"/>
                  </a:cubicBezTo>
                  <a:cubicBezTo>
                    <a:pt x="123539" y="34290"/>
                    <a:pt x="132397" y="37910"/>
                    <a:pt x="140398" y="43434"/>
                  </a:cubicBezTo>
                  <a:cubicBezTo>
                    <a:pt x="142494" y="44863"/>
                    <a:pt x="145161" y="44768"/>
                    <a:pt x="147161" y="43339"/>
                  </a:cubicBezTo>
                  <a:lnTo>
                    <a:pt x="160210" y="33719"/>
                  </a:lnTo>
                  <a:lnTo>
                    <a:pt x="168497" y="42005"/>
                  </a:lnTo>
                  <a:lnTo>
                    <a:pt x="158877" y="55054"/>
                  </a:lnTo>
                  <a:cubicBezTo>
                    <a:pt x="157448" y="57055"/>
                    <a:pt x="157353" y="59722"/>
                    <a:pt x="158686" y="61817"/>
                  </a:cubicBezTo>
                  <a:cubicBezTo>
                    <a:pt x="164211" y="69818"/>
                    <a:pt x="167830" y="78772"/>
                    <a:pt x="169640" y="88297"/>
                  </a:cubicBezTo>
                  <a:cubicBezTo>
                    <a:pt x="170116" y="90773"/>
                    <a:pt x="172021" y="92583"/>
                    <a:pt x="174498" y="92964"/>
                  </a:cubicBezTo>
                  <a:lnTo>
                    <a:pt x="190500" y="95345"/>
                  </a:lnTo>
                  <a:lnTo>
                    <a:pt x="190500" y="107061"/>
                  </a:lnTo>
                  <a:lnTo>
                    <a:pt x="174403" y="109442"/>
                  </a:lnTo>
                  <a:cubicBezTo>
                    <a:pt x="171926" y="109823"/>
                    <a:pt x="170021" y="111728"/>
                    <a:pt x="169545" y="114110"/>
                  </a:cubicBezTo>
                  <a:cubicBezTo>
                    <a:pt x="167735" y="123635"/>
                    <a:pt x="164116" y="132493"/>
                    <a:pt x="158591" y="140494"/>
                  </a:cubicBezTo>
                  <a:cubicBezTo>
                    <a:pt x="157163" y="142589"/>
                    <a:pt x="157258" y="145256"/>
                    <a:pt x="158686" y="147257"/>
                  </a:cubicBezTo>
                  <a:lnTo>
                    <a:pt x="168307" y="160306"/>
                  </a:lnTo>
                  <a:lnTo>
                    <a:pt x="160020" y="168593"/>
                  </a:lnTo>
                  <a:lnTo>
                    <a:pt x="146971" y="158972"/>
                  </a:lnTo>
                  <a:cubicBezTo>
                    <a:pt x="144970" y="157544"/>
                    <a:pt x="142303" y="157448"/>
                    <a:pt x="140208" y="158782"/>
                  </a:cubicBezTo>
                  <a:cubicBezTo>
                    <a:pt x="132207" y="164306"/>
                    <a:pt x="123253" y="167926"/>
                    <a:pt x="113728" y="169736"/>
                  </a:cubicBezTo>
                  <a:cubicBezTo>
                    <a:pt x="111252" y="170212"/>
                    <a:pt x="109442" y="172117"/>
                    <a:pt x="109061" y="174593"/>
                  </a:cubicBezTo>
                  <a:lnTo>
                    <a:pt x="106680" y="190595"/>
                  </a:lnTo>
                  <a:lnTo>
                    <a:pt x="94964" y="190595"/>
                  </a:lnTo>
                  <a:lnTo>
                    <a:pt x="92583" y="174498"/>
                  </a:lnTo>
                  <a:cubicBezTo>
                    <a:pt x="92202" y="172021"/>
                    <a:pt x="90297" y="170117"/>
                    <a:pt x="87916" y="169640"/>
                  </a:cubicBezTo>
                  <a:cubicBezTo>
                    <a:pt x="78391" y="167831"/>
                    <a:pt x="69532" y="164211"/>
                    <a:pt x="61531" y="158687"/>
                  </a:cubicBezTo>
                  <a:cubicBezTo>
                    <a:pt x="59436" y="157258"/>
                    <a:pt x="56769" y="157353"/>
                    <a:pt x="54769" y="158782"/>
                  </a:cubicBezTo>
                  <a:lnTo>
                    <a:pt x="41719" y="168402"/>
                  </a:lnTo>
                  <a:lnTo>
                    <a:pt x="33433" y="160115"/>
                  </a:lnTo>
                  <a:lnTo>
                    <a:pt x="43053" y="147066"/>
                  </a:lnTo>
                  <a:cubicBezTo>
                    <a:pt x="44482" y="145066"/>
                    <a:pt x="44577" y="142399"/>
                    <a:pt x="43243" y="140303"/>
                  </a:cubicBezTo>
                  <a:cubicBezTo>
                    <a:pt x="37719" y="132302"/>
                    <a:pt x="34099" y="123444"/>
                    <a:pt x="32290" y="113919"/>
                  </a:cubicBezTo>
                  <a:cubicBezTo>
                    <a:pt x="31813" y="111443"/>
                    <a:pt x="29908" y="109633"/>
                    <a:pt x="27432" y="109252"/>
                  </a:cubicBezTo>
                  <a:lnTo>
                    <a:pt x="11334" y="106871"/>
                  </a:lnTo>
                  <a:lnTo>
                    <a:pt x="11334" y="951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27"/>
          <p:cNvSpPr/>
          <p:nvPr/>
        </p:nvSpPr>
        <p:spPr>
          <a:xfrm>
            <a:off x="6172926" y="2708053"/>
            <a:ext cx="335385" cy="398529"/>
          </a:xfrm>
          <a:custGeom>
            <a:rect b="b" l="l" r="r" t="t"/>
            <a:pathLst>
              <a:path extrusionOk="0" h="398529" w="335385">
                <a:moveTo>
                  <a:pt x="328422" y="38675"/>
                </a:moveTo>
                <a:cubicBezTo>
                  <a:pt x="322135" y="30960"/>
                  <a:pt x="312801" y="26483"/>
                  <a:pt x="302799" y="26483"/>
                </a:cubicBezTo>
                <a:lnTo>
                  <a:pt x="267938" y="26483"/>
                </a:lnTo>
                <a:lnTo>
                  <a:pt x="269557" y="15910"/>
                </a:lnTo>
                <a:cubicBezTo>
                  <a:pt x="270986" y="7814"/>
                  <a:pt x="264128" y="-187"/>
                  <a:pt x="255937" y="3"/>
                </a:cubicBezTo>
                <a:lnTo>
                  <a:pt x="133731" y="3"/>
                </a:lnTo>
                <a:cubicBezTo>
                  <a:pt x="130778" y="3"/>
                  <a:pt x="128016" y="2194"/>
                  <a:pt x="127730" y="5147"/>
                </a:cubicBezTo>
                <a:cubicBezTo>
                  <a:pt x="127349" y="8671"/>
                  <a:pt x="130016" y="11719"/>
                  <a:pt x="133540" y="11719"/>
                </a:cubicBezTo>
                <a:lnTo>
                  <a:pt x="256031" y="11719"/>
                </a:lnTo>
                <a:cubicBezTo>
                  <a:pt x="257460" y="11910"/>
                  <a:pt x="257936" y="12481"/>
                  <a:pt x="257936" y="14005"/>
                </a:cubicBezTo>
                <a:lnTo>
                  <a:pt x="243935" y="103540"/>
                </a:lnTo>
                <a:cubicBezTo>
                  <a:pt x="239173" y="134115"/>
                  <a:pt x="223075" y="161547"/>
                  <a:pt x="198787" y="180693"/>
                </a:cubicBezTo>
                <a:cubicBezTo>
                  <a:pt x="186690" y="190218"/>
                  <a:pt x="180117" y="204981"/>
                  <a:pt x="181070" y="220317"/>
                </a:cubicBezTo>
                <a:lnTo>
                  <a:pt x="184975" y="281848"/>
                </a:lnTo>
                <a:lnTo>
                  <a:pt x="151066" y="281848"/>
                </a:lnTo>
                <a:lnTo>
                  <a:pt x="154971" y="220317"/>
                </a:lnTo>
                <a:cubicBezTo>
                  <a:pt x="155924" y="204981"/>
                  <a:pt x="149352" y="190218"/>
                  <a:pt x="137255" y="180693"/>
                </a:cubicBezTo>
                <a:cubicBezTo>
                  <a:pt x="112871" y="161547"/>
                  <a:pt x="96869" y="134115"/>
                  <a:pt x="92106" y="103540"/>
                </a:cubicBezTo>
                <a:lnTo>
                  <a:pt x="78104" y="14005"/>
                </a:lnTo>
                <a:cubicBezTo>
                  <a:pt x="78104" y="12481"/>
                  <a:pt x="78581" y="12005"/>
                  <a:pt x="80010" y="11719"/>
                </a:cubicBezTo>
                <a:lnTo>
                  <a:pt x="109918" y="11719"/>
                </a:lnTo>
                <a:cubicBezTo>
                  <a:pt x="112871" y="11719"/>
                  <a:pt x="115633" y="9528"/>
                  <a:pt x="115919" y="6576"/>
                </a:cubicBezTo>
                <a:cubicBezTo>
                  <a:pt x="116300" y="3051"/>
                  <a:pt x="113633" y="3"/>
                  <a:pt x="110109" y="3"/>
                </a:cubicBezTo>
                <a:lnTo>
                  <a:pt x="80105" y="3"/>
                </a:lnTo>
                <a:cubicBezTo>
                  <a:pt x="71914" y="-187"/>
                  <a:pt x="65055" y="7814"/>
                  <a:pt x="66484" y="15910"/>
                </a:cubicBezTo>
                <a:lnTo>
                  <a:pt x="68103" y="26483"/>
                </a:lnTo>
                <a:lnTo>
                  <a:pt x="33242" y="26483"/>
                </a:lnTo>
                <a:cubicBezTo>
                  <a:pt x="12858" y="26007"/>
                  <a:pt x="-3810" y="46390"/>
                  <a:pt x="761" y="66202"/>
                </a:cubicBezTo>
                <a:cubicBezTo>
                  <a:pt x="5048" y="87443"/>
                  <a:pt x="14573" y="118399"/>
                  <a:pt x="34956" y="144688"/>
                </a:cubicBezTo>
                <a:cubicBezTo>
                  <a:pt x="46387" y="159452"/>
                  <a:pt x="60103" y="171072"/>
                  <a:pt x="75533" y="179169"/>
                </a:cubicBezTo>
                <a:cubicBezTo>
                  <a:pt x="92773" y="188217"/>
                  <a:pt x="112299" y="192980"/>
                  <a:pt x="133635" y="193361"/>
                </a:cubicBezTo>
                <a:cubicBezTo>
                  <a:pt x="140208" y="200314"/>
                  <a:pt x="143732" y="209839"/>
                  <a:pt x="143065" y="219555"/>
                </a:cubicBezTo>
                <a:lnTo>
                  <a:pt x="139160" y="281753"/>
                </a:lnTo>
                <a:lnTo>
                  <a:pt x="124491" y="281753"/>
                </a:lnTo>
                <a:cubicBezTo>
                  <a:pt x="114205" y="281753"/>
                  <a:pt x="105346" y="289087"/>
                  <a:pt x="103441" y="299279"/>
                </a:cubicBezTo>
                <a:lnTo>
                  <a:pt x="92583" y="357381"/>
                </a:lnTo>
                <a:cubicBezTo>
                  <a:pt x="82105" y="358810"/>
                  <a:pt x="74104" y="367764"/>
                  <a:pt x="74104" y="378622"/>
                </a:cubicBezTo>
                <a:lnTo>
                  <a:pt x="74104" y="392719"/>
                </a:lnTo>
                <a:cubicBezTo>
                  <a:pt x="74104" y="395958"/>
                  <a:pt x="76676" y="398529"/>
                  <a:pt x="79914" y="398529"/>
                </a:cubicBezTo>
                <a:lnTo>
                  <a:pt x="255746" y="398529"/>
                </a:lnTo>
                <a:cubicBezTo>
                  <a:pt x="258985" y="398529"/>
                  <a:pt x="261556" y="395958"/>
                  <a:pt x="261556" y="392719"/>
                </a:cubicBezTo>
                <a:lnTo>
                  <a:pt x="261556" y="378813"/>
                </a:lnTo>
                <a:cubicBezTo>
                  <a:pt x="261556" y="367954"/>
                  <a:pt x="253460" y="359001"/>
                  <a:pt x="243078" y="357572"/>
                </a:cubicBezTo>
                <a:lnTo>
                  <a:pt x="232219" y="299374"/>
                </a:lnTo>
                <a:cubicBezTo>
                  <a:pt x="230314" y="289182"/>
                  <a:pt x="221456" y="281848"/>
                  <a:pt x="211169" y="281848"/>
                </a:cubicBezTo>
                <a:lnTo>
                  <a:pt x="196405" y="281848"/>
                </a:lnTo>
                <a:lnTo>
                  <a:pt x="192500" y="219650"/>
                </a:lnTo>
                <a:cubicBezTo>
                  <a:pt x="191928" y="209934"/>
                  <a:pt x="195357" y="200505"/>
                  <a:pt x="201929" y="193456"/>
                </a:cubicBezTo>
                <a:cubicBezTo>
                  <a:pt x="223266" y="193075"/>
                  <a:pt x="242792" y="188313"/>
                  <a:pt x="260032" y="179264"/>
                </a:cubicBezTo>
                <a:cubicBezTo>
                  <a:pt x="270319" y="173835"/>
                  <a:pt x="279939" y="166786"/>
                  <a:pt x="288607" y="158309"/>
                </a:cubicBezTo>
                <a:cubicBezTo>
                  <a:pt x="290798" y="156213"/>
                  <a:pt x="291179" y="152784"/>
                  <a:pt x="289274" y="150403"/>
                </a:cubicBezTo>
                <a:cubicBezTo>
                  <a:pt x="287083" y="147546"/>
                  <a:pt x="282987" y="147355"/>
                  <a:pt x="280511" y="149832"/>
                </a:cubicBezTo>
                <a:cubicBezTo>
                  <a:pt x="272700" y="157547"/>
                  <a:pt x="263937" y="163929"/>
                  <a:pt x="254508" y="168882"/>
                </a:cubicBezTo>
                <a:cubicBezTo>
                  <a:pt x="242887" y="174978"/>
                  <a:pt x="230028" y="178883"/>
                  <a:pt x="216217" y="180693"/>
                </a:cubicBezTo>
                <a:cubicBezTo>
                  <a:pt x="220885" y="176216"/>
                  <a:pt x="225170" y="171358"/>
                  <a:pt x="229076" y="166310"/>
                </a:cubicBezTo>
                <a:cubicBezTo>
                  <a:pt x="250221" y="160595"/>
                  <a:pt x="268033" y="148593"/>
                  <a:pt x="282130" y="130401"/>
                </a:cubicBezTo>
                <a:cubicBezTo>
                  <a:pt x="300704" y="106398"/>
                  <a:pt x="308800" y="76965"/>
                  <a:pt x="311944" y="61630"/>
                </a:cubicBezTo>
                <a:cubicBezTo>
                  <a:pt x="313277" y="55820"/>
                  <a:pt x="308419" y="49724"/>
                  <a:pt x="302419" y="49914"/>
                </a:cubicBezTo>
                <a:lnTo>
                  <a:pt x="263842" y="49914"/>
                </a:lnTo>
                <a:lnTo>
                  <a:pt x="265652" y="38199"/>
                </a:lnTo>
                <a:lnTo>
                  <a:pt x="301942" y="38199"/>
                </a:lnTo>
                <a:cubicBezTo>
                  <a:pt x="307562" y="38199"/>
                  <a:pt x="313181" y="40199"/>
                  <a:pt x="317182" y="44199"/>
                </a:cubicBezTo>
                <a:cubicBezTo>
                  <a:pt x="322516" y="49343"/>
                  <a:pt x="324802" y="56772"/>
                  <a:pt x="323278" y="63916"/>
                </a:cubicBezTo>
                <a:cubicBezTo>
                  <a:pt x="319564" y="82204"/>
                  <a:pt x="311562" y="109065"/>
                  <a:pt x="294894" y="132591"/>
                </a:cubicBezTo>
                <a:cubicBezTo>
                  <a:pt x="292988" y="135258"/>
                  <a:pt x="293655" y="138878"/>
                  <a:pt x="296323" y="140688"/>
                </a:cubicBezTo>
                <a:cubicBezTo>
                  <a:pt x="298894" y="142497"/>
                  <a:pt x="302609" y="141926"/>
                  <a:pt x="304419" y="139259"/>
                </a:cubicBezTo>
                <a:cubicBezTo>
                  <a:pt x="322326" y="114018"/>
                  <a:pt x="330803" y="85538"/>
                  <a:pt x="334708" y="66107"/>
                </a:cubicBezTo>
                <a:cubicBezTo>
                  <a:pt x="336708" y="56296"/>
                  <a:pt x="334232" y="46295"/>
                  <a:pt x="327946" y="38580"/>
                </a:cubicBezTo>
                <a:lnTo>
                  <a:pt x="327946" y="38580"/>
                </a:lnTo>
                <a:close/>
                <a:moveTo>
                  <a:pt x="96202" y="149832"/>
                </a:moveTo>
                <a:cubicBezTo>
                  <a:pt x="83534" y="143926"/>
                  <a:pt x="72485" y="135068"/>
                  <a:pt x="63150" y="123066"/>
                </a:cubicBezTo>
                <a:cubicBezTo>
                  <a:pt x="46863" y="102207"/>
                  <a:pt x="39338" y="76394"/>
                  <a:pt x="36099" y="61535"/>
                </a:cubicBezTo>
                <a:lnTo>
                  <a:pt x="74009" y="61535"/>
                </a:lnTo>
                <a:lnTo>
                  <a:pt x="80867" y="105255"/>
                </a:lnTo>
                <a:cubicBezTo>
                  <a:pt x="83344" y="121066"/>
                  <a:pt x="88582" y="136116"/>
                  <a:pt x="96202" y="149736"/>
                </a:cubicBezTo>
                <a:close/>
                <a:moveTo>
                  <a:pt x="44767" y="137449"/>
                </a:moveTo>
                <a:cubicBezTo>
                  <a:pt x="25717" y="112970"/>
                  <a:pt x="16859" y="83919"/>
                  <a:pt x="12858" y="63916"/>
                </a:cubicBezTo>
                <a:cubicBezTo>
                  <a:pt x="9906" y="51057"/>
                  <a:pt x="20669" y="37913"/>
                  <a:pt x="33814" y="38199"/>
                </a:cubicBezTo>
                <a:lnTo>
                  <a:pt x="70485" y="38199"/>
                </a:lnTo>
                <a:lnTo>
                  <a:pt x="72294" y="49914"/>
                </a:lnTo>
                <a:lnTo>
                  <a:pt x="33814" y="49914"/>
                </a:lnTo>
                <a:cubicBezTo>
                  <a:pt x="27813" y="49724"/>
                  <a:pt x="22955" y="55820"/>
                  <a:pt x="24289" y="61630"/>
                </a:cubicBezTo>
                <a:cubicBezTo>
                  <a:pt x="27431" y="77061"/>
                  <a:pt x="35433" y="106398"/>
                  <a:pt x="54006" y="130305"/>
                </a:cubicBezTo>
                <a:cubicBezTo>
                  <a:pt x="68103" y="148403"/>
                  <a:pt x="85915" y="160404"/>
                  <a:pt x="106965" y="166119"/>
                </a:cubicBezTo>
                <a:cubicBezTo>
                  <a:pt x="110870" y="171168"/>
                  <a:pt x="115157" y="176025"/>
                  <a:pt x="119824" y="180502"/>
                </a:cubicBezTo>
                <a:cubicBezTo>
                  <a:pt x="106013" y="178788"/>
                  <a:pt x="93154" y="174787"/>
                  <a:pt x="81629" y="168691"/>
                </a:cubicBezTo>
                <a:cubicBezTo>
                  <a:pt x="67627" y="161357"/>
                  <a:pt x="55340" y="150879"/>
                  <a:pt x="44862" y="137449"/>
                </a:cubicBezTo>
                <a:lnTo>
                  <a:pt x="44862" y="137449"/>
                </a:lnTo>
                <a:close/>
                <a:moveTo>
                  <a:pt x="211550" y="293469"/>
                </a:moveTo>
                <a:cubicBezTo>
                  <a:pt x="216217" y="293469"/>
                  <a:pt x="220313" y="296802"/>
                  <a:pt x="221170" y="301470"/>
                </a:cubicBezTo>
                <a:lnTo>
                  <a:pt x="231553" y="357286"/>
                </a:lnTo>
                <a:lnTo>
                  <a:pt x="196024" y="357286"/>
                </a:lnTo>
                <a:cubicBezTo>
                  <a:pt x="193071" y="357286"/>
                  <a:pt x="190405" y="359572"/>
                  <a:pt x="190309" y="362620"/>
                </a:cubicBezTo>
                <a:cubicBezTo>
                  <a:pt x="190214" y="365668"/>
                  <a:pt x="192690" y="368240"/>
                  <a:pt x="195739" y="368240"/>
                </a:cubicBezTo>
                <a:lnTo>
                  <a:pt x="240506" y="368240"/>
                </a:lnTo>
                <a:cubicBezTo>
                  <a:pt x="245840" y="368240"/>
                  <a:pt x="250221" y="372621"/>
                  <a:pt x="250221" y="377955"/>
                </a:cubicBezTo>
                <a:lnTo>
                  <a:pt x="250221" y="386147"/>
                </a:lnTo>
                <a:lnTo>
                  <a:pt x="86010" y="386147"/>
                </a:lnTo>
                <a:lnTo>
                  <a:pt x="86010" y="374050"/>
                </a:lnTo>
                <a:cubicBezTo>
                  <a:pt x="86010" y="370812"/>
                  <a:pt x="88582" y="368240"/>
                  <a:pt x="91820" y="368240"/>
                </a:cubicBezTo>
                <a:lnTo>
                  <a:pt x="173736" y="368240"/>
                </a:lnTo>
                <a:cubicBezTo>
                  <a:pt x="174783" y="368240"/>
                  <a:pt x="175736" y="367764"/>
                  <a:pt x="176498" y="367002"/>
                </a:cubicBezTo>
                <a:cubicBezTo>
                  <a:pt x="180498" y="362430"/>
                  <a:pt x="177069" y="357286"/>
                  <a:pt x="172402" y="357286"/>
                </a:cubicBezTo>
                <a:lnTo>
                  <a:pt x="104775" y="357286"/>
                </a:lnTo>
                <a:lnTo>
                  <a:pt x="115157" y="301470"/>
                </a:lnTo>
                <a:cubicBezTo>
                  <a:pt x="116014" y="296898"/>
                  <a:pt x="120015" y="293469"/>
                  <a:pt x="124777" y="293469"/>
                </a:cubicBezTo>
                <a:lnTo>
                  <a:pt x="211550" y="293469"/>
                </a:lnTo>
                <a:close/>
                <a:moveTo>
                  <a:pt x="300228" y="61535"/>
                </a:moveTo>
                <a:cubicBezTo>
                  <a:pt x="296989" y="76394"/>
                  <a:pt x="289464" y="102111"/>
                  <a:pt x="273177" y="123066"/>
                </a:cubicBezTo>
                <a:cubicBezTo>
                  <a:pt x="263937" y="134973"/>
                  <a:pt x="252793" y="143926"/>
                  <a:pt x="240125" y="149832"/>
                </a:cubicBezTo>
                <a:cubicBezTo>
                  <a:pt x="247745" y="136211"/>
                  <a:pt x="252984" y="121161"/>
                  <a:pt x="255460" y="105350"/>
                </a:cubicBezTo>
                <a:lnTo>
                  <a:pt x="262318" y="61630"/>
                </a:lnTo>
                <a:lnTo>
                  <a:pt x="300228" y="6163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27"/>
          <p:cNvGrpSpPr/>
          <p:nvPr/>
        </p:nvGrpSpPr>
        <p:grpSpPr>
          <a:xfrm>
            <a:off x="6849672" y="2708427"/>
            <a:ext cx="397780" cy="398355"/>
            <a:chOff x="8376184" y="3228964"/>
            <a:chExt cx="397780" cy="398355"/>
          </a:xfrm>
        </p:grpSpPr>
        <p:sp>
          <p:nvSpPr>
            <p:cNvPr id="585" name="Google Shape;585;p27"/>
            <p:cNvSpPr/>
            <p:nvPr/>
          </p:nvSpPr>
          <p:spPr>
            <a:xfrm>
              <a:off x="8534019" y="3387090"/>
              <a:ext cx="82010" cy="81914"/>
            </a:xfrm>
            <a:custGeom>
              <a:rect b="b" l="l" r="r" t="t"/>
              <a:pathLst>
                <a:path extrusionOk="0" h="81914" w="82010">
                  <a:moveTo>
                    <a:pt x="40957" y="0"/>
                  </a:moveTo>
                  <a:cubicBezTo>
                    <a:pt x="18383" y="0"/>
                    <a:pt x="0" y="18383"/>
                    <a:pt x="0" y="40957"/>
                  </a:cubicBezTo>
                  <a:cubicBezTo>
                    <a:pt x="0" y="45815"/>
                    <a:pt x="857" y="50482"/>
                    <a:pt x="2476" y="55054"/>
                  </a:cubicBezTo>
                  <a:cubicBezTo>
                    <a:pt x="3620" y="58102"/>
                    <a:pt x="6953" y="59626"/>
                    <a:pt x="10001" y="58579"/>
                  </a:cubicBezTo>
                  <a:cubicBezTo>
                    <a:pt x="13049" y="57436"/>
                    <a:pt x="14573" y="54102"/>
                    <a:pt x="13525" y="51054"/>
                  </a:cubicBezTo>
                  <a:cubicBezTo>
                    <a:pt x="12382" y="47815"/>
                    <a:pt x="11716" y="44482"/>
                    <a:pt x="11716" y="40957"/>
                  </a:cubicBezTo>
                  <a:cubicBezTo>
                    <a:pt x="11716" y="24860"/>
                    <a:pt x="24860" y="11716"/>
                    <a:pt x="40957" y="11716"/>
                  </a:cubicBezTo>
                  <a:cubicBezTo>
                    <a:pt x="57055" y="11716"/>
                    <a:pt x="70199" y="24860"/>
                    <a:pt x="70199" y="40957"/>
                  </a:cubicBezTo>
                  <a:cubicBezTo>
                    <a:pt x="70199" y="57055"/>
                    <a:pt x="57055" y="70199"/>
                    <a:pt x="40957" y="70199"/>
                  </a:cubicBezTo>
                  <a:cubicBezTo>
                    <a:pt x="35623" y="70199"/>
                    <a:pt x="30385" y="68771"/>
                    <a:pt x="25908" y="66008"/>
                  </a:cubicBezTo>
                  <a:cubicBezTo>
                    <a:pt x="23146" y="64389"/>
                    <a:pt x="19526" y="65246"/>
                    <a:pt x="17907" y="68008"/>
                  </a:cubicBezTo>
                  <a:cubicBezTo>
                    <a:pt x="16192" y="70771"/>
                    <a:pt x="17145" y="74390"/>
                    <a:pt x="19907" y="76009"/>
                  </a:cubicBezTo>
                  <a:cubicBezTo>
                    <a:pt x="26289" y="79819"/>
                    <a:pt x="33528" y="81915"/>
                    <a:pt x="41053" y="81915"/>
                  </a:cubicBezTo>
                  <a:cubicBezTo>
                    <a:pt x="63627" y="81915"/>
                    <a:pt x="82010" y="63532"/>
                    <a:pt x="82010" y="40957"/>
                  </a:cubicBezTo>
                  <a:cubicBezTo>
                    <a:pt x="82010" y="18383"/>
                    <a:pt x="63627" y="0"/>
                    <a:pt x="41053" y="0"/>
                  </a:cubicBezTo>
                  <a:lnTo>
                    <a:pt x="410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8481345" y="3333940"/>
              <a:ext cx="187451" cy="187451"/>
            </a:xfrm>
            <a:custGeom>
              <a:rect b="b" l="l" r="r" t="t"/>
              <a:pathLst>
                <a:path extrusionOk="0" h="187451" w="187451">
                  <a:moveTo>
                    <a:pt x="177927" y="77248"/>
                  </a:moveTo>
                  <a:lnTo>
                    <a:pt x="167068" y="75629"/>
                  </a:lnTo>
                  <a:cubicBezTo>
                    <a:pt x="165259" y="68199"/>
                    <a:pt x="162306" y="61246"/>
                    <a:pt x="158401" y="54673"/>
                  </a:cubicBezTo>
                  <a:lnTo>
                    <a:pt x="164973" y="45815"/>
                  </a:lnTo>
                  <a:cubicBezTo>
                    <a:pt x="168307" y="41338"/>
                    <a:pt x="167830" y="35242"/>
                    <a:pt x="163925" y="31242"/>
                  </a:cubicBezTo>
                  <a:lnTo>
                    <a:pt x="156210" y="23527"/>
                  </a:lnTo>
                  <a:cubicBezTo>
                    <a:pt x="152305" y="19621"/>
                    <a:pt x="146114" y="19145"/>
                    <a:pt x="141637" y="22479"/>
                  </a:cubicBezTo>
                  <a:lnTo>
                    <a:pt x="132779" y="29051"/>
                  </a:lnTo>
                  <a:cubicBezTo>
                    <a:pt x="126206" y="25051"/>
                    <a:pt x="119253" y="22193"/>
                    <a:pt x="111823" y="20383"/>
                  </a:cubicBezTo>
                  <a:lnTo>
                    <a:pt x="110204" y="9525"/>
                  </a:lnTo>
                  <a:cubicBezTo>
                    <a:pt x="109347" y="4000"/>
                    <a:pt x="104680" y="0"/>
                    <a:pt x="99156" y="0"/>
                  </a:cubicBezTo>
                  <a:lnTo>
                    <a:pt x="88297" y="0"/>
                  </a:lnTo>
                  <a:cubicBezTo>
                    <a:pt x="82677" y="0"/>
                    <a:pt x="78105" y="4000"/>
                    <a:pt x="77248" y="9525"/>
                  </a:cubicBezTo>
                  <a:lnTo>
                    <a:pt x="75629" y="20383"/>
                  </a:lnTo>
                  <a:cubicBezTo>
                    <a:pt x="68199" y="22193"/>
                    <a:pt x="61246" y="25146"/>
                    <a:pt x="54673" y="29051"/>
                  </a:cubicBezTo>
                  <a:lnTo>
                    <a:pt x="45815" y="22479"/>
                  </a:lnTo>
                  <a:cubicBezTo>
                    <a:pt x="41339" y="19145"/>
                    <a:pt x="35243" y="19621"/>
                    <a:pt x="31242" y="23527"/>
                  </a:cubicBezTo>
                  <a:lnTo>
                    <a:pt x="23527" y="31242"/>
                  </a:lnTo>
                  <a:cubicBezTo>
                    <a:pt x="19621" y="35147"/>
                    <a:pt x="19145" y="41338"/>
                    <a:pt x="22479" y="45815"/>
                  </a:cubicBezTo>
                  <a:lnTo>
                    <a:pt x="29051" y="54673"/>
                  </a:lnTo>
                  <a:cubicBezTo>
                    <a:pt x="25051" y="61246"/>
                    <a:pt x="22193" y="68199"/>
                    <a:pt x="20384" y="75629"/>
                  </a:cubicBezTo>
                  <a:lnTo>
                    <a:pt x="9525" y="77248"/>
                  </a:lnTo>
                  <a:cubicBezTo>
                    <a:pt x="4000" y="78105"/>
                    <a:pt x="0" y="82677"/>
                    <a:pt x="0" y="88297"/>
                  </a:cubicBezTo>
                  <a:lnTo>
                    <a:pt x="0" y="99155"/>
                  </a:lnTo>
                  <a:cubicBezTo>
                    <a:pt x="0" y="104775"/>
                    <a:pt x="4000" y="109347"/>
                    <a:pt x="9525" y="110204"/>
                  </a:cubicBezTo>
                  <a:lnTo>
                    <a:pt x="20384" y="111823"/>
                  </a:lnTo>
                  <a:cubicBezTo>
                    <a:pt x="22193" y="119253"/>
                    <a:pt x="25146" y="126206"/>
                    <a:pt x="29051" y="132779"/>
                  </a:cubicBezTo>
                  <a:lnTo>
                    <a:pt x="22479" y="141637"/>
                  </a:lnTo>
                  <a:cubicBezTo>
                    <a:pt x="19145" y="146113"/>
                    <a:pt x="19621" y="152209"/>
                    <a:pt x="23527" y="156210"/>
                  </a:cubicBezTo>
                  <a:lnTo>
                    <a:pt x="31242" y="163925"/>
                  </a:lnTo>
                  <a:cubicBezTo>
                    <a:pt x="35147" y="167830"/>
                    <a:pt x="41339" y="168307"/>
                    <a:pt x="45815" y="164973"/>
                  </a:cubicBezTo>
                  <a:lnTo>
                    <a:pt x="54673" y="158401"/>
                  </a:lnTo>
                  <a:cubicBezTo>
                    <a:pt x="61246" y="162401"/>
                    <a:pt x="68199" y="165259"/>
                    <a:pt x="75629" y="167068"/>
                  </a:cubicBezTo>
                  <a:lnTo>
                    <a:pt x="77248" y="177927"/>
                  </a:lnTo>
                  <a:cubicBezTo>
                    <a:pt x="78105" y="183451"/>
                    <a:pt x="82772" y="187452"/>
                    <a:pt x="88297" y="187452"/>
                  </a:cubicBezTo>
                  <a:lnTo>
                    <a:pt x="99156" y="187452"/>
                  </a:lnTo>
                  <a:cubicBezTo>
                    <a:pt x="104775" y="187452"/>
                    <a:pt x="109347" y="183451"/>
                    <a:pt x="110204" y="177927"/>
                  </a:cubicBezTo>
                  <a:lnTo>
                    <a:pt x="111823" y="167068"/>
                  </a:lnTo>
                  <a:cubicBezTo>
                    <a:pt x="119253" y="165259"/>
                    <a:pt x="126206" y="162306"/>
                    <a:pt x="132779" y="158401"/>
                  </a:cubicBezTo>
                  <a:lnTo>
                    <a:pt x="141637" y="164973"/>
                  </a:lnTo>
                  <a:cubicBezTo>
                    <a:pt x="146114" y="168307"/>
                    <a:pt x="152209" y="167830"/>
                    <a:pt x="156210" y="163925"/>
                  </a:cubicBezTo>
                  <a:lnTo>
                    <a:pt x="163925" y="156210"/>
                  </a:lnTo>
                  <a:cubicBezTo>
                    <a:pt x="167830" y="152305"/>
                    <a:pt x="168307" y="146113"/>
                    <a:pt x="164973" y="141637"/>
                  </a:cubicBezTo>
                  <a:lnTo>
                    <a:pt x="158401" y="132779"/>
                  </a:lnTo>
                  <a:cubicBezTo>
                    <a:pt x="162401" y="126206"/>
                    <a:pt x="165259" y="119253"/>
                    <a:pt x="167068" y="111823"/>
                  </a:cubicBezTo>
                  <a:lnTo>
                    <a:pt x="177927" y="110204"/>
                  </a:lnTo>
                  <a:cubicBezTo>
                    <a:pt x="183452" y="109347"/>
                    <a:pt x="187452" y="104775"/>
                    <a:pt x="187452" y="99155"/>
                  </a:cubicBezTo>
                  <a:lnTo>
                    <a:pt x="187452" y="88297"/>
                  </a:lnTo>
                  <a:cubicBezTo>
                    <a:pt x="187452" y="82677"/>
                    <a:pt x="183452" y="78105"/>
                    <a:pt x="177927" y="77248"/>
                  </a:cubicBezTo>
                  <a:lnTo>
                    <a:pt x="177927" y="77248"/>
                  </a:lnTo>
                  <a:close/>
                  <a:moveTo>
                    <a:pt x="175736" y="98679"/>
                  </a:moveTo>
                  <a:lnTo>
                    <a:pt x="161354" y="100870"/>
                  </a:lnTo>
                  <a:cubicBezTo>
                    <a:pt x="158877" y="101251"/>
                    <a:pt x="156877" y="103156"/>
                    <a:pt x="156496" y="105632"/>
                  </a:cubicBezTo>
                  <a:cubicBezTo>
                    <a:pt x="154877" y="114300"/>
                    <a:pt x="151448" y="122492"/>
                    <a:pt x="146495" y="129826"/>
                  </a:cubicBezTo>
                  <a:cubicBezTo>
                    <a:pt x="145066" y="131921"/>
                    <a:pt x="145161" y="134588"/>
                    <a:pt x="146590" y="136588"/>
                  </a:cubicBezTo>
                  <a:lnTo>
                    <a:pt x="155257" y="148304"/>
                  </a:lnTo>
                  <a:lnTo>
                    <a:pt x="148209" y="155353"/>
                  </a:lnTo>
                  <a:lnTo>
                    <a:pt x="136493" y="146685"/>
                  </a:lnTo>
                  <a:cubicBezTo>
                    <a:pt x="134493" y="145161"/>
                    <a:pt x="131731" y="145161"/>
                    <a:pt x="129730" y="146590"/>
                  </a:cubicBezTo>
                  <a:cubicBezTo>
                    <a:pt x="122397" y="151638"/>
                    <a:pt x="114205" y="154972"/>
                    <a:pt x="105537" y="156591"/>
                  </a:cubicBezTo>
                  <a:cubicBezTo>
                    <a:pt x="103156" y="157067"/>
                    <a:pt x="101251" y="158972"/>
                    <a:pt x="100870" y="161449"/>
                  </a:cubicBezTo>
                  <a:lnTo>
                    <a:pt x="98679" y="175831"/>
                  </a:lnTo>
                  <a:lnTo>
                    <a:pt x="88773" y="175831"/>
                  </a:lnTo>
                  <a:lnTo>
                    <a:pt x="86583" y="161449"/>
                  </a:lnTo>
                  <a:cubicBezTo>
                    <a:pt x="86201" y="158972"/>
                    <a:pt x="84297" y="156972"/>
                    <a:pt x="81820" y="156591"/>
                  </a:cubicBezTo>
                  <a:cubicBezTo>
                    <a:pt x="73152" y="154972"/>
                    <a:pt x="64961" y="151543"/>
                    <a:pt x="57626" y="146590"/>
                  </a:cubicBezTo>
                  <a:cubicBezTo>
                    <a:pt x="55531" y="145161"/>
                    <a:pt x="52864" y="145256"/>
                    <a:pt x="50864" y="146685"/>
                  </a:cubicBezTo>
                  <a:lnTo>
                    <a:pt x="39148" y="155353"/>
                  </a:lnTo>
                  <a:lnTo>
                    <a:pt x="32099" y="148304"/>
                  </a:lnTo>
                  <a:lnTo>
                    <a:pt x="40767" y="136588"/>
                  </a:lnTo>
                  <a:cubicBezTo>
                    <a:pt x="42196" y="134588"/>
                    <a:pt x="42291" y="131921"/>
                    <a:pt x="40957" y="129826"/>
                  </a:cubicBezTo>
                  <a:cubicBezTo>
                    <a:pt x="35909" y="122492"/>
                    <a:pt x="32575" y="114300"/>
                    <a:pt x="30861" y="105632"/>
                  </a:cubicBezTo>
                  <a:cubicBezTo>
                    <a:pt x="30385" y="103156"/>
                    <a:pt x="28480" y="101251"/>
                    <a:pt x="26003" y="100870"/>
                  </a:cubicBezTo>
                  <a:lnTo>
                    <a:pt x="11621" y="98679"/>
                  </a:lnTo>
                  <a:lnTo>
                    <a:pt x="11621" y="88773"/>
                  </a:lnTo>
                  <a:lnTo>
                    <a:pt x="26003" y="86582"/>
                  </a:lnTo>
                  <a:cubicBezTo>
                    <a:pt x="28480" y="86201"/>
                    <a:pt x="30480" y="84296"/>
                    <a:pt x="30861" y="81820"/>
                  </a:cubicBezTo>
                  <a:cubicBezTo>
                    <a:pt x="32481" y="73152"/>
                    <a:pt x="35909" y="64960"/>
                    <a:pt x="40862" y="57626"/>
                  </a:cubicBezTo>
                  <a:cubicBezTo>
                    <a:pt x="42291" y="55531"/>
                    <a:pt x="42196" y="52864"/>
                    <a:pt x="40767" y="50863"/>
                  </a:cubicBezTo>
                  <a:lnTo>
                    <a:pt x="32099" y="39148"/>
                  </a:lnTo>
                  <a:lnTo>
                    <a:pt x="39148" y="32099"/>
                  </a:lnTo>
                  <a:lnTo>
                    <a:pt x="50864" y="40767"/>
                  </a:lnTo>
                  <a:cubicBezTo>
                    <a:pt x="52864" y="42291"/>
                    <a:pt x="55626" y="42291"/>
                    <a:pt x="57626" y="40862"/>
                  </a:cubicBezTo>
                  <a:cubicBezTo>
                    <a:pt x="64961" y="35814"/>
                    <a:pt x="73057" y="32480"/>
                    <a:pt x="81820" y="30861"/>
                  </a:cubicBezTo>
                  <a:cubicBezTo>
                    <a:pt x="84297" y="30385"/>
                    <a:pt x="86201" y="28480"/>
                    <a:pt x="86583" y="26003"/>
                  </a:cubicBezTo>
                  <a:lnTo>
                    <a:pt x="88773" y="11621"/>
                  </a:lnTo>
                  <a:lnTo>
                    <a:pt x="98679" y="11621"/>
                  </a:lnTo>
                  <a:lnTo>
                    <a:pt x="100870" y="26003"/>
                  </a:lnTo>
                  <a:cubicBezTo>
                    <a:pt x="101251" y="28480"/>
                    <a:pt x="103156" y="30480"/>
                    <a:pt x="105633" y="30861"/>
                  </a:cubicBezTo>
                  <a:cubicBezTo>
                    <a:pt x="114395" y="32480"/>
                    <a:pt x="122491" y="35909"/>
                    <a:pt x="129826" y="40958"/>
                  </a:cubicBezTo>
                  <a:cubicBezTo>
                    <a:pt x="131826" y="42386"/>
                    <a:pt x="134588" y="42291"/>
                    <a:pt x="136589" y="40767"/>
                  </a:cubicBezTo>
                  <a:lnTo>
                    <a:pt x="148304" y="32099"/>
                  </a:lnTo>
                  <a:lnTo>
                    <a:pt x="155353" y="39148"/>
                  </a:lnTo>
                  <a:lnTo>
                    <a:pt x="146685" y="50863"/>
                  </a:lnTo>
                  <a:cubicBezTo>
                    <a:pt x="145256" y="52864"/>
                    <a:pt x="145161" y="55531"/>
                    <a:pt x="146495" y="57626"/>
                  </a:cubicBezTo>
                  <a:cubicBezTo>
                    <a:pt x="151543" y="64960"/>
                    <a:pt x="154877" y="73152"/>
                    <a:pt x="156591" y="81820"/>
                  </a:cubicBezTo>
                  <a:cubicBezTo>
                    <a:pt x="157067" y="84296"/>
                    <a:pt x="158972" y="86201"/>
                    <a:pt x="161449" y="86582"/>
                  </a:cubicBezTo>
                  <a:lnTo>
                    <a:pt x="175832" y="88773"/>
                  </a:lnTo>
                  <a:lnTo>
                    <a:pt x="175832" y="986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8376184" y="3228964"/>
              <a:ext cx="397780" cy="398355"/>
            </a:xfrm>
            <a:custGeom>
              <a:rect b="b" l="l" r="r" t="t"/>
              <a:pathLst>
                <a:path extrusionOk="0" h="398355" w="397780">
                  <a:moveTo>
                    <a:pt x="397388" y="197273"/>
                  </a:moveTo>
                  <a:cubicBezTo>
                    <a:pt x="396436" y="195082"/>
                    <a:pt x="394340" y="193749"/>
                    <a:pt x="392054" y="193749"/>
                  </a:cubicBezTo>
                  <a:lnTo>
                    <a:pt x="382053" y="193749"/>
                  </a:lnTo>
                  <a:cubicBezTo>
                    <a:pt x="382053" y="193749"/>
                    <a:pt x="363860" y="108119"/>
                    <a:pt x="334332" y="75734"/>
                  </a:cubicBezTo>
                  <a:cubicBezTo>
                    <a:pt x="304138" y="42682"/>
                    <a:pt x="263276" y="21918"/>
                    <a:pt x="218985" y="17060"/>
                  </a:cubicBezTo>
                  <a:lnTo>
                    <a:pt x="202887" y="1629"/>
                  </a:lnTo>
                  <a:cubicBezTo>
                    <a:pt x="199363" y="-1990"/>
                    <a:pt x="192791" y="867"/>
                    <a:pt x="192982" y="5820"/>
                  </a:cubicBezTo>
                  <a:lnTo>
                    <a:pt x="192982" y="16012"/>
                  </a:lnTo>
                  <a:cubicBezTo>
                    <a:pt x="157072" y="17155"/>
                    <a:pt x="122687" y="28585"/>
                    <a:pt x="93350" y="49350"/>
                  </a:cubicBezTo>
                  <a:cubicBezTo>
                    <a:pt x="90683" y="51255"/>
                    <a:pt x="90111" y="54874"/>
                    <a:pt x="91921" y="57541"/>
                  </a:cubicBezTo>
                  <a:cubicBezTo>
                    <a:pt x="93731" y="60208"/>
                    <a:pt x="97446" y="60780"/>
                    <a:pt x="100113" y="58970"/>
                  </a:cubicBezTo>
                  <a:cubicBezTo>
                    <a:pt x="129069" y="38491"/>
                    <a:pt x="163264" y="27728"/>
                    <a:pt x="198887" y="27728"/>
                  </a:cubicBezTo>
                  <a:cubicBezTo>
                    <a:pt x="202125" y="27728"/>
                    <a:pt x="203935" y="21918"/>
                    <a:pt x="203935" y="21918"/>
                  </a:cubicBezTo>
                  <a:lnTo>
                    <a:pt x="203935" y="19727"/>
                  </a:lnTo>
                  <a:lnTo>
                    <a:pt x="235273" y="49159"/>
                  </a:lnTo>
                  <a:lnTo>
                    <a:pt x="204697" y="73924"/>
                  </a:lnTo>
                  <a:lnTo>
                    <a:pt x="204697" y="68209"/>
                  </a:lnTo>
                  <a:cubicBezTo>
                    <a:pt x="204697" y="64971"/>
                    <a:pt x="202030" y="62399"/>
                    <a:pt x="198887" y="62399"/>
                  </a:cubicBezTo>
                  <a:cubicBezTo>
                    <a:pt x="166026" y="62399"/>
                    <a:pt x="134212" y="74210"/>
                    <a:pt x="109352" y="95736"/>
                  </a:cubicBezTo>
                  <a:cubicBezTo>
                    <a:pt x="88016" y="114215"/>
                    <a:pt x="72871" y="138790"/>
                    <a:pt x="66013" y="165840"/>
                  </a:cubicBezTo>
                  <a:lnTo>
                    <a:pt x="53440" y="150315"/>
                  </a:lnTo>
                  <a:cubicBezTo>
                    <a:pt x="51345" y="147648"/>
                    <a:pt x="46963" y="147457"/>
                    <a:pt x="44677" y="149934"/>
                  </a:cubicBezTo>
                  <a:lnTo>
                    <a:pt x="30961" y="164221"/>
                  </a:lnTo>
                  <a:cubicBezTo>
                    <a:pt x="38200" y="129550"/>
                    <a:pt x="56107" y="97737"/>
                    <a:pt x="82491" y="73353"/>
                  </a:cubicBezTo>
                  <a:cubicBezTo>
                    <a:pt x="84873" y="71162"/>
                    <a:pt x="84968" y="67447"/>
                    <a:pt x="82777" y="65066"/>
                  </a:cubicBezTo>
                  <a:cubicBezTo>
                    <a:pt x="80586" y="62685"/>
                    <a:pt x="76872" y="62590"/>
                    <a:pt x="74491" y="64780"/>
                  </a:cubicBezTo>
                  <a:cubicBezTo>
                    <a:pt x="42010" y="94784"/>
                    <a:pt x="21532" y="135265"/>
                    <a:pt x="16674" y="178890"/>
                  </a:cubicBezTo>
                  <a:lnTo>
                    <a:pt x="957" y="195178"/>
                  </a:lnTo>
                  <a:cubicBezTo>
                    <a:pt x="-2662" y="198702"/>
                    <a:pt x="5148" y="204893"/>
                    <a:pt x="5148" y="204893"/>
                  </a:cubicBezTo>
                  <a:lnTo>
                    <a:pt x="16292" y="204893"/>
                  </a:lnTo>
                  <a:cubicBezTo>
                    <a:pt x="17626" y="248517"/>
                    <a:pt x="34390" y="290046"/>
                    <a:pt x="63823" y="322432"/>
                  </a:cubicBezTo>
                  <a:cubicBezTo>
                    <a:pt x="93826" y="355483"/>
                    <a:pt x="134498" y="376248"/>
                    <a:pt x="178599" y="381201"/>
                  </a:cubicBezTo>
                  <a:lnTo>
                    <a:pt x="194696" y="396726"/>
                  </a:lnTo>
                  <a:cubicBezTo>
                    <a:pt x="198220" y="400346"/>
                    <a:pt x="204697" y="397488"/>
                    <a:pt x="204602" y="392536"/>
                  </a:cubicBezTo>
                  <a:lnTo>
                    <a:pt x="204602" y="382344"/>
                  </a:lnTo>
                  <a:cubicBezTo>
                    <a:pt x="241083" y="381296"/>
                    <a:pt x="275849" y="369580"/>
                    <a:pt x="305472" y="348244"/>
                  </a:cubicBezTo>
                  <a:cubicBezTo>
                    <a:pt x="307758" y="346625"/>
                    <a:pt x="308710" y="343672"/>
                    <a:pt x="307567" y="341100"/>
                  </a:cubicBezTo>
                  <a:cubicBezTo>
                    <a:pt x="306043" y="337576"/>
                    <a:pt x="301757" y="336528"/>
                    <a:pt x="298804" y="338624"/>
                  </a:cubicBezTo>
                  <a:cubicBezTo>
                    <a:pt x="269658" y="359579"/>
                    <a:pt x="235177" y="370723"/>
                    <a:pt x="199077" y="370628"/>
                  </a:cubicBezTo>
                  <a:lnTo>
                    <a:pt x="198792" y="370628"/>
                  </a:lnTo>
                  <a:cubicBezTo>
                    <a:pt x="195553" y="370628"/>
                    <a:pt x="192982" y="373200"/>
                    <a:pt x="192982" y="376438"/>
                  </a:cubicBezTo>
                  <a:lnTo>
                    <a:pt x="192982" y="378820"/>
                  </a:lnTo>
                  <a:lnTo>
                    <a:pt x="162406" y="349387"/>
                  </a:lnTo>
                  <a:lnTo>
                    <a:pt x="192982" y="324717"/>
                  </a:lnTo>
                  <a:lnTo>
                    <a:pt x="192982" y="330432"/>
                  </a:lnTo>
                  <a:cubicBezTo>
                    <a:pt x="192982" y="333671"/>
                    <a:pt x="195553" y="336243"/>
                    <a:pt x="198792" y="336243"/>
                  </a:cubicBezTo>
                  <a:lnTo>
                    <a:pt x="199173" y="336243"/>
                  </a:lnTo>
                  <a:cubicBezTo>
                    <a:pt x="231939" y="336243"/>
                    <a:pt x="263657" y="324527"/>
                    <a:pt x="288422" y="303096"/>
                  </a:cubicBezTo>
                  <a:cubicBezTo>
                    <a:pt x="309758" y="284712"/>
                    <a:pt x="324807" y="260328"/>
                    <a:pt x="331666" y="233373"/>
                  </a:cubicBezTo>
                  <a:lnTo>
                    <a:pt x="343857" y="248517"/>
                  </a:lnTo>
                  <a:cubicBezTo>
                    <a:pt x="345953" y="251184"/>
                    <a:pt x="350334" y="251375"/>
                    <a:pt x="352620" y="248898"/>
                  </a:cubicBezTo>
                  <a:lnTo>
                    <a:pt x="366813" y="234230"/>
                  </a:lnTo>
                  <a:cubicBezTo>
                    <a:pt x="359764" y="268520"/>
                    <a:pt x="342143" y="300048"/>
                    <a:pt x="316330" y="324336"/>
                  </a:cubicBezTo>
                  <a:cubicBezTo>
                    <a:pt x="313949" y="326527"/>
                    <a:pt x="313854" y="330242"/>
                    <a:pt x="316044" y="332623"/>
                  </a:cubicBezTo>
                  <a:cubicBezTo>
                    <a:pt x="318235" y="335004"/>
                    <a:pt x="321950" y="335100"/>
                    <a:pt x="324331" y="332909"/>
                  </a:cubicBezTo>
                  <a:cubicBezTo>
                    <a:pt x="356145" y="303000"/>
                    <a:pt x="376243" y="262805"/>
                    <a:pt x="380910" y="219657"/>
                  </a:cubicBezTo>
                  <a:lnTo>
                    <a:pt x="396149" y="203845"/>
                  </a:lnTo>
                  <a:cubicBezTo>
                    <a:pt x="397769" y="202131"/>
                    <a:pt x="398245" y="199654"/>
                    <a:pt x="397292" y="197559"/>
                  </a:cubicBezTo>
                  <a:lnTo>
                    <a:pt x="397292" y="197559"/>
                  </a:lnTo>
                  <a:close/>
                  <a:moveTo>
                    <a:pt x="148595" y="344244"/>
                  </a:moveTo>
                  <a:cubicBezTo>
                    <a:pt x="145928" y="346339"/>
                    <a:pt x="145737" y="350721"/>
                    <a:pt x="148214" y="353007"/>
                  </a:cubicBezTo>
                  <a:lnTo>
                    <a:pt x="162597" y="366913"/>
                  </a:lnTo>
                  <a:cubicBezTo>
                    <a:pt x="127735" y="359579"/>
                    <a:pt x="95922" y="341291"/>
                    <a:pt x="71633" y="314430"/>
                  </a:cubicBezTo>
                  <a:cubicBezTo>
                    <a:pt x="43058" y="282807"/>
                    <a:pt x="27342" y="241850"/>
                    <a:pt x="27342" y="198987"/>
                  </a:cubicBezTo>
                  <a:lnTo>
                    <a:pt x="27342" y="198797"/>
                  </a:lnTo>
                  <a:cubicBezTo>
                    <a:pt x="27342" y="195558"/>
                    <a:pt x="24770" y="192987"/>
                    <a:pt x="21532" y="192987"/>
                  </a:cubicBezTo>
                  <a:lnTo>
                    <a:pt x="19150" y="192987"/>
                  </a:lnTo>
                  <a:lnTo>
                    <a:pt x="48392" y="162411"/>
                  </a:lnTo>
                  <a:lnTo>
                    <a:pt x="72966" y="192987"/>
                  </a:lnTo>
                  <a:lnTo>
                    <a:pt x="67537" y="192987"/>
                  </a:lnTo>
                  <a:cubicBezTo>
                    <a:pt x="64299" y="192987"/>
                    <a:pt x="61727" y="195558"/>
                    <a:pt x="61632" y="198797"/>
                  </a:cubicBezTo>
                  <a:lnTo>
                    <a:pt x="61632" y="198987"/>
                  </a:lnTo>
                  <a:cubicBezTo>
                    <a:pt x="61632" y="231849"/>
                    <a:pt x="73348" y="263567"/>
                    <a:pt x="94588" y="288427"/>
                  </a:cubicBezTo>
                  <a:cubicBezTo>
                    <a:pt x="112876" y="309763"/>
                    <a:pt x="137165" y="324908"/>
                    <a:pt x="163930" y="331766"/>
                  </a:cubicBezTo>
                  <a:lnTo>
                    <a:pt x="148690" y="344244"/>
                  </a:lnTo>
                  <a:close/>
                  <a:moveTo>
                    <a:pt x="280611" y="294237"/>
                  </a:moveTo>
                  <a:cubicBezTo>
                    <a:pt x="259275" y="312621"/>
                    <a:pt x="232415" y="323289"/>
                    <a:pt x="204697" y="324432"/>
                  </a:cubicBezTo>
                  <a:lnTo>
                    <a:pt x="204697" y="312430"/>
                  </a:lnTo>
                  <a:cubicBezTo>
                    <a:pt x="204507" y="307668"/>
                    <a:pt x="198410" y="304810"/>
                    <a:pt x="194791" y="307858"/>
                  </a:cubicBezTo>
                  <a:lnTo>
                    <a:pt x="176598" y="322622"/>
                  </a:lnTo>
                  <a:cubicBezTo>
                    <a:pt x="148404" y="317574"/>
                    <a:pt x="122687" y="302905"/>
                    <a:pt x="103923" y="281093"/>
                  </a:cubicBezTo>
                  <a:cubicBezTo>
                    <a:pt x="85539" y="259852"/>
                    <a:pt x="74967" y="232992"/>
                    <a:pt x="73728" y="204703"/>
                  </a:cubicBezTo>
                  <a:lnTo>
                    <a:pt x="85539" y="204703"/>
                  </a:lnTo>
                  <a:cubicBezTo>
                    <a:pt x="90302" y="205083"/>
                    <a:pt x="93159" y="198987"/>
                    <a:pt x="90111" y="195368"/>
                  </a:cubicBezTo>
                  <a:lnTo>
                    <a:pt x="75538" y="177270"/>
                  </a:lnTo>
                  <a:cubicBezTo>
                    <a:pt x="80491" y="149076"/>
                    <a:pt x="95160" y="123168"/>
                    <a:pt x="117067" y="104309"/>
                  </a:cubicBezTo>
                  <a:cubicBezTo>
                    <a:pt x="138308" y="85926"/>
                    <a:pt x="165168" y="75258"/>
                    <a:pt x="193172" y="74019"/>
                  </a:cubicBezTo>
                  <a:lnTo>
                    <a:pt x="193172" y="86021"/>
                  </a:lnTo>
                  <a:cubicBezTo>
                    <a:pt x="192982" y="90783"/>
                    <a:pt x="199077" y="93641"/>
                    <a:pt x="202697" y="90593"/>
                  </a:cubicBezTo>
                  <a:lnTo>
                    <a:pt x="220985" y="75829"/>
                  </a:lnTo>
                  <a:cubicBezTo>
                    <a:pt x="249179" y="80782"/>
                    <a:pt x="274992" y="95546"/>
                    <a:pt x="293946" y="117358"/>
                  </a:cubicBezTo>
                  <a:cubicBezTo>
                    <a:pt x="312330" y="138694"/>
                    <a:pt x="322998" y="165555"/>
                    <a:pt x="324236" y="193082"/>
                  </a:cubicBezTo>
                  <a:lnTo>
                    <a:pt x="312044" y="193082"/>
                  </a:lnTo>
                  <a:cubicBezTo>
                    <a:pt x="307282" y="193463"/>
                    <a:pt x="304424" y="199559"/>
                    <a:pt x="307472" y="203178"/>
                  </a:cubicBezTo>
                  <a:lnTo>
                    <a:pt x="322331" y="221657"/>
                  </a:lnTo>
                  <a:cubicBezTo>
                    <a:pt x="317283" y="249851"/>
                    <a:pt x="302614" y="275568"/>
                    <a:pt x="280707" y="294333"/>
                  </a:cubicBezTo>
                  <a:lnTo>
                    <a:pt x="280707" y="294333"/>
                  </a:lnTo>
                  <a:close/>
                  <a:moveTo>
                    <a:pt x="349001" y="236040"/>
                  </a:moveTo>
                  <a:lnTo>
                    <a:pt x="324427" y="205465"/>
                  </a:lnTo>
                  <a:lnTo>
                    <a:pt x="330332" y="205465"/>
                  </a:lnTo>
                  <a:cubicBezTo>
                    <a:pt x="333570" y="205465"/>
                    <a:pt x="336142" y="202893"/>
                    <a:pt x="336142" y="199654"/>
                  </a:cubicBezTo>
                  <a:lnTo>
                    <a:pt x="336142" y="199464"/>
                  </a:lnTo>
                  <a:cubicBezTo>
                    <a:pt x="336142" y="166603"/>
                    <a:pt x="324427" y="134789"/>
                    <a:pt x="303091" y="109929"/>
                  </a:cubicBezTo>
                  <a:cubicBezTo>
                    <a:pt x="284802" y="88593"/>
                    <a:pt x="260418" y="73448"/>
                    <a:pt x="233558" y="66590"/>
                  </a:cubicBezTo>
                  <a:lnTo>
                    <a:pt x="248703" y="54207"/>
                  </a:lnTo>
                  <a:cubicBezTo>
                    <a:pt x="251370" y="52112"/>
                    <a:pt x="251560" y="47730"/>
                    <a:pt x="249083" y="45444"/>
                  </a:cubicBezTo>
                  <a:lnTo>
                    <a:pt x="234606" y="31443"/>
                  </a:lnTo>
                  <a:cubicBezTo>
                    <a:pt x="269562" y="38682"/>
                    <a:pt x="301471" y="56970"/>
                    <a:pt x="325855" y="83925"/>
                  </a:cubicBezTo>
                  <a:cubicBezTo>
                    <a:pt x="354525" y="115548"/>
                    <a:pt x="370242" y="156601"/>
                    <a:pt x="370242" y="199464"/>
                  </a:cubicBezTo>
                  <a:lnTo>
                    <a:pt x="370242" y="199654"/>
                  </a:lnTo>
                  <a:cubicBezTo>
                    <a:pt x="370242" y="202893"/>
                    <a:pt x="372814" y="205465"/>
                    <a:pt x="376052" y="205465"/>
                  </a:cubicBezTo>
                  <a:lnTo>
                    <a:pt x="378052" y="205465"/>
                  </a:lnTo>
                  <a:lnTo>
                    <a:pt x="348811" y="2360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27"/>
          <p:cNvGrpSpPr/>
          <p:nvPr/>
        </p:nvGrpSpPr>
        <p:grpSpPr>
          <a:xfrm>
            <a:off x="7557194" y="2765016"/>
            <a:ext cx="398526" cy="284797"/>
            <a:chOff x="9083706" y="3285553"/>
            <a:chExt cx="398526" cy="284797"/>
          </a:xfrm>
        </p:grpSpPr>
        <p:sp>
          <p:nvSpPr>
            <p:cNvPr id="589" name="Google Shape;589;p27"/>
            <p:cNvSpPr/>
            <p:nvPr/>
          </p:nvSpPr>
          <p:spPr>
            <a:xfrm>
              <a:off x="9083706" y="3285553"/>
              <a:ext cx="398526" cy="284797"/>
            </a:xfrm>
            <a:custGeom>
              <a:rect b="b" l="l" r="r" t="t"/>
              <a:pathLst>
                <a:path extrusionOk="0" h="284797" w="398526">
                  <a:moveTo>
                    <a:pt x="392430" y="234982"/>
                  </a:moveTo>
                  <a:lnTo>
                    <a:pt x="370999" y="234982"/>
                  </a:lnTo>
                  <a:lnTo>
                    <a:pt x="370999" y="6096"/>
                  </a:lnTo>
                  <a:cubicBezTo>
                    <a:pt x="370999" y="2762"/>
                    <a:pt x="368237" y="0"/>
                    <a:pt x="364903" y="0"/>
                  </a:cubicBezTo>
                  <a:lnTo>
                    <a:pt x="116205" y="0"/>
                  </a:lnTo>
                  <a:cubicBezTo>
                    <a:pt x="116205" y="0"/>
                    <a:pt x="115538" y="95"/>
                    <a:pt x="115348" y="381"/>
                  </a:cubicBezTo>
                  <a:cubicBezTo>
                    <a:pt x="110014" y="5429"/>
                    <a:pt x="113538" y="11716"/>
                    <a:pt x="118491" y="11716"/>
                  </a:cubicBezTo>
                  <a:lnTo>
                    <a:pt x="341757" y="11716"/>
                  </a:lnTo>
                  <a:cubicBezTo>
                    <a:pt x="351473" y="11716"/>
                    <a:pt x="359283" y="19526"/>
                    <a:pt x="359283" y="29242"/>
                  </a:cubicBezTo>
                  <a:lnTo>
                    <a:pt x="359283" y="235077"/>
                  </a:lnTo>
                  <a:lnTo>
                    <a:pt x="344520" y="235077"/>
                  </a:lnTo>
                  <a:lnTo>
                    <a:pt x="344520" y="32671"/>
                  </a:lnTo>
                  <a:cubicBezTo>
                    <a:pt x="344520" y="29337"/>
                    <a:pt x="341757" y="26575"/>
                    <a:pt x="338424" y="26575"/>
                  </a:cubicBezTo>
                  <a:lnTo>
                    <a:pt x="287274" y="26575"/>
                  </a:lnTo>
                  <a:cubicBezTo>
                    <a:pt x="286512" y="26575"/>
                    <a:pt x="285750" y="26860"/>
                    <a:pt x="285274" y="27432"/>
                  </a:cubicBezTo>
                  <a:cubicBezTo>
                    <a:pt x="280702" y="32385"/>
                    <a:pt x="284131" y="38291"/>
                    <a:pt x="288989" y="38291"/>
                  </a:cubicBezTo>
                  <a:lnTo>
                    <a:pt x="332042" y="38291"/>
                  </a:lnTo>
                  <a:cubicBezTo>
                    <a:pt x="332518" y="38291"/>
                    <a:pt x="332899" y="38671"/>
                    <a:pt x="332899" y="39148"/>
                  </a:cubicBezTo>
                  <a:lnTo>
                    <a:pt x="332899" y="235172"/>
                  </a:lnTo>
                  <a:lnTo>
                    <a:pt x="234505" y="235172"/>
                  </a:lnTo>
                  <a:cubicBezTo>
                    <a:pt x="231267" y="235172"/>
                    <a:pt x="228695" y="237744"/>
                    <a:pt x="228695" y="240983"/>
                  </a:cubicBezTo>
                  <a:lnTo>
                    <a:pt x="228695" y="245554"/>
                  </a:lnTo>
                  <a:cubicBezTo>
                    <a:pt x="228695" y="246697"/>
                    <a:pt x="227743" y="247555"/>
                    <a:pt x="226695" y="247555"/>
                  </a:cubicBezTo>
                  <a:lnTo>
                    <a:pt x="155257" y="247555"/>
                  </a:lnTo>
                  <a:cubicBezTo>
                    <a:pt x="154114" y="247555"/>
                    <a:pt x="153258" y="246602"/>
                    <a:pt x="153258" y="245554"/>
                  </a:cubicBezTo>
                  <a:lnTo>
                    <a:pt x="153258" y="240983"/>
                  </a:lnTo>
                  <a:cubicBezTo>
                    <a:pt x="153258" y="237744"/>
                    <a:pt x="150686" y="235172"/>
                    <a:pt x="147447" y="235172"/>
                  </a:cubicBezTo>
                  <a:lnTo>
                    <a:pt x="65342" y="235172"/>
                  </a:lnTo>
                  <a:lnTo>
                    <a:pt x="65342" y="40196"/>
                  </a:lnTo>
                  <a:cubicBezTo>
                    <a:pt x="65342" y="39148"/>
                    <a:pt x="66199" y="38291"/>
                    <a:pt x="67246" y="38291"/>
                  </a:cubicBezTo>
                  <a:lnTo>
                    <a:pt x="265748" y="38291"/>
                  </a:lnTo>
                  <a:cubicBezTo>
                    <a:pt x="268414" y="38291"/>
                    <a:pt x="270796" y="36576"/>
                    <a:pt x="271558" y="34100"/>
                  </a:cubicBezTo>
                  <a:cubicBezTo>
                    <a:pt x="272796" y="29813"/>
                    <a:pt x="269843" y="25813"/>
                    <a:pt x="266033" y="25813"/>
                  </a:cubicBezTo>
                  <a:lnTo>
                    <a:pt x="67342" y="25813"/>
                  </a:lnTo>
                  <a:cubicBezTo>
                    <a:pt x="59817" y="25813"/>
                    <a:pt x="53721" y="31909"/>
                    <a:pt x="53721" y="39433"/>
                  </a:cubicBezTo>
                  <a:lnTo>
                    <a:pt x="53721" y="235172"/>
                  </a:lnTo>
                  <a:lnTo>
                    <a:pt x="38958" y="235172"/>
                  </a:lnTo>
                  <a:lnTo>
                    <a:pt x="38958" y="17907"/>
                  </a:lnTo>
                  <a:cubicBezTo>
                    <a:pt x="38958" y="14573"/>
                    <a:pt x="41720" y="11811"/>
                    <a:pt x="45054" y="11811"/>
                  </a:cubicBezTo>
                  <a:lnTo>
                    <a:pt x="96679" y="11811"/>
                  </a:lnTo>
                  <a:cubicBezTo>
                    <a:pt x="97250" y="11811"/>
                    <a:pt x="97822" y="11525"/>
                    <a:pt x="98203" y="11144"/>
                  </a:cubicBezTo>
                  <a:cubicBezTo>
                    <a:pt x="103061" y="6096"/>
                    <a:pt x="99536" y="95"/>
                    <a:pt x="94679" y="95"/>
                  </a:cubicBezTo>
                  <a:lnTo>
                    <a:pt x="56483" y="95"/>
                  </a:lnTo>
                  <a:cubicBezTo>
                    <a:pt x="40291" y="95"/>
                    <a:pt x="27242" y="13145"/>
                    <a:pt x="27242" y="29337"/>
                  </a:cubicBezTo>
                  <a:lnTo>
                    <a:pt x="27242" y="235077"/>
                  </a:lnTo>
                  <a:lnTo>
                    <a:pt x="5811" y="235077"/>
                  </a:lnTo>
                  <a:cubicBezTo>
                    <a:pt x="2572" y="235077"/>
                    <a:pt x="0" y="237649"/>
                    <a:pt x="0" y="240887"/>
                  </a:cubicBezTo>
                  <a:lnTo>
                    <a:pt x="0" y="278701"/>
                  </a:lnTo>
                  <a:cubicBezTo>
                    <a:pt x="0" y="282035"/>
                    <a:pt x="2763" y="284797"/>
                    <a:pt x="6096" y="284797"/>
                  </a:cubicBezTo>
                  <a:lnTo>
                    <a:pt x="75724" y="284797"/>
                  </a:lnTo>
                  <a:cubicBezTo>
                    <a:pt x="75724" y="284797"/>
                    <a:pt x="76581" y="284607"/>
                    <a:pt x="76867" y="284321"/>
                  </a:cubicBezTo>
                  <a:cubicBezTo>
                    <a:pt x="82011" y="279273"/>
                    <a:pt x="78486" y="273082"/>
                    <a:pt x="73533" y="273082"/>
                  </a:cubicBezTo>
                  <a:lnTo>
                    <a:pt x="14478" y="273082"/>
                  </a:lnTo>
                  <a:cubicBezTo>
                    <a:pt x="12859" y="273082"/>
                    <a:pt x="11621" y="271748"/>
                    <a:pt x="11621" y="270224"/>
                  </a:cubicBezTo>
                  <a:lnTo>
                    <a:pt x="11621" y="246697"/>
                  </a:lnTo>
                  <a:lnTo>
                    <a:pt x="141827" y="246697"/>
                  </a:lnTo>
                  <a:cubicBezTo>
                    <a:pt x="142494" y="253651"/>
                    <a:pt x="148400" y="259175"/>
                    <a:pt x="155543" y="259175"/>
                  </a:cubicBezTo>
                  <a:lnTo>
                    <a:pt x="227267" y="259175"/>
                  </a:lnTo>
                  <a:cubicBezTo>
                    <a:pt x="234411" y="259175"/>
                    <a:pt x="240221" y="253746"/>
                    <a:pt x="240982" y="246697"/>
                  </a:cubicBezTo>
                  <a:lnTo>
                    <a:pt x="386811" y="246697"/>
                  </a:lnTo>
                  <a:lnTo>
                    <a:pt x="386811" y="267081"/>
                  </a:lnTo>
                  <a:cubicBezTo>
                    <a:pt x="386811" y="270415"/>
                    <a:pt x="384048" y="273177"/>
                    <a:pt x="380715" y="273177"/>
                  </a:cubicBezTo>
                  <a:lnTo>
                    <a:pt x="96488" y="273177"/>
                  </a:lnTo>
                  <a:cubicBezTo>
                    <a:pt x="95441" y="273177"/>
                    <a:pt x="94393" y="273653"/>
                    <a:pt x="93726" y="274415"/>
                  </a:cubicBezTo>
                  <a:cubicBezTo>
                    <a:pt x="89726" y="279273"/>
                    <a:pt x="93059" y="284797"/>
                    <a:pt x="97822" y="284797"/>
                  </a:cubicBezTo>
                  <a:lnTo>
                    <a:pt x="376333" y="284797"/>
                  </a:lnTo>
                  <a:cubicBezTo>
                    <a:pt x="388620" y="284797"/>
                    <a:pt x="398526" y="274892"/>
                    <a:pt x="398526" y="262604"/>
                  </a:cubicBezTo>
                  <a:lnTo>
                    <a:pt x="398526" y="240887"/>
                  </a:lnTo>
                  <a:cubicBezTo>
                    <a:pt x="398526" y="237649"/>
                    <a:pt x="395954" y="235077"/>
                    <a:pt x="392716" y="235077"/>
                  </a:cubicBezTo>
                  <a:lnTo>
                    <a:pt x="392716" y="2350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9169907" y="3431857"/>
              <a:ext cx="44291" cy="71532"/>
            </a:xfrm>
            <a:custGeom>
              <a:rect b="b" l="l" r="r" t="t"/>
              <a:pathLst>
                <a:path extrusionOk="0" h="71532" w="44291">
                  <a:moveTo>
                    <a:pt x="0" y="13621"/>
                  </a:moveTo>
                  <a:lnTo>
                    <a:pt x="0" y="65722"/>
                  </a:lnTo>
                  <a:cubicBezTo>
                    <a:pt x="0" y="68961"/>
                    <a:pt x="2572" y="71533"/>
                    <a:pt x="5811" y="71533"/>
                  </a:cubicBezTo>
                  <a:lnTo>
                    <a:pt x="38481" y="71533"/>
                  </a:lnTo>
                  <a:cubicBezTo>
                    <a:pt x="41720" y="71533"/>
                    <a:pt x="44291" y="68961"/>
                    <a:pt x="44291" y="65722"/>
                  </a:cubicBezTo>
                  <a:lnTo>
                    <a:pt x="44291" y="13621"/>
                  </a:lnTo>
                  <a:cubicBezTo>
                    <a:pt x="44291" y="6096"/>
                    <a:pt x="38195" y="0"/>
                    <a:pt x="30671" y="0"/>
                  </a:cubicBezTo>
                  <a:lnTo>
                    <a:pt x="13621" y="0"/>
                  </a:lnTo>
                  <a:cubicBezTo>
                    <a:pt x="6096" y="0"/>
                    <a:pt x="0" y="6096"/>
                    <a:pt x="0" y="13621"/>
                  </a:cubicBezTo>
                  <a:close/>
                  <a:moveTo>
                    <a:pt x="32671" y="13621"/>
                  </a:moveTo>
                  <a:lnTo>
                    <a:pt x="32671" y="59912"/>
                  </a:lnTo>
                  <a:lnTo>
                    <a:pt x="11621" y="59912"/>
                  </a:lnTo>
                  <a:lnTo>
                    <a:pt x="11621" y="13621"/>
                  </a:lnTo>
                  <a:cubicBezTo>
                    <a:pt x="11621" y="12573"/>
                    <a:pt x="12478" y="11716"/>
                    <a:pt x="13526" y="11716"/>
                  </a:cubicBezTo>
                  <a:lnTo>
                    <a:pt x="30671" y="11716"/>
                  </a:lnTo>
                  <a:cubicBezTo>
                    <a:pt x="31718" y="11716"/>
                    <a:pt x="32576" y="12573"/>
                    <a:pt x="32576" y="13621"/>
                  </a:cubicBezTo>
                  <a:lnTo>
                    <a:pt x="32576" y="136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9230677" y="3354038"/>
              <a:ext cx="44291" cy="150113"/>
            </a:xfrm>
            <a:custGeom>
              <a:rect b="b" l="l" r="r" t="t"/>
              <a:pathLst>
                <a:path extrusionOk="0" h="150113" w="44291">
                  <a:moveTo>
                    <a:pt x="13240" y="0"/>
                  </a:moveTo>
                  <a:cubicBezTo>
                    <a:pt x="5905" y="0"/>
                    <a:pt x="0" y="6096"/>
                    <a:pt x="0" y="13621"/>
                  </a:cubicBezTo>
                  <a:lnTo>
                    <a:pt x="0" y="144304"/>
                  </a:lnTo>
                  <a:cubicBezTo>
                    <a:pt x="0" y="147542"/>
                    <a:pt x="2572" y="150114"/>
                    <a:pt x="5811" y="150114"/>
                  </a:cubicBezTo>
                  <a:lnTo>
                    <a:pt x="38481" y="150114"/>
                  </a:lnTo>
                  <a:cubicBezTo>
                    <a:pt x="41720" y="150114"/>
                    <a:pt x="44291" y="147542"/>
                    <a:pt x="44291" y="144304"/>
                  </a:cubicBezTo>
                  <a:lnTo>
                    <a:pt x="44291" y="13621"/>
                  </a:lnTo>
                  <a:cubicBezTo>
                    <a:pt x="44291" y="6096"/>
                    <a:pt x="38195" y="0"/>
                    <a:pt x="30671" y="0"/>
                  </a:cubicBezTo>
                  <a:lnTo>
                    <a:pt x="13145" y="0"/>
                  </a:lnTo>
                  <a:close/>
                  <a:moveTo>
                    <a:pt x="32671" y="13621"/>
                  </a:moveTo>
                  <a:lnTo>
                    <a:pt x="32671" y="138493"/>
                  </a:lnTo>
                  <a:lnTo>
                    <a:pt x="11621" y="138493"/>
                  </a:lnTo>
                  <a:lnTo>
                    <a:pt x="11621" y="13621"/>
                  </a:lnTo>
                  <a:cubicBezTo>
                    <a:pt x="11621" y="12573"/>
                    <a:pt x="12478" y="11716"/>
                    <a:pt x="13526" y="11716"/>
                  </a:cubicBezTo>
                  <a:lnTo>
                    <a:pt x="30671" y="11716"/>
                  </a:lnTo>
                  <a:cubicBezTo>
                    <a:pt x="31718" y="11716"/>
                    <a:pt x="32576" y="12573"/>
                    <a:pt x="32576" y="13621"/>
                  </a:cubicBezTo>
                  <a:lnTo>
                    <a:pt x="32576" y="136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9290589" y="3388233"/>
              <a:ext cx="44290" cy="115157"/>
            </a:xfrm>
            <a:custGeom>
              <a:rect b="b" l="l" r="r" t="t"/>
              <a:pathLst>
                <a:path extrusionOk="0" h="115157" w="44290">
                  <a:moveTo>
                    <a:pt x="0" y="13621"/>
                  </a:moveTo>
                  <a:lnTo>
                    <a:pt x="0" y="109347"/>
                  </a:lnTo>
                  <a:cubicBezTo>
                    <a:pt x="0" y="112585"/>
                    <a:pt x="2571" y="115157"/>
                    <a:pt x="5810" y="115157"/>
                  </a:cubicBezTo>
                  <a:lnTo>
                    <a:pt x="38481" y="115157"/>
                  </a:lnTo>
                  <a:cubicBezTo>
                    <a:pt x="41720" y="115157"/>
                    <a:pt x="44291" y="112585"/>
                    <a:pt x="44291" y="109347"/>
                  </a:cubicBezTo>
                  <a:lnTo>
                    <a:pt x="44291" y="13621"/>
                  </a:lnTo>
                  <a:cubicBezTo>
                    <a:pt x="44291" y="6096"/>
                    <a:pt x="38195" y="0"/>
                    <a:pt x="30670" y="0"/>
                  </a:cubicBezTo>
                  <a:lnTo>
                    <a:pt x="13621" y="0"/>
                  </a:lnTo>
                  <a:cubicBezTo>
                    <a:pt x="6096" y="0"/>
                    <a:pt x="0" y="6096"/>
                    <a:pt x="0" y="13621"/>
                  </a:cubicBezTo>
                  <a:close/>
                  <a:moveTo>
                    <a:pt x="32671" y="13621"/>
                  </a:moveTo>
                  <a:lnTo>
                    <a:pt x="32671" y="103537"/>
                  </a:lnTo>
                  <a:lnTo>
                    <a:pt x="11620" y="103537"/>
                  </a:lnTo>
                  <a:lnTo>
                    <a:pt x="11620" y="13621"/>
                  </a:lnTo>
                  <a:cubicBezTo>
                    <a:pt x="11620" y="12573"/>
                    <a:pt x="12478" y="11716"/>
                    <a:pt x="13525" y="11716"/>
                  </a:cubicBezTo>
                  <a:lnTo>
                    <a:pt x="30670" y="11716"/>
                  </a:lnTo>
                  <a:cubicBezTo>
                    <a:pt x="31718" y="11716"/>
                    <a:pt x="32575" y="12573"/>
                    <a:pt x="32575" y="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350501" y="3418617"/>
              <a:ext cx="44291" cy="84772"/>
            </a:xfrm>
            <a:custGeom>
              <a:rect b="b" l="l" r="r" t="t"/>
              <a:pathLst>
                <a:path extrusionOk="0" h="84772" w="44291">
                  <a:moveTo>
                    <a:pt x="0" y="79343"/>
                  </a:moveTo>
                  <a:cubicBezTo>
                    <a:pt x="0" y="82391"/>
                    <a:pt x="2477" y="84772"/>
                    <a:pt x="5429" y="84772"/>
                  </a:cubicBezTo>
                  <a:lnTo>
                    <a:pt x="38481" y="84772"/>
                  </a:lnTo>
                  <a:cubicBezTo>
                    <a:pt x="41720" y="84772"/>
                    <a:pt x="44291" y="82201"/>
                    <a:pt x="44291" y="78962"/>
                  </a:cubicBezTo>
                  <a:lnTo>
                    <a:pt x="44291" y="13621"/>
                  </a:lnTo>
                  <a:cubicBezTo>
                    <a:pt x="44291" y="6096"/>
                    <a:pt x="38195" y="0"/>
                    <a:pt x="30671" y="0"/>
                  </a:cubicBezTo>
                  <a:lnTo>
                    <a:pt x="13621" y="0"/>
                  </a:lnTo>
                  <a:cubicBezTo>
                    <a:pt x="6096" y="0"/>
                    <a:pt x="0" y="6096"/>
                    <a:pt x="0" y="13621"/>
                  </a:cubicBezTo>
                  <a:lnTo>
                    <a:pt x="0" y="79343"/>
                  </a:lnTo>
                  <a:lnTo>
                    <a:pt x="0" y="79343"/>
                  </a:lnTo>
                  <a:close/>
                  <a:moveTo>
                    <a:pt x="13621" y="11621"/>
                  </a:moveTo>
                  <a:lnTo>
                    <a:pt x="30766" y="11621"/>
                  </a:lnTo>
                  <a:cubicBezTo>
                    <a:pt x="31814" y="11621"/>
                    <a:pt x="32671" y="12478"/>
                    <a:pt x="32671" y="13525"/>
                  </a:cubicBezTo>
                  <a:lnTo>
                    <a:pt x="32671" y="73057"/>
                  </a:lnTo>
                  <a:lnTo>
                    <a:pt x="11621" y="73057"/>
                  </a:lnTo>
                  <a:lnTo>
                    <a:pt x="11621" y="13525"/>
                  </a:lnTo>
                  <a:cubicBezTo>
                    <a:pt x="11621" y="12478"/>
                    <a:pt x="12478" y="11621"/>
                    <a:pt x="13525" y="11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27"/>
          <p:cNvGrpSpPr/>
          <p:nvPr/>
        </p:nvGrpSpPr>
        <p:grpSpPr>
          <a:xfrm>
            <a:off x="1188113" y="3328498"/>
            <a:ext cx="398831" cy="347905"/>
            <a:chOff x="2714625" y="3849035"/>
            <a:chExt cx="398831" cy="347905"/>
          </a:xfrm>
        </p:grpSpPr>
        <p:sp>
          <p:nvSpPr>
            <p:cNvPr id="595" name="Google Shape;595;p27"/>
            <p:cNvSpPr/>
            <p:nvPr/>
          </p:nvSpPr>
          <p:spPr>
            <a:xfrm>
              <a:off x="2759773" y="3978211"/>
              <a:ext cx="55245" cy="55245"/>
            </a:xfrm>
            <a:custGeom>
              <a:rect b="b" l="l" r="r" t="t"/>
              <a:pathLst>
                <a:path extrusionOk="0" h="55245" w="55245">
                  <a:moveTo>
                    <a:pt x="13716" y="55245"/>
                  </a:moveTo>
                  <a:lnTo>
                    <a:pt x="41624" y="55245"/>
                  </a:lnTo>
                  <a:cubicBezTo>
                    <a:pt x="49149" y="55245"/>
                    <a:pt x="55245" y="49149"/>
                    <a:pt x="55245" y="41624"/>
                  </a:cubicBezTo>
                  <a:lnTo>
                    <a:pt x="55245" y="13621"/>
                  </a:lnTo>
                  <a:cubicBezTo>
                    <a:pt x="55245" y="6096"/>
                    <a:pt x="49149" y="0"/>
                    <a:pt x="41624" y="0"/>
                  </a:cubicBezTo>
                  <a:lnTo>
                    <a:pt x="13621" y="0"/>
                  </a:lnTo>
                  <a:cubicBezTo>
                    <a:pt x="6096" y="0"/>
                    <a:pt x="0" y="6096"/>
                    <a:pt x="0" y="13621"/>
                  </a:cubicBezTo>
                  <a:lnTo>
                    <a:pt x="0" y="41529"/>
                  </a:lnTo>
                  <a:cubicBezTo>
                    <a:pt x="0" y="49149"/>
                    <a:pt x="6191" y="55245"/>
                    <a:pt x="13716" y="55245"/>
                  </a:cubicBezTo>
                  <a:close/>
                  <a:moveTo>
                    <a:pt x="13621" y="12478"/>
                  </a:moveTo>
                  <a:lnTo>
                    <a:pt x="40862" y="12478"/>
                  </a:lnTo>
                  <a:cubicBezTo>
                    <a:pt x="41910" y="12478"/>
                    <a:pt x="42767" y="13335"/>
                    <a:pt x="42767" y="14383"/>
                  </a:cubicBezTo>
                  <a:lnTo>
                    <a:pt x="42767" y="41624"/>
                  </a:lnTo>
                  <a:cubicBezTo>
                    <a:pt x="42767" y="42672"/>
                    <a:pt x="41910" y="43529"/>
                    <a:pt x="40862" y="43529"/>
                  </a:cubicBezTo>
                  <a:lnTo>
                    <a:pt x="13621" y="43529"/>
                  </a:lnTo>
                  <a:cubicBezTo>
                    <a:pt x="12573" y="43529"/>
                    <a:pt x="11716" y="42672"/>
                    <a:pt x="11716" y="41624"/>
                  </a:cubicBezTo>
                  <a:lnTo>
                    <a:pt x="11716" y="14383"/>
                  </a:lnTo>
                  <a:cubicBezTo>
                    <a:pt x="11716" y="13335"/>
                    <a:pt x="12573" y="12478"/>
                    <a:pt x="13621" y="1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829782" y="3978211"/>
              <a:ext cx="55244" cy="55245"/>
            </a:xfrm>
            <a:custGeom>
              <a:rect b="b" l="l" r="r" t="t"/>
              <a:pathLst>
                <a:path extrusionOk="0" h="55245" w="55244">
                  <a:moveTo>
                    <a:pt x="13621" y="55245"/>
                  </a:moveTo>
                  <a:lnTo>
                    <a:pt x="41624" y="55245"/>
                  </a:lnTo>
                  <a:cubicBezTo>
                    <a:pt x="49149" y="55245"/>
                    <a:pt x="55245" y="49149"/>
                    <a:pt x="55245" y="41624"/>
                  </a:cubicBezTo>
                  <a:lnTo>
                    <a:pt x="55245" y="13621"/>
                  </a:lnTo>
                  <a:cubicBezTo>
                    <a:pt x="55245" y="6096"/>
                    <a:pt x="49149" y="0"/>
                    <a:pt x="41624" y="0"/>
                  </a:cubicBezTo>
                  <a:lnTo>
                    <a:pt x="13621" y="0"/>
                  </a:lnTo>
                  <a:cubicBezTo>
                    <a:pt x="6096" y="0"/>
                    <a:pt x="0" y="6096"/>
                    <a:pt x="0" y="13621"/>
                  </a:cubicBezTo>
                  <a:lnTo>
                    <a:pt x="0" y="41624"/>
                  </a:lnTo>
                  <a:cubicBezTo>
                    <a:pt x="0" y="49149"/>
                    <a:pt x="6096" y="55245"/>
                    <a:pt x="13621" y="55245"/>
                  </a:cubicBezTo>
                  <a:close/>
                  <a:moveTo>
                    <a:pt x="13621" y="12478"/>
                  </a:moveTo>
                  <a:lnTo>
                    <a:pt x="40862" y="12478"/>
                  </a:lnTo>
                  <a:cubicBezTo>
                    <a:pt x="41910" y="12478"/>
                    <a:pt x="42767" y="13335"/>
                    <a:pt x="42767" y="14383"/>
                  </a:cubicBezTo>
                  <a:lnTo>
                    <a:pt x="42767" y="41624"/>
                  </a:lnTo>
                  <a:cubicBezTo>
                    <a:pt x="42767" y="42672"/>
                    <a:pt x="41910" y="43529"/>
                    <a:pt x="40862" y="43529"/>
                  </a:cubicBezTo>
                  <a:lnTo>
                    <a:pt x="13621" y="43529"/>
                  </a:lnTo>
                  <a:cubicBezTo>
                    <a:pt x="12573" y="43529"/>
                    <a:pt x="11716" y="42672"/>
                    <a:pt x="11716" y="41624"/>
                  </a:cubicBezTo>
                  <a:lnTo>
                    <a:pt x="11716" y="14383"/>
                  </a:lnTo>
                  <a:cubicBezTo>
                    <a:pt x="11716" y="13335"/>
                    <a:pt x="12573" y="12478"/>
                    <a:pt x="13621" y="1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899886" y="3978211"/>
              <a:ext cx="55244" cy="55245"/>
            </a:xfrm>
            <a:custGeom>
              <a:rect b="b" l="l" r="r" t="t"/>
              <a:pathLst>
                <a:path extrusionOk="0" h="55245" w="55244">
                  <a:moveTo>
                    <a:pt x="13716" y="55245"/>
                  </a:moveTo>
                  <a:lnTo>
                    <a:pt x="41624" y="55245"/>
                  </a:lnTo>
                  <a:cubicBezTo>
                    <a:pt x="49149" y="55245"/>
                    <a:pt x="55245" y="49149"/>
                    <a:pt x="55245" y="41624"/>
                  </a:cubicBezTo>
                  <a:lnTo>
                    <a:pt x="55245" y="13621"/>
                  </a:lnTo>
                  <a:cubicBezTo>
                    <a:pt x="55245" y="6096"/>
                    <a:pt x="49149" y="0"/>
                    <a:pt x="41624" y="0"/>
                  </a:cubicBezTo>
                  <a:lnTo>
                    <a:pt x="13621" y="0"/>
                  </a:lnTo>
                  <a:cubicBezTo>
                    <a:pt x="6096" y="0"/>
                    <a:pt x="0" y="6096"/>
                    <a:pt x="0" y="13621"/>
                  </a:cubicBezTo>
                  <a:lnTo>
                    <a:pt x="0" y="41624"/>
                  </a:lnTo>
                  <a:cubicBezTo>
                    <a:pt x="0" y="49149"/>
                    <a:pt x="6096" y="55245"/>
                    <a:pt x="13621" y="55245"/>
                  </a:cubicBezTo>
                  <a:lnTo>
                    <a:pt x="13621" y="55245"/>
                  </a:lnTo>
                  <a:close/>
                  <a:moveTo>
                    <a:pt x="13621" y="12478"/>
                  </a:moveTo>
                  <a:lnTo>
                    <a:pt x="40862" y="12478"/>
                  </a:lnTo>
                  <a:cubicBezTo>
                    <a:pt x="41910" y="12478"/>
                    <a:pt x="42767" y="13335"/>
                    <a:pt x="42767" y="14383"/>
                  </a:cubicBezTo>
                  <a:lnTo>
                    <a:pt x="42767" y="41624"/>
                  </a:lnTo>
                  <a:cubicBezTo>
                    <a:pt x="42767" y="42672"/>
                    <a:pt x="41910" y="43529"/>
                    <a:pt x="40862" y="43529"/>
                  </a:cubicBezTo>
                  <a:lnTo>
                    <a:pt x="13621" y="43529"/>
                  </a:lnTo>
                  <a:cubicBezTo>
                    <a:pt x="12573" y="43529"/>
                    <a:pt x="11716" y="42672"/>
                    <a:pt x="11716" y="41624"/>
                  </a:cubicBezTo>
                  <a:lnTo>
                    <a:pt x="11716" y="14383"/>
                  </a:lnTo>
                  <a:cubicBezTo>
                    <a:pt x="11716" y="13335"/>
                    <a:pt x="12573" y="12478"/>
                    <a:pt x="13621" y="1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2759773" y="4052982"/>
              <a:ext cx="55245" cy="55245"/>
            </a:xfrm>
            <a:custGeom>
              <a:rect b="b" l="l" r="r" t="t"/>
              <a:pathLst>
                <a:path extrusionOk="0" h="55245" w="55245">
                  <a:moveTo>
                    <a:pt x="0" y="41243"/>
                  </a:moveTo>
                  <a:cubicBezTo>
                    <a:pt x="0" y="48958"/>
                    <a:pt x="6287" y="55245"/>
                    <a:pt x="14002" y="55245"/>
                  </a:cubicBezTo>
                  <a:lnTo>
                    <a:pt x="41624" y="55245"/>
                  </a:lnTo>
                  <a:cubicBezTo>
                    <a:pt x="49149" y="55245"/>
                    <a:pt x="55245" y="49149"/>
                    <a:pt x="55245" y="41624"/>
                  </a:cubicBezTo>
                  <a:lnTo>
                    <a:pt x="55245" y="13621"/>
                  </a:lnTo>
                  <a:cubicBezTo>
                    <a:pt x="55245" y="6096"/>
                    <a:pt x="49149" y="0"/>
                    <a:pt x="41624" y="0"/>
                  </a:cubicBezTo>
                  <a:lnTo>
                    <a:pt x="13621" y="0"/>
                  </a:lnTo>
                  <a:cubicBezTo>
                    <a:pt x="6096" y="0"/>
                    <a:pt x="0" y="6096"/>
                    <a:pt x="0" y="13621"/>
                  </a:cubicBezTo>
                  <a:lnTo>
                    <a:pt x="0" y="41243"/>
                  </a:lnTo>
                  <a:lnTo>
                    <a:pt x="0" y="41243"/>
                  </a:lnTo>
                  <a:close/>
                  <a:moveTo>
                    <a:pt x="13621" y="11716"/>
                  </a:moveTo>
                  <a:lnTo>
                    <a:pt x="40862" y="11716"/>
                  </a:lnTo>
                  <a:cubicBezTo>
                    <a:pt x="41910" y="11716"/>
                    <a:pt x="42767" y="12573"/>
                    <a:pt x="42767" y="13621"/>
                  </a:cubicBezTo>
                  <a:lnTo>
                    <a:pt x="42767" y="40862"/>
                  </a:lnTo>
                  <a:cubicBezTo>
                    <a:pt x="42767" y="41910"/>
                    <a:pt x="41910" y="42767"/>
                    <a:pt x="40862" y="42767"/>
                  </a:cubicBezTo>
                  <a:lnTo>
                    <a:pt x="13621" y="42767"/>
                  </a:lnTo>
                  <a:cubicBezTo>
                    <a:pt x="12573" y="42767"/>
                    <a:pt x="11716" y="41910"/>
                    <a:pt x="11716" y="40862"/>
                  </a:cubicBezTo>
                  <a:lnTo>
                    <a:pt x="11716" y="13621"/>
                  </a:lnTo>
                  <a:cubicBezTo>
                    <a:pt x="11716" y="12573"/>
                    <a:pt x="12573" y="11716"/>
                    <a:pt x="13621" y="117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829782" y="4052982"/>
              <a:ext cx="55244" cy="55245"/>
            </a:xfrm>
            <a:custGeom>
              <a:rect b="b" l="l" r="r" t="t"/>
              <a:pathLst>
                <a:path extrusionOk="0" h="55245" w="55244">
                  <a:moveTo>
                    <a:pt x="13621" y="55245"/>
                  </a:moveTo>
                  <a:lnTo>
                    <a:pt x="41624" y="55245"/>
                  </a:lnTo>
                  <a:cubicBezTo>
                    <a:pt x="49149" y="55245"/>
                    <a:pt x="55245" y="49149"/>
                    <a:pt x="55245" y="41624"/>
                  </a:cubicBezTo>
                  <a:lnTo>
                    <a:pt x="55245" y="13621"/>
                  </a:lnTo>
                  <a:cubicBezTo>
                    <a:pt x="55245" y="6096"/>
                    <a:pt x="49149" y="0"/>
                    <a:pt x="41624" y="0"/>
                  </a:cubicBezTo>
                  <a:lnTo>
                    <a:pt x="13621" y="0"/>
                  </a:lnTo>
                  <a:cubicBezTo>
                    <a:pt x="6096" y="0"/>
                    <a:pt x="0" y="6096"/>
                    <a:pt x="0" y="13621"/>
                  </a:cubicBezTo>
                  <a:lnTo>
                    <a:pt x="0" y="41624"/>
                  </a:lnTo>
                  <a:cubicBezTo>
                    <a:pt x="0" y="49149"/>
                    <a:pt x="6096" y="55245"/>
                    <a:pt x="13621" y="55245"/>
                  </a:cubicBezTo>
                  <a:close/>
                  <a:moveTo>
                    <a:pt x="13621" y="11621"/>
                  </a:moveTo>
                  <a:lnTo>
                    <a:pt x="40862" y="11621"/>
                  </a:lnTo>
                  <a:cubicBezTo>
                    <a:pt x="41910" y="11621"/>
                    <a:pt x="42767" y="12478"/>
                    <a:pt x="42767" y="13525"/>
                  </a:cubicBezTo>
                  <a:lnTo>
                    <a:pt x="42767" y="40767"/>
                  </a:lnTo>
                  <a:cubicBezTo>
                    <a:pt x="42767" y="41815"/>
                    <a:pt x="41910" y="42672"/>
                    <a:pt x="40862" y="42672"/>
                  </a:cubicBezTo>
                  <a:lnTo>
                    <a:pt x="13621" y="42672"/>
                  </a:lnTo>
                  <a:cubicBezTo>
                    <a:pt x="12573" y="42672"/>
                    <a:pt x="11716" y="41815"/>
                    <a:pt x="11716" y="40767"/>
                  </a:cubicBezTo>
                  <a:lnTo>
                    <a:pt x="11716" y="13525"/>
                  </a:lnTo>
                  <a:cubicBezTo>
                    <a:pt x="11716" y="12478"/>
                    <a:pt x="12573" y="11621"/>
                    <a:pt x="13621" y="11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2714625" y="3849035"/>
              <a:ext cx="398831" cy="347905"/>
            </a:xfrm>
            <a:custGeom>
              <a:rect b="b" l="l" r="r" t="t"/>
              <a:pathLst>
                <a:path extrusionOk="0" h="347905" w="398831">
                  <a:moveTo>
                    <a:pt x="355664" y="184611"/>
                  </a:moveTo>
                  <a:lnTo>
                    <a:pt x="355664" y="51833"/>
                  </a:lnTo>
                  <a:cubicBezTo>
                    <a:pt x="355664" y="40022"/>
                    <a:pt x="346043" y="30401"/>
                    <a:pt x="334232" y="30401"/>
                  </a:cubicBezTo>
                  <a:lnTo>
                    <a:pt x="293370" y="30401"/>
                  </a:lnTo>
                  <a:lnTo>
                    <a:pt x="293370" y="21257"/>
                  </a:lnTo>
                  <a:cubicBezTo>
                    <a:pt x="293370" y="11066"/>
                    <a:pt x="286131" y="2017"/>
                    <a:pt x="276035" y="302"/>
                  </a:cubicBezTo>
                  <a:cubicBezTo>
                    <a:pt x="262795" y="-1888"/>
                    <a:pt x="251365" y="8113"/>
                    <a:pt x="251365" y="20876"/>
                  </a:cubicBezTo>
                  <a:lnTo>
                    <a:pt x="251365" y="30401"/>
                  </a:lnTo>
                  <a:lnTo>
                    <a:pt x="104299" y="30401"/>
                  </a:lnTo>
                  <a:lnTo>
                    <a:pt x="104299" y="21257"/>
                  </a:lnTo>
                  <a:cubicBezTo>
                    <a:pt x="104299" y="11066"/>
                    <a:pt x="97060" y="2017"/>
                    <a:pt x="86963" y="302"/>
                  </a:cubicBezTo>
                  <a:cubicBezTo>
                    <a:pt x="73724" y="-1888"/>
                    <a:pt x="62294" y="8113"/>
                    <a:pt x="62294" y="20876"/>
                  </a:cubicBezTo>
                  <a:lnTo>
                    <a:pt x="62294" y="30401"/>
                  </a:lnTo>
                  <a:lnTo>
                    <a:pt x="21431" y="30401"/>
                  </a:lnTo>
                  <a:cubicBezTo>
                    <a:pt x="9620" y="30401"/>
                    <a:pt x="0" y="40022"/>
                    <a:pt x="0" y="51833"/>
                  </a:cubicBezTo>
                  <a:lnTo>
                    <a:pt x="0" y="292720"/>
                  </a:lnTo>
                  <a:cubicBezTo>
                    <a:pt x="0" y="296054"/>
                    <a:pt x="2762" y="298816"/>
                    <a:pt x="6096" y="298816"/>
                  </a:cubicBezTo>
                  <a:lnTo>
                    <a:pt x="84201" y="298816"/>
                  </a:lnTo>
                  <a:cubicBezTo>
                    <a:pt x="84201" y="298816"/>
                    <a:pt x="85058" y="298625"/>
                    <a:pt x="85344" y="298340"/>
                  </a:cubicBezTo>
                  <a:cubicBezTo>
                    <a:pt x="90488" y="293291"/>
                    <a:pt x="86963" y="287100"/>
                    <a:pt x="82010" y="287100"/>
                  </a:cubicBezTo>
                  <a:lnTo>
                    <a:pt x="14478" y="287100"/>
                  </a:lnTo>
                  <a:cubicBezTo>
                    <a:pt x="12954" y="287100"/>
                    <a:pt x="11716" y="285862"/>
                    <a:pt x="11716" y="284338"/>
                  </a:cubicBezTo>
                  <a:lnTo>
                    <a:pt x="11716" y="104220"/>
                  </a:lnTo>
                  <a:lnTo>
                    <a:pt x="222028" y="104220"/>
                  </a:lnTo>
                  <a:cubicBezTo>
                    <a:pt x="224981" y="104220"/>
                    <a:pt x="227743" y="102029"/>
                    <a:pt x="228029" y="99077"/>
                  </a:cubicBezTo>
                  <a:cubicBezTo>
                    <a:pt x="228410" y="95552"/>
                    <a:pt x="225743" y="92504"/>
                    <a:pt x="222218" y="92504"/>
                  </a:cubicBezTo>
                  <a:lnTo>
                    <a:pt x="11716" y="92504"/>
                  </a:lnTo>
                  <a:lnTo>
                    <a:pt x="11716" y="51642"/>
                  </a:lnTo>
                  <a:cubicBezTo>
                    <a:pt x="11716" y="46213"/>
                    <a:pt x="16097" y="41927"/>
                    <a:pt x="21431" y="41927"/>
                  </a:cubicBezTo>
                  <a:lnTo>
                    <a:pt x="62294" y="41927"/>
                  </a:lnTo>
                  <a:lnTo>
                    <a:pt x="62294" y="58024"/>
                  </a:lnTo>
                  <a:cubicBezTo>
                    <a:pt x="62294" y="68216"/>
                    <a:pt x="69533" y="77265"/>
                    <a:pt x="79629" y="78979"/>
                  </a:cubicBezTo>
                  <a:cubicBezTo>
                    <a:pt x="92869" y="81170"/>
                    <a:pt x="104299" y="71169"/>
                    <a:pt x="104299" y="58405"/>
                  </a:cubicBezTo>
                  <a:lnTo>
                    <a:pt x="104299" y="41927"/>
                  </a:lnTo>
                  <a:lnTo>
                    <a:pt x="251365" y="41927"/>
                  </a:lnTo>
                  <a:lnTo>
                    <a:pt x="251365" y="58024"/>
                  </a:lnTo>
                  <a:cubicBezTo>
                    <a:pt x="251365" y="68216"/>
                    <a:pt x="258604" y="77265"/>
                    <a:pt x="268700" y="78979"/>
                  </a:cubicBezTo>
                  <a:cubicBezTo>
                    <a:pt x="281940" y="81170"/>
                    <a:pt x="293370" y="71169"/>
                    <a:pt x="293370" y="58405"/>
                  </a:cubicBezTo>
                  <a:lnTo>
                    <a:pt x="293370" y="41927"/>
                  </a:lnTo>
                  <a:lnTo>
                    <a:pt x="333470" y="41927"/>
                  </a:lnTo>
                  <a:cubicBezTo>
                    <a:pt x="338900" y="41927"/>
                    <a:pt x="343186" y="46308"/>
                    <a:pt x="343186" y="51642"/>
                  </a:cubicBezTo>
                  <a:lnTo>
                    <a:pt x="343186" y="92504"/>
                  </a:lnTo>
                  <a:lnTo>
                    <a:pt x="246126" y="92504"/>
                  </a:lnTo>
                  <a:cubicBezTo>
                    <a:pt x="242888" y="92790"/>
                    <a:pt x="240316" y="95457"/>
                    <a:pt x="240316" y="98696"/>
                  </a:cubicBezTo>
                  <a:cubicBezTo>
                    <a:pt x="240316" y="101934"/>
                    <a:pt x="242888" y="104506"/>
                    <a:pt x="246126" y="104220"/>
                  </a:cubicBezTo>
                  <a:lnTo>
                    <a:pt x="344043" y="104220"/>
                  </a:lnTo>
                  <a:lnTo>
                    <a:pt x="344043" y="178420"/>
                  </a:lnTo>
                  <a:cubicBezTo>
                    <a:pt x="333756" y="174229"/>
                    <a:pt x="322517" y="171943"/>
                    <a:pt x="310801" y="171943"/>
                  </a:cubicBezTo>
                  <a:cubicBezTo>
                    <a:pt x="310801" y="171943"/>
                    <a:pt x="310610" y="171943"/>
                    <a:pt x="310610" y="171943"/>
                  </a:cubicBezTo>
                  <a:cubicBezTo>
                    <a:pt x="310610" y="171657"/>
                    <a:pt x="310610" y="171371"/>
                    <a:pt x="310610" y="171086"/>
                  </a:cubicBezTo>
                  <a:lnTo>
                    <a:pt x="310610" y="143558"/>
                  </a:lnTo>
                  <a:cubicBezTo>
                    <a:pt x="310610" y="136034"/>
                    <a:pt x="304514" y="129938"/>
                    <a:pt x="296990" y="129938"/>
                  </a:cubicBezTo>
                  <a:lnTo>
                    <a:pt x="268986" y="129938"/>
                  </a:lnTo>
                  <a:cubicBezTo>
                    <a:pt x="261461" y="129938"/>
                    <a:pt x="255365" y="136034"/>
                    <a:pt x="255365" y="143558"/>
                  </a:cubicBezTo>
                  <a:lnTo>
                    <a:pt x="255365" y="170990"/>
                  </a:lnTo>
                  <a:cubicBezTo>
                    <a:pt x="255365" y="177277"/>
                    <a:pt x="259747" y="182611"/>
                    <a:pt x="265557" y="184135"/>
                  </a:cubicBezTo>
                  <a:cubicBezTo>
                    <a:pt x="254603" y="190707"/>
                    <a:pt x="245078" y="199565"/>
                    <a:pt x="237839" y="210043"/>
                  </a:cubicBezTo>
                  <a:cubicBezTo>
                    <a:pt x="235363" y="206328"/>
                    <a:pt x="231172" y="203852"/>
                    <a:pt x="226409" y="203852"/>
                  </a:cubicBezTo>
                  <a:lnTo>
                    <a:pt x="198882" y="203852"/>
                  </a:lnTo>
                  <a:cubicBezTo>
                    <a:pt x="191357" y="203852"/>
                    <a:pt x="185261" y="209948"/>
                    <a:pt x="185261" y="217472"/>
                  </a:cubicBezTo>
                  <a:lnTo>
                    <a:pt x="185261" y="245476"/>
                  </a:lnTo>
                  <a:cubicBezTo>
                    <a:pt x="185261" y="253001"/>
                    <a:pt x="191357" y="259097"/>
                    <a:pt x="198882" y="259097"/>
                  </a:cubicBezTo>
                  <a:lnTo>
                    <a:pt x="222409" y="259097"/>
                  </a:lnTo>
                  <a:cubicBezTo>
                    <a:pt x="222409" y="259097"/>
                    <a:pt x="222409" y="259763"/>
                    <a:pt x="222409" y="260144"/>
                  </a:cubicBezTo>
                  <a:cubicBezTo>
                    <a:pt x="222409" y="269574"/>
                    <a:pt x="223933" y="278623"/>
                    <a:pt x="226695" y="287195"/>
                  </a:cubicBezTo>
                  <a:lnTo>
                    <a:pt x="106871" y="287195"/>
                  </a:lnTo>
                  <a:cubicBezTo>
                    <a:pt x="103918" y="287195"/>
                    <a:pt x="101251" y="289386"/>
                    <a:pt x="100870" y="292339"/>
                  </a:cubicBezTo>
                  <a:cubicBezTo>
                    <a:pt x="100394" y="295863"/>
                    <a:pt x="103156" y="298911"/>
                    <a:pt x="106680" y="298911"/>
                  </a:cubicBezTo>
                  <a:lnTo>
                    <a:pt x="232315" y="298911"/>
                  </a:lnTo>
                  <a:cubicBezTo>
                    <a:pt x="246317" y="327200"/>
                    <a:pt x="275082" y="346917"/>
                    <a:pt x="308515" y="347870"/>
                  </a:cubicBezTo>
                  <a:cubicBezTo>
                    <a:pt x="358426" y="349298"/>
                    <a:pt x="399860" y="308150"/>
                    <a:pt x="398812" y="258144"/>
                  </a:cubicBezTo>
                  <a:cubicBezTo>
                    <a:pt x="398145" y="226902"/>
                    <a:pt x="381000" y="199565"/>
                    <a:pt x="355759" y="184611"/>
                  </a:cubicBezTo>
                  <a:lnTo>
                    <a:pt x="355759" y="184611"/>
                  </a:lnTo>
                  <a:close/>
                  <a:moveTo>
                    <a:pt x="92583" y="58976"/>
                  </a:moveTo>
                  <a:cubicBezTo>
                    <a:pt x="92583" y="65072"/>
                    <a:pt x="86678" y="69835"/>
                    <a:pt x="80296" y="67835"/>
                  </a:cubicBezTo>
                  <a:cubicBezTo>
                    <a:pt x="76486" y="66596"/>
                    <a:pt x="73914" y="62977"/>
                    <a:pt x="73914" y="58881"/>
                  </a:cubicBezTo>
                  <a:lnTo>
                    <a:pt x="73914" y="20495"/>
                  </a:lnTo>
                  <a:cubicBezTo>
                    <a:pt x="73914" y="16495"/>
                    <a:pt x="76391" y="12780"/>
                    <a:pt x="80296" y="11542"/>
                  </a:cubicBezTo>
                  <a:cubicBezTo>
                    <a:pt x="86678" y="9542"/>
                    <a:pt x="92583" y="14304"/>
                    <a:pt x="92583" y="20400"/>
                  </a:cubicBezTo>
                  <a:lnTo>
                    <a:pt x="92583" y="58881"/>
                  </a:lnTo>
                  <a:close/>
                  <a:moveTo>
                    <a:pt x="281654" y="58976"/>
                  </a:moveTo>
                  <a:cubicBezTo>
                    <a:pt x="281654" y="65072"/>
                    <a:pt x="275749" y="69835"/>
                    <a:pt x="269367" y="67835"/>
                  </a:cubicBezTo>
                  <a:cubicBezTo>
                    <a:pt x="265557" y="66596"/>
                    <a:pt x="262985" y="62977"/>
                    <a:pt x="262985" y="58881"/>
                  </a:cubicBezTo>
                  <a:lnTo>
                    <a:pt x="262985" y="20495"/>
                  </a:lnTo>
                  <a:cubicBezTo>
                    <a:pt x="262985" y="16495"/>
                    <a:pt x="265462" y="12780"/>
                    <a:pt x="269367" y="11542"/>
                  </a:cubicBezTo>
                  <a:cubicBezTo>
                    <a:pt x="275749" y="9542"/>
                    <a:pt x="281654" y="14304"/>
                    <a:pt x="281654" y="20400"/>
                  </a:cubicBezTo>
                  <a:lnTo>
                    <a:pt x="281654" y="58881"/>
                  </a:lnTo>
                  <a:close/>
                  <a:moveTo>
                    <a:pt x="269558" y="141653"/>
                  </a:moveTo>
                  <a:lnTo>
                    <a:pt x="296799" y="141653"/>
                  </a:lnTo>
                  <a:cubicBezTo>
                    <a:pt x="297847" y="141653"/>
                    <a:pt x="298704" y="142511"/>
                    <a:pt x="298704" y="143558"/>
                  </a:cubicBezTo>
                  <a:lnTo>
                    <a:pt x="298704" y="170800"/>
                  </a:lnTo>
                  <a:cubicBezTo>
                    <a:pt x="298704" y="171848"/>
                    <a:pt x="297847" y="172705"/>
                    <a:pt x="296799" y="172705"/>
                  </a:cubicBezTo>
                  <a:lnTo>
                    <a:pt x="269558" y="172705"/>
                  </a:lnTo>
                  <a:cubicBezTo>
                    <a:pt x="268510" y="172705"/>
                    <a:pt x="267653" y="171848"/>
                    <a:pt x="267653" y="170800"/>
                  </a:cubicBezTo>
                  <a:lnTo>
                    <a:pt x="267653" y="143558"/>
                  </a:lnTo>
                  <a:cubicBezTo>
                    <a:pt x="267653" y="142511"/>
                    <a:pt x="268510" y="141653"/>
                    <a:pt x="269558" y="141653"/>
                  </a:cubicBezTo>
                  <a:close/>
                  <a:moveTo>
                    <a:pt x="199168" y="247000"/>
                  </a:moveTo>
                  <a:cubicBezTo>
                    <a:pt x="197930" y="247000"/>
                    <a:pt x="196787" y="245095"/>
                    <a:pt x="196787" y="245095"/>
                  </a:cubicBezTo>
                  <a:lnTo>
                    <a:pt x="196787" y="217568"/>
                  </a:lnTo>
                  <a:cubicBezTo>
                    <a:pt x="196787" y="216520"/>
                    <a:pt x="197644" y="215663"/>
                    <a:pt x="198692" y="215663"/>
                  </a:cubicBezTo>
                  <a:lnTo>
                    <a:pt x="225933" y="215663"/>
                  </a:lnTo>
                  <a:cubicBezTo>
                    <a:pt x="226981" y="215663"/>
                    <a:pt x="227838" y="216520"/>
                    <a:pt x="227838" y="217568"/>
                  </a:cubicBezTo>
                  <a:lnTo>
                    <a:pt x="227838" y="227950"/>
                  </a:lnTo>
                  <a:cubicBezTo>
                    <a:pt x="225552" y="233951"/>
                    <a:pt x="223838" y="240237"/>
                    <a:pt x="222885" y="246714"/>
                  </a:cubicBezTo>
                  <a:lnTo>
                    <a:pt x="198977" y="246714"/>
                  </a:lnTo>
                  <a:lnTo>
                    <a:pt x="198977" y="247000"/>
                  </a:lnTo>
                  <a:close/>
                  <a:moveTo>
                    <a:pt x="310515" y="335963"/>
                  </a:moveTo>
                  <a:cubicBezTo>
                    <a:pt x="268510" y="335963"/>
                    <a:pt x="234220" y="301769"/>
                    <a:pt x="234220" y="259668"/>
                  </a:cubicBezTo>
                  <a:cubicBezTo>
                    <a:pt x="234220" y="217568"/>
                    <a:pt x="268415" y="183373"/>
                    <a:pt x="310515" y="183373"/>
                  </a:cubicBezTo>
                  <a:cubicBezTo>
                    <a:pt x="352616" y="183373"/>
                    <a:pt x="386810" y="217568"/>
                    <a:pt x="386810" y="259668"/>
                  </a:cubicBezTo>
                  <a:cubicBezTo>
                    <a:pt x="386810" y="301769"/>
                    <a:pt x="352616" y="335963"/>
                    <a:pt x="310515" y="335963"/>
                  </a:cubicBezTo>
                  <a:lnTo>
                    <a:pt x="310515" y="3359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63132" y="4046696"/>
              <a:ext cx="124206" cy="124205"/>
            </a:xfrm>
            <a:custGeom>
              <a:rect b="b" l="l" r="r" t="t"/>
              <a:pathLst>
                <a:path extrusionOk="0" h="124205" w="124206">
                  <a:moveTo>
                    <a:pt x="62103" y="0"/>
                  </a:moveTo>
                  <a:cubicBezTo>
                    <a:pt x="27908" y="0"/>
                    <a:pt x="0" y="27813"/>
                    <a:pt x="0" y="62103"/>
                  </a:cubicBezTo>
                  <a:cubicBezTo>
                    <a:pt x="0" y="96393"/>
                    <a:pt x="27813" y="124206"/>
                    <a:pt x="62103" y="124206"/>
                  </a:cubicBezTo>
                  <a:cubicBezTo>
                    <a:pt x="70580" y="124206"/>
                    <a:pt x="78867" y="122492"/>
                    <a:pt x="86677" y="119158"/>
                  </a:cubicBezTo>
                  <a:cubicBezTo>
                    <a:pt x="89630" y="117919"/>
                    <a:pt x="91059" y="114395"/>
                    <a:pt x="89725" y="111442"/>
                  </a:cubicBezTo>
                  <a:cubicBezTo>
                    <a:pt x="88487" y="108490"/>
                    <a:pt x="84963" y="107061"/>
                    <a:pt x="82010" y="108394"/>
                  </a:cubicBezTo>
                  <a:cubicBezTo>
                    <a:pt x="75724" y="111061"/>
                    <a:pt x="69056" y="112490"/>
                    <a:pt x="62103" y="112490"/>
                  </a:cubicBezTo>
                  <a:cubicBezTo>
                    <a:pt x="34290" y="112490"/>
                    <a:pt x="11716" y="89916"/>
                    <a:pt x="11716" y="62103"/>
                  </a:cubicBezTo>
                  <a:cubicBezTo>
                    <a:pt x="11716" y="34290"/>
                    <a:pt x="34290" y="11716"/>
                    <a:pt x="62103" y="11716"/>
                  </a:cubicBezTo>
                  <a:cubicBezTo>
                    <a:pt x="89916" y="11716"/>
                    <a:pt x="112490" y="34290"/>
                    <a:pt x="112490" y="62103"/>
                  </a:cubicBezTo>
                  <a:cubicBezTo>
                    <a:pt x="112490" y="74771"/>
                    <a:pt x="107728" y="86963"/>
                    <a:pt x="99155" y="96298"/>
                  </a:cubicBezTo>
                  <a:cubicBezTo>
                    <a:pt x="96965" y="98679"/>
                    <a:pt x="97155" y="102394"/>
                    <a:pt x="99441" y="104584"/>
                  </a:cubicBezTo>
                  <a:cubicBezTo>
                    <a:pt x="101822" y="106775"/>
                    <a:pt x="105537" y="106585"/>
                    <a:pt x="107728" y="104299"/>
                  </a:cubicBezTo>
                  <a:cubicBezTo>
                    <a:pt x="118300" y="92773"/>
                    <a:pt x="124206" y="77819"/>
                    <a:pt x="124206" y="62198"/>
                  </a:cubicBezTo>
                  <a:cubicBezTo>
                    <a:pt x="124206" y="28003"/>
                    <a:pt x="96393" y="95"/>
                    <a:pt x="62103" y="95"/>
                  </a:cubicBezTo>
                  <a:lnTo>
                    <a:pt x="62103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004837" y="4074604"/>
              <a:ext cx="28113" cy="59279"/>
            </a:xfrm>
            <a:custGeom>
              <a:rect b="b" l="l" r="r" t="t"/>
              <a:pathLst>
                <a:path extrusionOk="0" h="59279" w="28113">
                  <a:moveTo>
                    <a:pt x="22208" y="0"/>
                  </a:moveTo>
                  <a:cubicBezTo>
                    <a:pt x="18969" y="0"/>
                    <a:pt x="16397" y="2572"/>
                    <a:pt x="16397" y="5810"/>
                  </a:cubicBezTo>
                  <a:lnTo>
                    <a:pt x="16397" y="34576"/>
                  </a:lnTo>
                  <a:lnTo>
                    <a:pt x="1824" y="49149"/>
                  </a:lnTo>
                  <a:cubicBezTo>
                    <a:pt x="-271" y="51245"/>
                    <a:pt x="-652" y="54674"/>
                    <a:pt x="1157" y="57055"/>
                  </a:cubicBezTo>
                  <a:cubicBezTo>
                    <a:pt x="3348" y="59817"/>
                    <a:pt x="7444" y="60008"/>
                    <a:pt x="9920" y="57626"/>
                  </a:cubicBezTo>
                  <a:lnTo>
                    <a:pt x="26399" y="41148"/>
                  </a:lnTo>
                  <a:cubicBezTo>
                    <a:pt x="27446" y="40100"/>
                    <a:pt x="28113" y="38576"/>
                    <a:pt x="28113" y="37052"/>
                  </a:cubicBezTo>
                  <a:lnTo>
                    <a:pt x="28113" y="5905"/>
                  </a:lnTo>
                  <a:cubicBezTo>
                    <a:pt x="28113" y="2667"/>
                    <a:pt x="25541" y="95"/>
                    <a:pt x="22303" y="95"/>
                  </a:cubicBezTo>
                  <a:lnTo>
                    <a:pt x="22303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969267" y="3303175"/>
            <a:ext cx="252117" cy="398433"/>
            <a:chOff x="3495779" y="3823712"/>
            <a:chExt cx="252117" cy="398433"/>
          </a:xfrm>
        </p:grpSpPr>
        <p:sp>
          <p:nvSpPr>
            <p:cNvPr id="604" name="Google Shape;604;p27"/>
            <p:cNvSpPr/>
            <p:nvPr/>
          </p:nvSpPr>
          <p:spPr>
            <a:xfrm>
              <a:off x="3495779" y="3823712"/>
              <a:ext cx="252117" cy="251023"/>
            </a:xfrm>
            <a:custGeom>
              <a:rect b="b" l="l" r="r" t="t"/>
              <a:pathLst>
                <a:path extrusionOk="0" h="251023" w="252117">
                  <a:moveTo>
                    <a:pt x="231448" y="204601"/>
                  </a:moveTo>
                  <a:cubicBezTo>
                    <a:pt x="227638" y="204601"/>
                    <a:pt x="224114" y="205649"/>
                    <a:pt x="221066" y="207458"/>
                  </a:cubicBezTo>
                  <a:cubicBezTo>
                    <a:pt x="218018" y="199838"/>
                    <a:pt x="210588" y="194409"/>
                    <a:pt x="201921" y="194409"/>
                  </a:cubicBezTo>
                  <a:cubicBezTo>
                    <a:pt x="198110" y="194409"/>
                    <a:pt x="194586" y="195457"/>
                    <a:pt x="191538" y="197267"/>
                  </a:cubicBezTo>
                  <a:cubicBezTo>
                    <a:pt x="188490" y="189647"/>
                    <a:pt x="181061" y="184217"/>
                    <a:pt x="172393" y="184217"/>
                  </a:cubicBezTo>
                  <a:cubicBezTo>
                    <a:pt x="169154" y="184217"/>
                    <a:pt x="166106" y="184979"/>
                    <a:pt x="163440" y="186313"/>
                  </a:cubicBezTo>
                  <a:lnTo>
                    <a:pt x="163440" y="172121"/>
                  </a:lnTo>
                  <a:lnTo>
                    <a:pt x="221161" y="172121"/>
                  </a:lnTo>
                  <a:cubicBezTo>
                    <a:pt x="224495" y="172121"/>
                    <a:pt x="227257" y="169358"/>
                    <a:pt x="227257" y="166025"/>
                  </a:cubicBezTo>
                  <a:lnTo>
                    <a:pt x="227257" y="83062"/>
                  </a:lnTo>
                  <a:cubicBezTo>
                    <a:pt x="227257" y="83062"/>
                    <a:pt x="227162" y="82490"/>
                    <a:pt x="226971" y="82205"/>
                  </a:cubicBezTo>
                  <a:cubicBezTo>
                    <a:pt x="221923" y="76871"/>
                    <a:pt x="215637" y="80395"/>
                    <a:pt x="215637" y="85348"/>
                  </a:cubicBezTo>
                  <a:lnTo>
                    <a:pt x="215637" y="156595"/>
                  </a:lnTo>
                  <a:cubicBezTo>
                    <a:pt x="215637" y="158690"/>
                    <a:pt x="213922" y="160405"/>
                    <a:pt x="211827" y="160405"/>
                  </a:cubicBezTo>
                  <a:lnTo>
                    <a:pt x="163535" y="160405"/>
                  </a:lnTo>
                  <a:lnTo>
                    <a:pt x="163535" y="138878"/>
                  </a:lnTo>
                  <a:cubicBezTo>
                    <a:pt x="163535" y="127639"/>
                    <a:pt x="154772" y="118114"/>
                    <a:pt x="143532" y="117828"/>
                  </a:cubicBezTo>
                  <a:cubicBezTo>
                    <a:pt x="132293" y="117542"/>
                    <a:pt x="122292" y="126877"/>
                    <a:pt x="122292" y="138497"/>
                  </a:cubicBezTo>
                  <a:lnTo>
                    <a:pt x="122292" y="160405"/>
                  </a:lnTo>
                  <a:lnTo>
                    <a:pt x="67047" y="160405"/>
                  </a:lnTo>
                  <a:lnTo>
                    <a:pt x="67047" y="109351"/>
                  </a:lnTo>
                  <a:cubicBezTo>
                    <a:pt x="67713" y="104303"/>
                    <a:pt x="61046" y="101540"/>
                    <a:pt x="57617" y="105255"/>
                  </a:cubicBezTo>
                  <a:cubicBezTo>
                    <a:pt x="52473" y="110399"/>
                    <a:pt x="45615" y="113256"/>
                    <a:pt x="38281" y="113256"/>
                  </a:cubicBezTo>
                  <a:cubicBezTo>
                    <a:pt x="23231" y="113256"/>
                    <a:pt x="11039" y="101064"/>
                    <a:pt x="11039" y="86015"/>
                  </a:cubicBezTo>
                  <a:cubicBezTo>
                    <a:pt x="11039" y="70965"/>
                    <a:pt x="23231" y="58773"/>
                    <a:pt x="38281" y="58773"/>
                  </a:cubicBezTo>
                  <a:cubicBezTo>
                    <a:pt x="45615" y="58773"/>
                    <a:pt x="52473" y="61631"/>
                    <a:pt x="57617" y="66774"/>
                  </a:cubicBezTo>
                  <a:cubicBezTo>
                    <a:pt x="61046" y="70489"/>
                    <a:pt x="67808" y="67727"/>
                    <a:pt x="67904" y="62678"/>
                  </a:cubicBezTo>
                  <a:lnTo>
                    <a:pt x="67904" y="11720"/>
                  </a:lnTo>
                  <a:lnTo>
                    <a:pt x="106956" y="11720"/>
                  </a:lnTo>
                  <a:cubicBezTo>
                    <a:pt x="103908" y="17625"/>
                    <a:pt x="102479" y="24388"/>
                    <a:pt x="102860" y="31246"/>
                  </a:cubicBezTo>
                  <a:cubicBezTo>
                    <a:pt x="103813" y="50677"/>
                    <a:pt x="119244" y="66679"/>
                    <a:pt x="138675" y="68108"/>
                  </a:cubicBezTo>
                  <a:cubicBezTo>
                    <a:pt x="161439" y="69822"/>
                    <a:pt x="180489" y="51725"/>
                    <a:pt x="180489" y="29341"/>
                  </a:cubicBezTo>
                  <a:cubicBezTo>
                    <a:pt x="180489" y="23150"/>
                    <a:pt x="179060" y="17149"/>
                    <a:pt x="176298" y="11720"/>
                  </a:cubicBezTo>
                  <a:lnTo>
                    <a:pt x="215732" y="11720"/>
                  </a:lnTo>
                  <a:lnTo>
                    <a:pt x="215732" y="61345"/>
                  </a:lnTo>
                  <a:cubicBezTo>
                    <a:pt x="215732" y="64298"/>
                    <a:pt x="217923" y="66965"/>
                    <a:pt x="220875" y="67346"/>
                  </a:cubicBezTo>
                  <a:cubicBezTo>
                    <a:pt x="224400" y="67727"/>
                    <a:pt x="227448" y="64964"/>
                    <a:pt x="227448" y="61535"/>
                  </a:cubicBezTo>
                  <a:lnTo>
                    <a:pt x="227448" y="1337"/>
                  </a:lnTo>
                  <a:cubicBezTo>
                    <a:pt x="227448" y="575"/>
                    <a:pt x="226876" y="4"/>
                    <a:pt x="226114" y="4"/>
                  </a:cubicBezTo>
                  <a:lnTo>
                    <a:pt x="163725" y="4"/>
                  </a:lnTo>
                  <a:cubicBezTo>
                    <a:pt x="163725" y="4"/>
                    <a:pt x="163344" y="4"/>
                    <a:pt x="163154" y="99"/>
                  </a:cubicBezTo>
                  <a:cubicBezTo>
                    <a:pt x="158582" y="2195"/>
                    <a:pt x="158201" y="7243"/>
                    <a:pt x="160963" y="10005"/>
                  </a:cubicBezTo>
                  <a:cubicBezTo>
                    <a:pt x="170583" y="19625"/>
                    <a:pt x="172202" y="35246"/>
                    <a:pt x="162201" y="48581"/>
                  </a:cubicBezTo>
                  <a:cubicBezTo>
                    <a:pt x="161820" y="49058"/>
                    <a:pt x="161439" y="49439"/>
                    <a:pt x="160963" y="49820"/>
                  </a:cubicBezTo>
                  <a:cubicBezTo>
                    <a:pt x="138865" y="66107"/>
                    <a:pt x="114767" y="50486"/>
                    <a:pt x="114767" y="29341"/>
                  </a:cubicBezTo>
                  <a:cubicBezTo>
                    <a:pt x="114767" y="22007"/>
                    <a:pt x="117624" y="15149"/>
                    <a:pt x="122768" y="10005"/>
                  </a:cubicBezTo>
                  <a:cubicBezTo>
                    <a:pt x="126483" y="6576"/>
                    <a:pt x="123720" y="-187"/>
                    <a:pt x="118672" y="4"/>
                  </a:cubicBezTo>
                  <a:lnTo>
                    <a:pt x="57617" y="4"/>
                  </a:lnTo>
                  <a:cubicBezTo>
                    <a:pt x="56855" y="4"/>
                    <a:pt x="56283" y="575"/>
                    <a:pt x="56283" y="1337"/>
                  </a:cubicBezTo>
                  <a:lnTo>
                    <a:pt x="56283" y="51248"/>
                  </a:lnTo>
                  <a:cubicBezTo>
                    <a:pt x="43044" y="44486"/>
                    <a:pt x="26184" y="45533"/>
                    <a:pt x="11325" y="56868"/>
                  </a:cubicBezTo>
                  <a:cubicBezTo>
                    <a:pt x="10658" y="57344"/>
                    <a:pt x="10087" y="57916"/>
                    <a:pt x="9611" y="58583"/>
                  </a:cubicBezTo>
                  <a:cubicBezTo>
                    <a:pt x="-13535" y="90301"/>
                    <a:pt x="8658" y="124972"/>
                    <a:pt x="38757" y="124972"/>
                  </a:cubicBezTo>
                  <a:cubicBezTo>
                    <a:pt x="44949" y="124972"/>
                    <a:pt x="50949" y="123543"/>
                    <a:pt x="56283" y="120781"/>
                  </a:cubicBezTo>
                  <a:lnTo>
                    <a:pt x="56283" y="170692"/>
                  </a:lnTo>
                  <a:cubicBezTo>
                    <a:pt x="56283" y="171454"/>
                    <a:pt x="56855" y="172025"/>
                    <a:pt x="57617" y="172025"/>
                  </a:cubicBezTo>
                  <a:lnTo>
                    <a:pt x="122482" y="172025"/>
                  </a:lnTo>
                  <a:lnTo>
                    <a:pt x="122482" y="201077"/>
                  </a:lnTo>
                  <a:cubicBezTo>
                    <a:pt x="122482" y="204029"/>
                    <a:pt x="124673" y="206696"/>
                    <a:pt x="127626" y="207077"/>
                  </a:cubicBezTo>
                  <a:cubicBezTo>
                    <a:pt x="131150" y="207458"/>
                    <a:pt x="134198" y="204696"/>
                    <a:pt x="134198" y="201267"/>
                  </a:cubicBezTo>
                  <a:lnTo>
                    <a:pt x="134198" y="138593"/>
                  </a:lnTo>
                  <a:cubicBezTo>
                    <a:pt x="134198" y="133925"/>
                    <a:pt x="137627" y="129830"/>
                    <a:pt x="142294" y="129353"/>
                  </a:cubicBezTo>
                  <a:cubicBezTo>
                    <a:pt x="147628" y="128877"/>
                    <a:pt x="152105" y="133068"/>
                    <a:pt x="152105" y="138307"/>
                  </a:cubicBezTo>
                  <a:lnTo>
                    <a:pt x="152105" y="205649"/>
                  </a:lnTo>
                  <a:cubicBezTo>
                    <a:pt x="152105" y="206982"/>
                    <a:pt x="152772" y="208316"/>
                    <a:pt x="153819" y="209173"/>
                  </a:cubicBezTo>
                  <a:cubicBezTo>
                    <a:pt x="158868" y="212792"/>
                    <a:pt x="164297" y="208887"/>
                    <a:pt x="163630" y="203934"/>
                  </a:cubicBezTo>
                  <a:cubicBezTo>
                    <a:pt x="163344" y="201839"/>
                    <a:pt x="164106" y="199743"/>
                    <a:pt x="165726" y="198505"/>
                  </a:cubicBezTo>
                  <a:cubicBezTo>
                    <a:pt x="173155" y="192409"/>
                    <a:pt x="181537" y="197648"/>
                    <a:pt x="181537" y="204791"/>
                  </a:cubicBezTo>
                  <a:lnTo>
                    <a:pt x="181537" y="215936"/>
                  </a:lnTo>
                  <a:cubicBezTo>
                    <a:pt x="181537" y="217269"/>
                    <a:pt x="182204" y="218603"/>
                    <a:pt x="183252" y="219460"/>
                  </a:cubicBezTo>
                  <a:cubicBezTo>
                    <a:pt x="188300" y="223079"/>
                    <a:pt x="193729" y="219174"/>
                    <a:pt x="193062" y="214221"/>
                  </a:cubicBezTo>
                  <a:cubicBezTo>
                    <a:pt x="192777" y="212126"/>
                    <a:pt x="193539" y="210030"/>
                    <a:pt x="195158" y="208792"/>
                  </a:cubicBezTo>
                  <a:cubicBezTo>
                    <a:pt x="202587" y="202696"/>
                    <a:pt x="210969" y="207935"/>
                    <a:pt x="210969" y="215078"/>
                  </a:cubicBezTo>
                  <a:lnTo>
                    <a:pt x="210969" y="226223"/>
                  </a:lnTo>
                  <a:cubicBezTo>
                    <a:pt x="210969" y="227556"/>
                    <a:pt x="211636" y="228890"/>
                    <a:pt x="212684" y="229747"/>
                  </a:cubicBezTo>
                  <a:cubicBezTo>
                    <a:pt x="217732" y="233366"/>
                    <a:pt x="223161" y="229461"/>
                    <a:pt x="222495" y="224508"/>
                  </a:cubicBezTo>
                  <a:cubicBezTo>
                    <a:pt x="222209" y="222413"/>
                    <a:pt x="222971" y="220317"/>
                    <a:pt x="224590" y="219079"/>
                  </a:cubicBezTo>
                  <a:cubicBezTo>
                    <a:pt x="232020" y="212983"/>
                    <a:pt x="240402" y="218222"/>
                    <a:pt x="240402" y="225365"/>
                  </a:cubicBezTo>
                  <a:lnTo>
                    <a:pt x="240402" y="244987"/>
                  </a:lnTo>
                  <a:cubicBezTo>
                    <a:pt x="240402" y="247940"/>
                    <a:pt x="242592" y="250702"/>
                    <a:pt x="245545" y="250988"/>
                  </a:cubicBezTo>
                  <a:cubicBezTo>
                    <a:pt x="249069" y="251369"/>
                    <a:pt x="252117" y="248702"/>
                    <a:pt x="252117" y="245177"/>
                  </a:cubicBezTo>
                  <a:lnTo>
                    <a:pt x="252117" y="225365"/>
                  </a:lnTo>
                  <a:cubicBezTo>
                    <a:pt x="252117" y="213935"/>
                    <a:pt x="242878" y="204696"/>
                    <a:pt x="231543" y="204696"/>
                  </a:cubicBezTo>
                  <a:lnTo>
                    <a:pt x="231543" y="2046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556227" y="4042468"/>
              <a:ext cx="191481" cy="179677"/>
            </a:xfrm>
            <a:custGeom>
              <a:rect b="b" l="l" r="r" t="t"/>
              <a:pathLst>
                <a:path extrusionOk="0" h="179677" w="191481">
                  <a:moveTo>
                    <a:pt x="191479" y="50138"/>
                  </a:moveTo>
                  <a:cubicBezTo>
                    <a:pt x="191574" y="46899"/>
                    <a:pt x="189098" y="44232"/>
                    <a:pt x="185859" y="44042"/>
                  </a:cubicBezTo>
                  <a:cubicBezTo>
                    <a:pt x="182621" y="43947"/>
                    <a:pt x="179954" y="46423"/>
                    <a:pt x="179763" y="49661"/>
                  </a:cubicBezTo>
                  <a:cubicBezTo>
                    <a:pt x="178811" y="73284"/>
                    <a:pt x="173382" y="89762"/>
                    <a:pt x="169000" y="99477"/>
                  </a:cubicBezTo>
                  <a:cubicBezTo>
                    <a:pt x="164238" y="109955"/>
                    <a:pt x="159666" y="115003"/>
                    <a:pt x="159666" y="115003"/>
                  </a:cubicBezTo>
                  <a:cubicBezTo>
                    <a:pt x="158618" y="116051"/>
                    <a:pt x="158046" y="117575"/>
                    <a:pt x="158046" y="119003"/>
                  </a:cubicBezTo>
                  <a:lnTo>
                    <a:pt x="158046" y="133767"/>
                  </a:lnTo>
                  <a:lnTo>
                    <a:pt x="83370" y="133767"/>
                  </a:lnTo>
                  <a:lnTo>
                    <a:pt x="83370" y="118718"/>
                  </a:lnTo>
                  <a:cubicBezTo>
                    <a:pt x="83466" y="117098"/>
                    <a:pt x="82799" y="115574"/>
                    <a:pt x="81656" y="114527"/>
                  </a:cubicBezTo>
                  <a:lnTo>
                    <a:pt x="54986" y="89190"/>
                  </a:lnTo>
                  <a:cubicBezTo>
                    <a:pt x="47080" y="81665"/>
                    <a:pt x="40508" y="73093"/>
                    <a:pt x="35269" y="63568"/>
                  </a:cubicBezTo>
                  <a:lnTo>
                    <a:pt x="11933" y="20801"/>
                  </a:lnTo>
                  <a:cubicBezTo>
                    <a:pt x="11361" y="19372"/>
                    <a:pt x="11933" y="18419"/>
                    <a:pt x="13457" y="18134"/>
                  </a:cubicBezTo>
                  <a:cubicBezTo>
                    <a:pt x="22982" y="18134"/>
                    <a:pt x="32126" y="22230"/>
                    <a:pt x="38508" y="29373"/>
                  </a:cubicBezTo>
                  <a:lnTo>
                    <a:pt x="62415" y="56139"/>
                  </a:lnTo>
                  <a:cubicBezTo>
                    <a:pt x="65844" y="60139"/>
                    <a:pt x="72417" y="52233"/>
                    <a:pt x="72417" y="52233"/>
                  </a:cubicBezTo>
                  <a:lnTo>
                    <a:pt x="72417" y="6037"/>
                  </a:lnTo>
                  <a:cubicBezTo>
                    <a:pt x="72417" y="3084"/>
                    <a:pt x="70226" y="322"/>
                    <a:pt x="67273" y="36"/>
                  </a:cubicBezTo>
                  <a:cubicBezTo>
                    <a:pt x="63749" y="-345"/>
                    <a:pt x="60701" y="2322"/>
                    <a:pt x="60701" y="5847"/>
                  </a:cubicBezTo>
                  <a:lnTo>
                    <a:pt x="60701" y="37184"/>
                  </a:lnTo>
                  <a:lnTo>
                    <a:pt x="47271" y="21658"/>
                  </a:lnTo>
                  <a:cubicBezTo>
                    <a:pt x="38698" y="12038"/>
                    <a:pt x="26411" y="6513"/>
                    <a:pt x="13552" y="6513"/>
                  </a:cubicBezTo>
                  <a:cubicBezTo>
                    <a:pt x="8790" y="6513"/>
                    <a:pt x="4408" y="8990"/>
                    <a:pt x="1932" y="13085"/>
                  </a:cubicBezTo>
                  <a:cubicBezTo>
                    <a:pt x="-545" y="17181"/>
                    <a:pt x="-640" y="22230"/>
                    <a:pt x="1646" y="26420"/>
                  </a:cubicBezTo>
                  <a:lnTo>
                    <a:pt x="24982" y="69188"/>
                  </a:lnTo>
                  <a:cubicBezTo>
                    <a:pt x="30792" y="79760"/>
                    <a:pt x="38127" y="89381"/>
                    <a:pt x="46890" y="97763"/>
                  </a:cubicBezTo>
                  <a:lnTo>
                    <a:pt x="71655" y="121385"/>
                  </a:lnTo>
                  <a:lnTo>
                    <a:pt x="71655" y="133863"/>
                  </a:lnTo>
                  <a:cubicBezTo>
                    <a:pt x="65463" y="135101"/>
                    <a:pt x="60796" y="140530"/>
                    <a:pt x="60796" y="146912"/>
                  </a:cubicBezTo>
                  <a:lnTo>
                    <a:pt x="60796" y="166343"/>
                  </a:lnTo>
                  <a:cubicBezTo>
                    <a:pt x="60796" y="173772"/>
                    <a:pt x="66797" y="179678"/>
                    <a:pt x="74131" y="179678"/>
                  </a:cubicBezTo>
                  <a:lnTo>
                    <a:pt x="166428" y="179678"/>
                  </a:lnTo>
                  <a:cubicBezTo>
                    <a:pt x="173858" y="179678"/>
                    <a:pt x="179763" y="173677"/>
                    <a:pt x="179763" y="166343"/>
                  </a:cubicBezTo>
                  <a:lnTo>
                    <a:pt x="179763" y="146912"/>
                  </a:lnTo>
                  <a:cubicBezTo>
                    <a:pt x="179763" y="140625"/>
                    <a:pt x="175477" y="135291"/>
                    <a:pt x="169667" y="133958"/>
                  </a:cubicBezTo>
                  <a:lnTo>
                    <a:pt x="169667" y="121194"/>
                  </a:lnTo>
                  <a:cubicBezTo>
                    <a:pt x="174715" y="114813"/>
                    <a:pt x="189669" y="92524"/>
                    <a:pt x="191289" y="50138"/>
                  </a:cubicBezTo>
                  <a:lnTo>
                    <a:pt x="191289" y="50138"/>
                  </a:lnTo>
                  <a:close/>
                  <a:moveTo>
                    <a:pt x="168238" y="166438"/>
                  </a:moveTo>
                  <a:cubicBezTo>
                    <a:pt x="168238" y="167295"/>
                    <a:pt x="167571" y="167962"/>
                    <a:pt x="166714" y="167962"/>
                  </a:cubicBezTo>
                  <a:lnTo>
                    <a:pt x="74226" y="167962"/>
                  </a:lnTo>
                  <a:cubicBezTo>
                    <a:pt x="73274" y="167962"/>
                    <a:pt x="72512" y="167200"/>
                    <a:pt x="72512" y="166248"/>
                  </a:cubicBezTo>
                  <a:lnTo>
                    <a:pt x="72512" y="147007"/>
                  </a:lnTo>
                  <a:cubicBezTo>
                    <a:pt x="72512" y="146055"/>
                    <a:pt x="73274" y="145293"/>
                    <a:pt x="74226" y="145293"/>
                  </a:cubicBezTo>
                  <a:lnTo>
                    <a:pt x="166619" y="145293"/>
                  </a:lnTo>
                  <a:cubicBezTo>
                    <a:pt x="167571" y="145293"/>
                    <a:pt x="168333" y="146055"/>
                    <a:pt x="168333" y="147007"/>
                  </a:cubicBezTo>
                  <a:lnTo>
                    <a:pt x="168333" y="166343"/>
                  </a:lnTo>
                  <a:lnTo>
                    <a:pt x="168333" y="1663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2603967" y="3334891"/>
            <a:ext cx="397645" cy="335476"/>
            <a:chOff x="4130479" y="3855428"/>
            <a:chExt cx="397645" cy="335476"/>
          </a:xfrm>
        </p:grpSpPr>
        <p:sp>
          <p:nvSpPr>
            <p:cNvPr id="607" name="Google Shape;607;p27"/>
            <p:cNvSpPr/>
            <p:nvPr/>
          </p:nvSpPr>
          <p:spPr>
            <a:xfrm>
              <a:off x="4130479" y="3972972"/>
              <a:ext cx="397645" cy="217932"/>
            </a:xfrm>
            <a:custGeom>
              <a:rect b="b" l="l" r="r" t="t"/>
              <a:pathLst>
                <a:path extrusionOk="0" h="217932" w="397645">
                  <a:moveTo>
                    <a:pt x="391800" y="206026"/>
                  </a:moveTo>
                  <a:lnTo>
                    <a:pt x="365701" y="206026"/>
                  </a:lnTo>
                  <a:lnTo>
                    <a:pt x="365701" y="141065"/>
                  </a:lnTo>
                  <a:cubicBezTo>
                    <a:pt x="365701" y="133541"/>
                    <a:pt x="359605" y="127445"/>
                    <a:pt x="352080" y="127445"/>
                  </a:cubicBezTo>
                  <a:lnTo>
                    <a:pt x="302550" y="127445"/>
                  </a:lnTo>
                  <a:cubicBezTo>
                    <a:pt x="299217" y="127445"/>
                    <a:pt x="296454" y="130207"/>
                    <a:pt x="296454" y="133541"/>
                  </a:cubicBezTo>
                  <a:lnTo>
                    <a:pt x="296454" y="162496"/>
                  </a:lnTo>
                  <a:cubicBezTo>
                    <a:pt x="296454" y="163259"/>
                    <a:pt x="296740" y="164021"/>
                    <a:pt x="297312" y="164497"/>
                  </a:cubicBezTo>
                  <a:cubicBezTo>
                    <a:pt x="302265" y="169069"/>
                    <a:pt x="308170" y="165640"/>
                    <a:pt x="308170" y="160782"/>
                  </a:cubicBezTo>
                  <a:lnTo>
                    <a:pt x="308170" y="141065"/>
                  </a:lnTo>
                  <a:cubicBezTo>
                    <a:pt x="308170" y="140017"/>
                    <a:pt x="309027" y="139160"/>
                    <a:pt x="310075" y="139160"/>
                  </a:cubicBezTo>
                  <a:lnTo>
                    <a:pt x="352080" y="139160"/>
                  </a:lnTo>
                  <a:cubicBezTo>
                    <a:pt x="353128" y="139160"/>
                    <a:pt x="353985" y="140017"/>
                    <a:pt x="353985" y="141065"/>
                  </a:cubicBezTo>
                  <a:lnTo>
                    <a:pt x="353985" y="206026"/>
                  </a:lnTo>
                  <a:lnTo>
                    <a:pt x="308075" y="206026"/>
                  </a:lnTo>
                  <a:lnTo>
                    <a:pt x="308075" y="184595"/>
                  </a:lnTo>
                  <a:cubicBezTo>
                    <a:pt x="308075" y="181642"/>
                    <a:pt x="305884" y="178879"/>
                    <a:pt x="302931" y="178594"/>
                  </a:cubicBezTo>
                  <a:cubicBezTo>
                    <a:pt x="299407" y="178213"/>
                    <a:pt x="296359" y="180975"/>
                    <a:pt x="296359" y="184404"/>
                  </a:cubicBezTo>
                  <a:lnTo>
                    <a:pt x="296359" y="206121"/>
                  </a:lnTo>
                  <a:lnTo>
                    <a:pt x="277690" y="206121"/>
                  </a:lnTo>
                  <a:lnTo>
                    <a:pt x="277690" y="98393"/>
                  </a:lnTo>
                  <a:cubicBezTo>
                    <a:pt x="277690" y="90868"/>
                    <a:pt x="271594" y="84772"/>
                    <a:pt x="264069" y="84772"/>
                  </a:cubicBezTo>
                  <a:lnTo>
                    <a:pt x="222064" y="84772"/>
                  </a:lnTo>
                  <a:cubicBezTo>
                    <a:pt x="214539" y="84772"/>
                    <a:pt x="208443" y="90868"/>
                    <a:pt x="208443" y="98393"/>
                  </a:cubicBezTo>
                  <a:lnTo>
                    <a:pt x="208443" y="205359"/>
                  </a:lnTo>
                  <a:lnTo>
                    <a:pt x="189012" y="205359"/>
                  </a:lnTo>
                  <a:lnTo>
                    <a:pt x="189012" y="55531"/>
                  </a:lnTo>
                  <a:cubicBezTo>
                    <a:pt x="189012" y="48006"/>
                    <a:pt x="182916" y="41910"/>
                    <a:pt x="175392" y="41910"/>
                  </a:cubicBezTo>
                  <a:lnTo>
                    <a:pt x="126719" y="41910"/>
                  </a:lnTo>
                  <a:cubicBezTo>
                    <a:pt x="123290" y="41910"/>
                    <a:pt x="120623" y="44672"/>
                    <a:pt x="120623" y="48006"/>
                  </a:cubicBezTo>
                  <a:lnTo>
                    <a:pt x="120623" y="87344"/>
                  </a:lnTo>
                  <a:cubicBezTo>
                    <a:pt x="120623" y="88106"/>
                    <a:pt x="120909" y="88868"/>
                    <a:pt x="121480" y="89345"/>
                  </a:cubicBezTo>
                  <a:cubicBezTo>
                    <a:pt x="126433" y="93917"/>
                    <a:pt x="132339" y="90488"/>
                    <a:pt x="132339" y="85630"/>
                  </a:cubicBezTo>
                  <a:lnTo>
                    <a:pt x="132339" y="55531"/>
                  </a:lnTo>
                  <a:cubicBezTo>
                    <a:pt x="132339" y="54483"/>
                    <a:pt x="133196" y="53626"/>
                    <a:pt x="134244" y="53626"/>
                  </a:cubicBezTo>
                  <a:lnTo>
                    <a:pt x="176249" y="53626"/>
                  </a:lnTo>
                  <a:cubicBezTo>
                    <a:pt x="177297" y="53626"/>
                    <a:pt x="178154" y="54483"/>
                    <a:pt x="178154" y="55531"/>
                  </a:cubicBezTo>
                  <a:lnTo>
                    <a:pt x="178154" y="205359"/>
                  </a:lnTo>
                  <a:lnTo>
                    <a:pt x="132243" y="205359"/>
                  </a:lnTo>
                  <a:lnTo>
                    <a:pt x="132243" y="109157"/>
                  </a:lnTo>
                  <a:cubicBezTo>
                    <a:pt x="132243" y="106204"/>
                    <a:pt x="130053" y="103537"/>
                    <a:pt x="127100" y="103156"/>
                  </a:cubicBezTo>
                  <a:cubicBezTo>
                    <a:pt x="123576" y="102775"/>
                    <a:pt x="120528" y="105537"/>
                    <a:pt x="120528" y="108966"/>
                  </a:cubicBezTo>
                  <a:lnTo>
                    <a:pt x="120528" y="205454"/>
                  </a:lnTo>
                  <a:lnTo>
                    <a:pt x="101859" y="205454"/>
                  </a:lnTo>
                  <a:lnTo>
                    <a:pt x="101859" y="13621"/>
                  </a:lnTo>
                  <a:cubicBezTo>
                    <a:pt x="101859" y="6096"/>
                    <a:pt x="95763" y="0"/>
                    <a:pt x="88238" y="0"/>
                  </a:cubicBezTo>
                  <a:lnTo>
                    <a:pt x="46233" y="0"/>
                  </a:lnTo>
                  <a:cubicBezTo>
                    <a:pt x="38708" y="0"/>
                    <a:pt x="32612" y="6096"/>
                    <a:pt x="32612" y="13621"/>
                  </a:cubicBezTo>
                  <a:lnTo>
                    <a:pt x="32612" y="206216"/>
                  </a:lnTo>
                  <a:lnTo>
                    <a:pt x="6037" y="206216"/>
                  </a:lnTo>
                  <a:cubicBezTo>
                    <a:pt x="3084" y="206216"/>
                    <a:pt x="322" y="208407"/>
                    <a:pt x="36" y="211360"/>
                  </a:cubicBezTo>
                  <a:cubicBezTo>
                    <a:pt x="-345" y="214884"/>
                    <a:pt x="2322" y="217932"/>
                    <a:pt x="5847" y="217932"/>
                  </a:cubicBezTo>
                  <a:lnTo>
                    <a:pt x="391609" y="217932"/>
                  </a:lnTo>
                  <a:cubicBezTo>
                    <a:pt x="394562" y="217932"/>
                    <a:pt x="397324" y="215741"/>
                    <a:pt x="397610" y="212788"/>
                  </a:cubicBezTo>
                  <a:cubicBezTo>
                    <a:pt x="397991" y="209264"/>
                    <a:pt x="395229" y="206216"/>
                    <a:pt x="391800" y="206216"/>
                  </a:cubicBezTo>
                  <a:lnTo>
                    <a:pt x="391800" y="206216"/>
                  </a:lnTo>
                  <a:close/>
                  <a:moveTo>
                    <a:pt x="222159" y="96298"/>
                  </a:moveTo>
                  <a:lnTo>
                    <a:pt x="264165" y="96298"/>
                  </a:lnTo>
                  <a:cubicBezTo>
                    <a:pt x="265212" y="96298"/>
                    <a:pt x="266070" y="97155"/>
                    <a:pt x="266070" y="98203"/>
                  </a:cubicBezTo>
                  <a:lnTo>
                    <a:pt x="266070" y="205168"/>
                  </a:lnTo>
                  <a:lnTo>
                    <a:pt x="220159" y="205168"/>
                  </a:lnTo>
                  <a:lnTo>
                    <a:pt x="220159" y="98203"/>
                  </a:lnTo>
                  <a:cubicBezTo>
                    <a:pt x="220159" y="97155"/>
                    <a:pt x="221016" y="96298"/>
                    <a:pt x="222064" y="96298"/>
                  </a:cubicBezTo>
                  <a:close/>
                  <a:moveTo>
                    <a:pt x="46328" y="11430"/>
                  </a:moveTo>
                  <a:lnTo>
                    <a:pt x="88333" y="11430"/>
                  </a:lnTo>
                  <a:cubicBezTo>
                    <a:pt x="89381" y="11430"/>
                    <a:pt x="90238" y="12287"/>
                    <a:pt x="90238" y="13335"/>
                  </a:cubicBezTo>
                  <a:lnTo>
                    <a:pt x="90238" y="205930"/>
                  </a:lnTo>
                  <a:lnTo>
                    <a:pt x="44328" y="205930"/>
                  </a:lnTo>
                  <a:lnTo>
                    <a:pt x="44328" y="13335"/>
                  </a:lnTo>
                  <a:cubicBezTo>
                    <a:pt x="44328" y="12287"/>
                    <a:pt x="45185" y="11430"/>
                    <a:pt x="46233" y="11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178446" y="3855428"/>
              <a:ext cx="315639" cy="180346"/>
            </a:xfrm>
            <a:custGeom>
              <a:rect b="b" l="l" r="r" t="t"/>
              <a:pathLst>
                <a:path extrusionOk="0" h="180346" w="315639">
                  <a:moveTo>
                    <a:pt x="94945" y="104400"/>
                  </a:moveTo>
                  <a:cubicBezTo>
                    <a:pt x="140474" y="133166"/>
                    <a:pt x="241440" y="151073"/>
                    <a:pt x="241440" y="151073"/>
                  </a:cubicBezTo>
                  <a:lnTo>
                    <a:pt x="241440" y="175075"/>
                  </a:lnTo>
                  <a:cubicBezTo>
                    <a:pt x="241440" y="175075"/>
                    <a:pt x="247917" y="182791"/>
                    <a:pt x="251441" y="179552"/>
                  </a:cubicBezTo>
                  <a:lnTo>
                    <a:pt x="313639" y="126403"/>
                  </a:lnTo>
                  <a:cubicBezTo>
                    <a:pt x="316306" y="124212"/>
                    <a:pt x="316306" y="119735"/>
                    <a:pt x="313639" y="117545"/>
                  </a:cubicBezTo>
                  <a:lnTo>
                    <a:pt x="251441" y="64300"/>
                  </a:lnTo>
                  <a:cubicBezTo>
                    <a:pt x="247821" y="61061"/>
                    <a:pt x="242202" y="68777"/>
                    <a:pt x="242202" y="68777"/>
                  </a:cubicBezTo>
                  <a:lnTo>
                    <a:pt x="242202" y="93065"/>
                  </a:lnTo>
                  <a:cubicBezTo>
                    <a:pt x="233343" y="93446"/>
                    <a:pt x="213150" y="93161"/>
                    <a:pt x="184480" y="86303"/>
                  </a:cubicBezTo>
                  <a:cubicBezTo>
                    <a:pt x="181337" y="85540"/>
                    <a:pt x="178194" y="87445"/>
                    <a:pt x="177432" y="90589"/>
                  </a:cubicBezTo>
                  <a:cubicBezTo>
                    <a:pt x="176670" y="93732"/>
                    <a:pt x="178574" y="96875"/>
                    <a:pt x="181718" y="97637"/>
                  </a:cubicBezTo>
                  <a:cubicBezTo>
                    <a:pt x="223056" y="107448"/>
                    <a:pt x="247726" y="104305"/>
                    <a:pt x="248774" y="104210"/>
                  </a:cubicBezTo>
                  <a:cubicBezTo>
                    <a:pt x="251631" y="103828"/>
                    <a:pt x="253822" y="101352"/>
                    <a:pt x="253822" y="98399"/>
                  </a:cubicBezTo>
                  <a:lnTo>
                    <a:pt x="253822" y="81445"/>
                  </a:lnTo>
                  <a:lnTo>
                    <a:pt x="300780" y="122021"/>
                  </a:lnTo>
                  <a:lnTo>
                    <a:pt x="253822" y="162503"/>
                  </a:lnTo>
                  <a:lnTo>
                    <a:pt x="253822" y="145548"/>
                  </a:lnTo>
                  <a:cubicBezTo>
                    <a:pt x="253822" y="145548"/>
                    <a:pt x="250869" y="139738"/>
                    <a:pt x="247726" y="139738"/>
                  </a:cubicBezTo>
                  <a:cubicBezTo>
                    <a:pt x="195815" y="138499"/>
                    <a:pt x="146475" y="123355"/>
                    <a:pt x="101041" y="94685"/>
                  </a:cubicBezTo>
                  <a:cubicBezTo>
                    <a:pt x="60274" y="68872"/>
                    <a:pt x="30175" y="36677"/>
                    <a:pt x="12173" y="14198"/>
                  </a:cubicBezTo>
                  <a:cubicBezTo>
                    <a:pt x="10839" y="13055"/>
                    <a:pt x="13125" y="10865"/>
                    <a:pt x="14173" y="12198"/>
                  </a:cubicBezTo>
                  <a:cubicBezTo>
                    <a:pt x="61703" y="49345"/>
                    <a:pt x="109994" y="75920"/>
                    <a:pt x="157620" y="91160"/>
                  </a:cubicBezTo>
                  <a:cubicBezTo>
                    <a:pt x="160668" y="92113"/>
                    <a:pt x="164001" y="90398"/>
                    <a:pt x="164954" y="87350"/>
                  </a:cubicBezTo>
                  <a:cubicBezTo>
                    <a:pt x="165906" y="84302"/>
                    <a:pt x="164192" y="80969"/>
                    <a:pt x="161144" y="80016"/>
                  </a:cubicBezTo>
                  <a:cubicBezTo>
                    <a:pt x="114852" y="65252"/>
                    <a:pt x="67799" y="39344"/>
                    <a:pt x="21412" y="2959"/>
                  </a:cubicBezTo>
                  <a:cubicBezTo>
                    <a:pt x="9696" y="-6852"/>
                    <a:pt x="-6877" y="9912"/>
                    <a:pt x="3029" y="21532"/>
                  </a:cubicBezTo>
                  <a:cubicBezTo>
                    <a:pt x="30080" y="55251"/>
                    <a:pt x="61036" y="83159"/>
                    <a:pt x="94850" y="104495"/>
                  </a:cubicBezTo>
                  <a:lnTo>
                    <a:pt x="94850" y="10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27"/>
          <p:cNvSpPr/>
          <p:nvPr/>
        </p:nvSpPr>
        <p:spPr>
          <a:xfrm>
            <a:off x="3312188" y="3303838"/>
            <a:ext cx="397192" cy="397961"/>
          </a:xfrm>
          <a:custGeom>
            <a:rect b="b" l="l" r="r" t="t"/>
            <a:pathLst>
              <a:path extrusionOk="0" h="397961" w="397192">
                <a:moveTo>
                  <a:pt x="373285" y="207366"/>
                </a:moveTo>
                <a:cubicBezTo>
                  <a:pt x="360236" y="207366"/>
                  <a:pt x="349663" y="217939"/>
                  <a:pt x="349663" y="230988"/>
                </a:cubicBezTo>
                <a:cubicBezTo>
                  <a:pt x="349663" y="238703"/>
                  <a:pt x="353378" y="245561"/>
                  <a:pt x="359188" y="249848"/>
                </a:cubicBezTo>
                <a:lnTo>
                  <a:pt x="342424" y="280613"/>
                </a:lnTo>
                <a:cubicBezTo>
                  <a:pt x="340900" y="280328"/>
                  <a:pt x="339376" y="280137"/>
                  <a:pt x="337756" y="280137"/>
                </a:cubicBezTo>
                <a:cubicBezTo>
                  <a:pt x="333946" y="280137"/>
                  <a:pt x="330327" y="281090"/>
                  <a:pt x="327088" y="282709"/>
                </a:cubicBezTo>
                <a:lnTo>
                  <a:pt x="312039" y="268993"/>
                </a:lnTo>
                <a:cubicBezTo>
                  <a:pt x="313754" y="264897"/>
                  <a:pt x="315373" y="260706"/>
                  <a:pt x="316992" y="256325"/>
                </a:cubicBezTo>
                <a:cubicBezTo>
                  <a:pt x="327088" y="228988"/>
                  <a:pt x="332994" y="202699"/>
                  <a:pt x="334613" y="178029"/>
                </a:cubicBezTo>
                <a:cubicBezTo>
                  <a:pt x="336613" y="146978"/>
                  <a:pt x="331756" y="118593"/>
                  <a:pt x="320135" y="93733"/>
                </a:cubicBezTo>
                <a:cubicBezTo>
                  <a:pt x="311182" y="74588"/>
                  <a:pt x="299466" y="58014"/>
                  <a:pt x="285083" y="44489"/>
                </a:cubicBezTo>
                <a:cubicBezTo>
                  <a:pt x="282702" y="42203"/>
                  <a:pt x="278892" y="42393"/>
                  <a:pt x="276701" y="44870"/>
                </a:cubicBezTo>
                <a:cubicBezTo>
                  <a:pt x="274511" y="47346"/>
                  <a:pt x="274892" y="50966"/>
                  <a:pt x="277178" y="53156"/>
                </a:cubicBezTo>
                <a:cubicBezTo>
                  <a:pt x="290322" y="65634"/>
                  <a:pt x="301180" y="80969"/>
                  <a:pt x="309467" y="98686"/>
                </a:cubicBezTo>
                <a:cubicBezTo>
                  <a:pt x="320230" y="121736"/>
                  <a:pt x="324707" y="148216"/>
                  <a:pt x="322802" y="177172"/>
                </a:cubicBezTo>
                <a:cubicBezTo>
                  <a:pt x="321278" y="200603"/>
                  <a:pt x="315659" y="225845"/>
                  <a:pt x="306038" y="252038"/>
                </a:cubicBezTo>
                <a:cubicBezTo>
                  <a:pt x="294894" y="282423"/>
                  <a:pt x="280797" y="307283"/>
                  <a:pt x="272891" y="320333"/>
                </a:cubicBezTo>
                <a:cubicBezTo>
                  <a:pt x="264700" y="292234"/>
                  <a:pt x="269843" y="265278"/>
                  <a:pt x="276511" y="237941"/>
                </a:cubicBezTo>
                <a:cubicBezTo>
                  <a:pt x="277178" y="235274"/>
                  <a:pt x="275939" y="232322"/>
                  <a:pt x="273463" y="231179"/>
                </a:cubicBezTo>
                <a:cubicBezTo>
                  <a:pt x="269938" y="229559"/>
                  <a:pt x="266033" y="231560"/>
                  <a:pt x="265176" y="235084"/>
                </a:cubicBezTo>
                <a:cubicBezTo>
                  <a:pt x="258128" y="264230"/>
                  <a:pt x="252222" y="295377"/>
                  <a:pt x="262985" y="327762"/>
                </a:cubicBezTo>
                <a:lnTo>
                  <a:pt x="103727" y="327762"/>
                </a:lnTo>
                <a:cubicBezTo>
                  <a:pt x="104108" y="317951"/>
                  <a:pt x="107442" y="296425"/>
                  <a:pt x="128492" y="279947"/>
                </a:cubicBezTo>
                <a:cubicBezTo>
                  <a:pt x="182118" y="237846"/>
                  <a:pt x="196405" y="179553"/>
                  <a:pt x="196977" y="177172"/>
                </a:cubicBezTo>
                <a:cubicBezTo>
                  <a:pt x="198406" y="171743"/>
                  <a:pt x="191357" y="167552"/>
                  <a:pt x="187357" y="171552"/>
                </a:cubicBezTo>
                <a:cubicBezTo>
                  <a:pt x="187262" y="171647"/>
                  <a:pt x="175450" y="182411"/>
                  <a:pt x="163163" y="183744"/>
                </a:cubicBezTo>
                <a:cubicBezTo>
                  <a:pt x="156972" y="184411"/>
                  <a:pt x="151257" y="181458"/>
                  <a:pt x="145733" y="178601"/>
                </a:cubicBezTo>
                <a:cubicBezTo>
                  <a:pt x="140208" y="175743"/>
                  <a:pt x="134493" y="172790"/>
                  <a:pt x="128492" y="174124"/>
                </a:cubicBezTo>
                <a:cubicBezTo>
                  <a:pt x="123730" y="175172"/>
                  <a:pt x="118777" y="178886"/>
                  <a:pt x="113633" y="182792"/>
                </a:cubicBezTo>
                <a:cubicBezTo>
                  <a:pt x="107728" y="187268"/>
                  <a:pt x="101155" y="192221"/>
                  <a:pt x="96203" y="192031"/>
                </a:cubicBezTo>
                <a:cubicBezTo>
                  <a:pt x="91916" y="191840"/>
                  <a:pt x="82582" y="186792"/>
                  <a:pt x="76962" y="178220"/>
                </a:cubicBezTo>
                <a:cubicBezTo>
                  <a:pt x="72771" y="171838"/>
                  <a:pt x="71914" y="165456"/>
                  <a:pt x="74295" y="159360"/>
                </a:cubicBezTo>
                <a:cubicBezTo>
                  <a:pt x="78296" y="149073"/>
                  <a:pt x="85344" y="143168"/>
                  <a:pt x="92869" y="136786"/>
                </a:cubicBezTo>
                <a:cubicBezTo>
                  <a:pt x="99536" y="131166"/>
                  <a:pt x="106489" y="125261"/>
                  <a:pt x="111252" y="116307"/>
                </a:cubicBezTo>
                <a:cubicBezTo>
                  <a:pt x="112109" y="114783"/>
                  <a:pt x="112967" y="113069"/>
                  <a:pt x="113919" y="111259"/>
                </a:cubicBezTo>
                <a:cubicBezTo>
                  <a:pt x="123254" y="93352"/>
                  <a:pt x="137255" y="66206"/>
                  <a:pt x="163354" y="56871"/>
                </a:cubicBezTo>
                <a:cubicBezTo>
                  <a:pt x="165640" y="56014"/>
                  <a:pt x="167259" y="53823"/>
                  <a:pt x="167259" y="51347"/>
                </a:cubicBezTo>
                <a:lnTo>
                  <a:pt x="167259" y="12675"/>
                </a:lnTo>
                <a:cubicBezTo>
                  <a:pt x="170974" y="13437"/>
                  <a:pt x="175927" y="14771"/>
                  <a:pt x="180975" y="17438"/>
                </a:cubicBezTo>
                <a:cubicBezTo>
                  <a:pt x="193643" y="24105"/>
                  <a:pt x="200120" y="35535"/>
                  <a:pt x="200120" y="51442"/>
                </a:cubicBezTo>
                <a:cubicBezTo>
                  <a:pt x="200120" y="53918"/>
                  <a:pt x="201644" y="56109"/>
                  <a:pt x="203930" y="56966"/>
                </a:cubicBezTo>
                <a:cubicBezTo>
                  <a:pt x="204121" y="56966"/>
                  <a:pt x="221361" y="63443"/>
                  <a:pt x="238982" y="77731"/>
                </a:cubicBezTo>
                <a:cubicBezTo>
                  <a:pt x="262223" y="96400"/>
                  <a:pt x="275177" y="119165"/>
                  <a:pt x="277559" y="145168"/>
                </a:cubicBezTo>
                <a:cubicBezTo>
                  <a:pt x="279749" y="169171"/>
                  <a:pt x="274892" y="192221"/>
                  <a:pt x="270224" y="211938"/>
                </a:cubicBezTo>
                <a:cubicBezTo>
                  <a:pt x="269558" y="214891"/>
                  <a:pt x="270986" y="217939"/>
                  <a:pt x="273844" y="218987"/>
                </a:cubicBezTo>
                <a:cubicBezTo>
                  <a:pt x="277178" y="220225"/>
                  <a:pt x="280797" y="218225"/>
                  <a:pt x="281559" y="214891"/>
                </a:cubicBezTo>
                <a:cubicBezTo>
                  <a:pt x="286512" y="194222"/>
                  <a:pt x="291560" y="170028"/>
                  <a:pt x="289274" y="144120"/>
                </a:cubicBezTo>
                <a:cubicBezTo>
                  <a:pt x="286607" y="115164"/>
                  <a:pt x="271748" y="88970"/>
                  <a:pt x="246126" y="68396"/>
                </a:cubicBezTo>
                <a:cubicBezTo>
                  <a:pt x="231838" y="56966"/>
                  <a:pt x="218122" y="50299"/>
                  <a:pt x="211741" y="47537"/>
                </a:cubicBezTo>
                <a:cubicBezTo>
                  <a:pt x="210788" y="31154"/>
                  <a:pt x="203930" y="20486"/>
                  <a:pt x="196120" y="13723"/>
                </a:cubicBezTo>
                <a:cubicBezTo>
                  <a:pt x="214313" y="16580"/>
                  <a:pt x="237363" y="23153"/>
                  <a:pt x="259080" y="37821"/>
                </a:cubicBezTo>
                <a:cubicBezTo>
                  <a:pt x="261747" y="39631"/>
                  <a:pt x="265367" y="38964"/>
                  <a:pt x="267176" y="36297"/>
                </a:cubicBezTo>
                <a:cubicBezTo>
                  <a:pt x="268986" y="33630"/>
                  <a:pt x="268319" y="30011"/>
                  <a:pt x="265652" y="28201"/>
                </a:cubicBezTo>
                <a:cubicBezTo>
                  <a:pt x="217742" y="-4279"/>
                  <a:pt x="165068" y="7"/>
                  <a:pt x="161068" y="388"/>
                </a:cubicBezTo>
                <a:cubicBezTo>
                  <a:pt x="158115" y="578"/>
                  <a:pt x="155543" y="3245"/>
                  <a:pt x="155638" y="6198"/>
                </a:cubicBezTo>
                <a:lnTo>
                  <a:pt x="155638" y="47251"/>
                </a:lnTo>
                <a:cubicBezTo>
                  <a:pt x="127921" y="59157"/>
                  <a:pt x="113062" y="88113"/>
                  <a:pt x="104013" y="105734"/>
                </a:cubicBezTo>
                <a:cubicBezTo>
                  <a:pt x="103156" y="107449"/>
                  <a:pt x="102299" y="109163"/>
                  <a:pt x="101441" y="110687"/>
                </a:cubicBezTo>
                <a:cubicBezTo>
                  <a:pt x="97726" y="117736"/>
                  <a:pt x="92012" y="122594"/>
                  <a:pt x="85916" y="127737"/>
                </a:cubicBezTo>
                <a:cubicBezTo>
                  <a:pt x="78105" y="134405"/>
                  <a:pt x="69151" y="141929"/>
                  <a:pt x="64199" y="154979"/>
                </a:cubicBezTo>
                <a:cubicBezTo>
                  <a:pt x="60484" y="164599"/>
                  <a:pt x="61817" y="175076"/>
                  <a:pt x="68008" y="184506"/>
                </a:cubicBezTo>
                <a:cubicBezTo>
                  <a:pt x="74867" y="194984"/>
                  <a:pt x="87058" y="203270"/>
                  <a:pt x="96393" y="203651"/>
                </a:cubicBezTo>
                <a:cubicBezTo>
                  <a:pt x="105442" y="204032"/>
                  <a:pt x="113729" y="197651"/>
                  <a:pt x="121158" y="192031"/>
                </a:cubicBezTo>
                <a:cubicBezTo>
                  <a:pt x="124873" y="189173"/>
                  <a:pt x="129159" y="185935"/>
                  <a:pt x="131445" y="185459"/>
                </a:cubicBezTo>
                <a:cubicBezTo>
                  <a:pt x="133350" y="185078"/>
                  <a:pt x="137255" y="187078"/>
                  <a:pt x="140779" y="188983"/>
                </a:cubicBezTo>
                <a:cubicBezTo>
                  <a:pt x="147161" y="192317"/>
                  <a:pt x="155067" y="196412"/>
                  <a:pt x="164687" y="195365"/>
                </a:cubicBezTo>
                <a:cubicBezTo>
                  <a:pt x="170402" y="194698"/>
                  <a:pt x="175832" y="192698"/>
                  <a:pt x="180499" y="190316"/>
                </a:cubicBezTo>
                <a:cubicBezTo>
                  <a:pt x="173069" y="209271"/>
                  <a:pt x="156782" y="241751"/>
                  <a:pt x="125444" y="267945"/>
                </a:cubicBezTo>
                <a:lnTo>
                  <a:pt x="98298" y="247085"/>
                </a:lnTo>
                <a:cubicBezTo>
                  <a:pt x="100013" y="243752"/>
                  <a:pt x="100965" y="240037"/>
                  <a:pt x="100965" y="236036"/>
                </a:cubicBezTo>
                <a:cubicBezTo>
                  <a:pt x="100965" y="222987"/>
                  <a:pt x="90392" y="212319"/>
                  <a:pt x="77533" y="212319"/>
                </a:cubicBezTo>
                <a:cubicBezTo>
                  <a:pt x="64675" y="212319"/>
                  <a:pt x="54102" y="222987"/>
                  <a:pt x="54102" y="236036"/>
                </a:cubicBezTo>
                <a:cubicBezTo>
                  <a:pt x="54102" y="240418"/>
                  <a:pt x="55340" y="244514"/>
                  <a:pt x="57341" y="248133"/>
                </a:cubicBezTo>
                <a:lnTo>
                  <a:pt x="35338" y="278994"/>
                </a:lnTo>
                <a:cubicBezTo>
                  <a:pt x="31813" y="276899"/>
                  <a:pt x="27813" y="275660"/>
                  <a:pt x="23432" y="275660"/>
                </a:cubicBezTo>
                <a:cubicBezTo>
                  <a:pt x="10478" y="275660"/>
                  <a:pt x="0" y="286328"/>
                  <a:pt x="0" y="299378"/>
                </a:cubicBezTo>
                <a:cubicBezTo>
                  <a:pt x="0" y="312427"/>
                  <a:pt x="10573" y="323095"/>
                  <a:pt x="23432" y="323095"/>
                </a:cubicBezTo>
                <a:cubicBezTo>
                  <a:pt x="36290" y="323095"/>
                  <a:pt x="46863" y="312427"/>
                  <a:pt x="46863" y="299378"/>
                </a:cubicBezTo>
                <a:cubicBezTo>
                  <a:pt x="46863" y="294996"/>
                  <a:pt x="45625" y="290900"/>
                  <a:pt x="43625" y="287281"/>
                </a:cubicBezTo>
                <a:lnTo>
                  <a:pt x="65627" y="256420"/>
                </a:lnTo>
                <a:cubicBezTo>
                  <a:pt x="69151" y="258515"/>
                  <a:pt x="73152" y="259754"/>
                  <a:pt x="77533" y="259754"/>
                </a:cubicBezTo>
                <a:cubicBezTo>
                  <a:pt x="82296" y="259754"/>
                  <a:pt x="86773" y="258325"/>
                  <a:pt x="90488" y="255753"/>
                </a:cubicBezTo>
                <a:lnTo>
                  <a:pt x="116300" y="275565"/>
                </a:lnTo>
                <a:cubicBezTo>
                  <a:pt x="96107" y="294710"/>
                  <a:pt x="93059" y="317761"/>
                  <a:pt x="92869" y="328429"/>
                </a:cubicBezTo>
                <a:cubicBezTo>
                  <a:pt x="84677" y="330620"/>
                  <a:pt x="78676" y="338144"/>
                  <a:pt x="78676" y="347098"/>
                </a:cubicBezTo>
                <a:cubicBezTo>
                  <a:pt x="78676" y="349955"/>
                  <a:pt x="79343" y="352718"/>
                  <a:pt x="80391" y="355194"/>
                </a:cubicBezTo>
                <a:cubicBezTo>
                  <a:pt x="70580" y="357194"/>
                  <a:pt x="63151" y="365957"/>
                  <a:pt x="63151" y="376435"/>
                </a:cubicBezTo>
                <a:lnTo>
                  <a:pt x="63151" y="392151"/>
                </a:lnTo>
                <a:cubicBezTo>
                  <a:pt x="63151" y="395390"/>
                  <a:pt x="65722" y="397961"/>
                  <a:pt x="68961" y="397961"/>
                </a:cubicBezTo>
                <a:lnTo>
                  <a:pt x="300895" y="397961"/>
                </a:lnTo>
                <a:cubicBezTo>
                  <a:pt x="304133" y="397961"/>
                  <a:pt x="306705" y="395390"/>
                  <a:pt x="306705" y="392151"/>
                </a:cubicBezTo>
                <a:lnTo>
                  <a:pt x="306705" y="376340"/>
                </a:lnTo>
                <a:cubicBezTo>
                  <a:pt x="306705" y="365862"/>
                  <a:pt x="299275" y="357194"/>
                  <a:pt x="289370" y="355194"/>
                </a:cubicBezTo>
                <a:cubicBezTo>
                  <a:pt x="290513" y="352718"/>
                  <a:pt x="291179" y="350051"/>
                  <a:pt x="291179" y="347193"/>
                </a:cubicBezTo>
                <a:cubicBezTo>
                  <a:pt x="291179" y="339859"/>
                  <a:pt x="287084" y="333477"/>
                  <a:pt x="280988" y="330239"/>
                </a:cubicBezTo>
                <a:cubicBezTo>
                  <a:pt x="286798" y="321095"/>
                  <a:pt x="297275" y="303569"/>
                  <a:pt x="307467" y="280613"/>
                </a:cubicBezTo>
                <a:lnTo>
                  <a:pt x="318516" y="290710"/>
                </a:lnTo>
                <a:cubicBezTo>
                  <a:pt x="315849" y="294520"/>
                  <a:pt x="314325" y="299092"/>
                  <a:pt x="314325" y="304045"/>
                </a:cubicBezTo>
                <a:cubicBezTo>
                  <a:pt x="314325" y="317094"/>
                  <a:pt x="324898" y="327667"/>
                  <a:pt x="337947" y="327667"/>
                </a:cubicBezTo>
                <a:cubicBezTo>
                  <a:pt x="350996" y="327667"/>
                  <a:pt x="361569" y="317094"/>
                  <a:pt x="361569" y="304045"/>
                </a:cubicBezTo>
                <a:cubicBezTo>
                  <a:pt x="361569" y="296806"/>
                  <a:pt x="358235" y="290329"/>
                  <a:pt x="353092" y="285947"/>
                </a:cubicBezTo>
                <a:lnTo>
                  <a:pt x="370237" y="254610"/>
                </a:lnTo>
                <a:cubicBezTo>
                  <a:pt x="371285" y="254801"/>
                  <a:pt x="372428" y="254801"/>
                  <a:pt x="373571" y="254801"/>
                </a:cubicBezTo>
                <a:cubicBezTo>
                  <a:pt x="386620" y="254801"/>
                  <a:pt x="397193" y="244228"/>
                  <a:pt x="397193" y="231179"/>
                </a:cubicBezTo>
                <a:cubicBezTo>
                  <a:pt x="397193" y="218129"/>
                  <a:pt x="386620" y="207557"/>
                  <a:pt x="373571" y="207557"/>
                </a:cubicBezTo>
                <a:lnTo>
                  <a:pt x="373571" y="207557"/>
                </a:lnTo>
                <a:close/>
                <a:moveTo>
                  <a:pt x="22098" y="310998"/>
                </a:moveTo>
                <a:cubicBezTo>
                  <a:pt x="15526" y="310998"/>
                  <a:pt x="10096" y="305569"/>
                  <a:pt x="10096" y="298997"/>
                </a:cubicBezTo>
                <a:cubicBezTo>
                  <a:pt x="10096" y="292424"/>
                  <a:pt x="15430" y="286995"/>
                  <a:pt x="22098" y="286995"/>
                </a:cubicBezTo>
                <a:cubicBezTo>
                  <a:pt x="28766" y="286995"/>
                  <a:pt x="34100" y="292424"/>
                  <a:pt x="34100" y="298997"/>
                </a:cubicBezTo>
                <a:cubicBezTo>
                  <a:pt x="34100" y="305569"/>
                  <a:pt x="28766" y="310998"/>
                  <a:pt x="22098" y="310998"/>
                </a:cubicBezTo>
                <a:close/>
                <a:moveTo>
                  <a:pt x="76676" y="247657"/>
                </a:moveTo>
                <a:cubicBezTo>
                  <a:pt x="70104" y="247657"/>
                  <a:pt x="64675" y="242228"/>
                  <a:pt x="64675" y="235655"/>
                </a:cubicBezTo>
                <a:cubicBezTo>
                  <a:pt x="64675" y="229083"/>
                  <a:pt x="70009" y="223654"/>
                  <a:pt x="76676" y="223654"/>
                </a:cubicBezTo>
                <a:cubicBezTo>
                  <a:pt x="83344" y="223654"/>
                  <a:pt x="88678" y="229083"/>
                  <a:pt x="88678" y="235655"/>
                </a:cubicBezTo>
                <a:cubicBezTo>
                  <a:pt x="88678" y="242323"/>
                  <a:pt x="83344" y="247657"/>
                  <a:pt x="76676" y="247657"/>
                </a:cubicBezTo>
                <a:close/>
                <a:moveTo>
                  <a:pt x="294608" y="375673"/>
                </a:moveTo>
                <a:lnTo>
                  <a:pt x="294608" y="385865"/>
                </a:lnTo>
                <a:lnTo>
                  <a:pt x="74390" y="385865"/>
                </a:lnTo>
                <a:lnTo>
                  <a:pt x="74390" y="371482"/>
                </a:lnTo>
                <a:cubicBezTo>
                  <a:pt x="74390" y="368243"/>
                  <a:pt x="76962" y="365672"/>
                  <a:pt x="80200" y="365672"/>
                </a:cubicBezTo>
                <a:lnTo>
                  <a:pt x="147923" y="365672"/>
                </a:lnTo>
                <a:cubicBezTo>
                  <a:pt x="148971" y="365672"/>
                  <a:pt x="149924" y="365291"/>
                  <a:pt x="150590" y="364529"/>
                </a:cubicBezTo>
                <a:cubicBezTo>
                  <a:pt x="154591" y="359957"/>
                  <a:pt x="151257" y="354813"/>
                  <a:pt x="146495" y="354813"/>
                </a:cubicBezTo>
                <a:lnTo>
                  <a:pt x="97060" y="354813"/>
                </a:lnTo>
                <a:cubicBezTo>
                  <a:pt x="92869" y="354813"/>
                  <a:pt x="89440" y="351289"/>
                  <a:pt x="89440" y="347003"/>
                </a:cubicBezTo>
                <a:cubicBezTo>
                  <a:pt x="89440" y="342716"/>
                  <a:pt x="92869" y="339192"/>
                  <a:pt x="97060" y="339192"/>
                </a:cubicBezTo>
                <a:lnTo>
                  <a:pt x="271177" y="339192"/>
                </a:lnTo>
                <a:cubicBezTo>
                  <a:pt x="275368" y="339192"/>
                  <a:pt x="278797" y="342716"/>
                  <a:pt x="278797" y="347003"/>
                </a:cubicBezTo>
                <a:cubicBezTo>
                  <a:pt x="278797" y="351289"/>
                  <a:pt x="275368" y="354813"/>
                  <a:pt x="271177" y="354813"/>
                </a:cubicBezTo>
                <a:lnTo>
                  <a:pt x="169450" y="354813"/>
                </a:lnTo>
                <a:cubicBezTo>
                  <a:pt x="166878" y="354813"/>
                  <a:pt x="164401" y="356528"/>
                  <a:pt x="163830" y="359099"/>
                </a:cubicBezTo>
                <a:cubicBezTo>
                  <a:pt x="163068" y="362624"/>
                  <a:pt x="165925" y="365767"/>
                  <a:pt x="169545" y="365767"/>
                </a:cubicBezTo>
                <a:lnTo>
                  <a:pt x="284512" y="365767"/>
                </a:lnTo>
                <a:cubicBezTo>
                  <a:pt x="290036" y="365767"/>
                  <a:pt x="294513" y="370244"/>
                  <a:pt x="294513" y="375768"/>
                </a:cubicBezTo>
                <a:close/>
                <a:moveTo>
                  <a:pt x="337471" y="315380"/>
                </a:moveTo>
                <a:cubicBezTo>
                  <a:pt x="330898" y="315380"/>
                  <a:pt x="325469" y="309950"/>
                  <a:pt x="325469" y="303378"/>
                </a:cubicBezTo>
                <a:cubicBezTo>
                  <a:pt x="325469" y="296806"/>
                  <a:pt x="330803" y="291377"/>
                  <a:pt x="337471" y="291377"/>
                </a:cubicBezTo>
                <a:cubicBezTo>
                  <a:pt x="344138" y="291377"/>
                  <a:pt x="349472" y="296806"/>
                  <a:pt x="349472" y="303378"/>
                </a:cubicBezTo>
                <a:cubicBezTo>
                  <a:pt x="349472" y="309950"/>
                  <a:pt x="344138" y="315380"/>
                  <a:pt x="337471" y="315380"/>
                </a:cubicBezTo>
                <a:close/>
                <a:moveTo>
                  <a:pt x="373094" y="242228"/>
                </a:moveTo>
                <a:cubicBezTo>
                  <a:pt x="366522" y="242228"/>
                  <a:pt x="361093" y="236798"/>
                  <a:pt x="361093" y="230226"/>
                </a:cubicBezTo>
                <a:cubicBezTo>
                  <a:pt x="361093" y="223654"/>
                  <a:pt x="366427" y="218225"/>
                  <a:pt x="373094" y="218225"/>
                </a:cubicBezTo>
                <a:cubicBezTo>
                  <a:pt x="379762" y="218225"/>
                  <a:pt x="385096" y="223654"/>
                  <a:pt x="385096" y="230226"/>
                </a:cubicBezTo>
                <a:cubicBezTo>
                  <a:pt x="385096" y="236798"/>
                  <a:pt x="379762" y="242228"/>
                  <a:pt x="373094" y="242228"/>
                </a:cubicBezTo>
                <a:lnTo>
                  <a:pt x="373094" y="24222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Google Shape;610;p27"/>
          <p:cNvGrpSpPr/>
          <p:nvPr/>
        </p:nvGrpSpPr>
        <p:grpSpPr>
          <a:xfrm>
            <a:off x="4018657" y="3303179"/>
            <a:ext cx="398335" cy="398716"/>
            <a:chOff x="5545169" y="3823716"/>
            <a:chExt cx="398335" cy="398716"/>
          </a:xfrm>
        </p:grpSpPr>
        <p:sp>
          <p:nvSpPr>
            <p:cNvPr id="611" name="Google Shape;611;p27"/>
            <p:cNvSpPr/>
            <p:nvPr/>
          </p:nvSpPr>
          <p:spPr>
            <a:xfrm>
              <a:off x="5713380" y="4033801"/>
              <a:ext cx="11715" cy="23407"/>
            </a:xfrm>
            <a:custGeom>
              <a:rect b="b" l="l" r="r" t="t"/>
              <a:pathLst>
                <a:path extrusionOk="0" h="23407" w="11715">
                  <a:moveTo>
                    <a:pt x="11716" y="17276"/>
                  </a:move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lnTo>
                    <a:pt x="0" y="17562"/>
                  </a:lnTo>
                  <a:cubicBezTo>
                    <a:pt x="0" y="20991"/>
                    <a:pt x="3048" y="23754"/>
                    <a:pt x="6572" y="23372"/>
                  </a:cubicBezTo>
                  <a:cubicBezTo>
                    <a:pt x="9525" y="22992"/>
                    <a:pt x="11716" y="20325"/>
                    <a:pt x="11716" y="17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5763958" y="4033801"/>
              <a:ext cx="11715" cy="23407"/>
            </a:xfrm>
            <a:custGeom>
              <a:rect b="b" l="l" r="r" t="t"/>
              <a:pathLst>
                <a:path extrusionOk="0" h="23407" w="11715">
                  <a:moveTo>
                    <a:pt x="11716" y="17276"/>
                  </a:move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lnTo>
                    <a:pt x="0" y="17562"/>
                  </a:lnTo>
                  <a:cubicBezTo>
                    <a:pt x="0" y="20991"/>
                    <a:pt x="3048" y="23754"/>
                    <a:pt x="6572" y="23372"/>
                  </a:cubicBezTo>
                  <a:cubicBezTo>
                    <a:pt x="9525" y="22992"/>
                    <a:pt x="11716" y="20325"/>
                    <a:pt x="11716" y="17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5727001" y="4065746"/>
              <a:ext cx="35051" cy="18287"/>
            </a:xfrm>
            <a:custGeom>
              <a:rect b="b" l="l" r="r" t="t"/>
              <a:pathLst>
                <a:path extrusionOk="0" h="18287" w="35051">
                  <a:moveTo>
                    <a:pt x="17526" y="18288"/>
                  </a:moveTo>
                  <a:cubicBezTo>
                    <a:pt x="27622" y="18288"/>
                    <a:pt x="32861" y="12192"/>
                    <a:pt x="34385" y="8572"/>
                  </a:cubicBezTo>
                  <a:cubicBezTo>
                    <a:pt x="34766" y="7715"/>
                    <a:pt x="35052" y="6858"/>
                    <a:pt x="35052" y="5905"/>
                  </a:cubicBezTo>
                  <a:cubicBezTo>
                    <a:pt x="35052" y="2667"/>
                    <a:pt x="32385" y="0"/>
                    <a:pt x="29146" y="0"/>
                  </a:cubicBezTo>
                  <a:cubicBezTo>
                    <a:pt x="26575" y="0"/>
                    <a:pt x="24479" y="1619"/>
                    <a:pt x="23622" y="3905"/>
                  </a:cubicBezTo>
                  <a:cubicBezTo>
                    <a:pt x="23431" y="4381"/>
                    <a:pt x="22003" y="6572"/>
                    <a:pt x="17526" y="6572"/>
                  </a:cubicBezTo>
                  <a:cubicBezTo>
                    <a:pt x="13049" y="6572"/>
                    <a:pt x="11621" y="4381"/>
                    <a:pt x="11430" y="3905"/>
                  </a:cubicBezTo>
                  <a:cubicBezTo>
                    <a:pt x="10573" y="1619"/>
                    <a:pt x="8477" y="0"/>
                    <a:pt x="5905" y="0"/>
                  </a:cubicBezTo>
                  <a:cubicBezTo>
                    <a:pt x="2667" y="0"/>
                    <a:pt x="0" y="2667"/>
                    <a:pt x="0" y="5905"/>
                  </a:cubicBezTo>
                  <a:cubicBezTo>
                    <a:pt x="0" y="6858"/>
                    <a:pt x="286" y="7715"/>
                    <a:pt x="667" y="8572"/>
                  </a:cubicBezTo>
                  <a:cubicBezTo>
                    <a:pt x="2191" y="12192"/>
                    <a:pt x="7334" y="18288"/>
                    <a:pt x="17526" y="18288"/>
                  </a:cubicBezTo>
                  <a:lnTo>
                    <a:pt x="17526" y="182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5545169" y="3823716"/>
              <a:ext cx="398335" cy="398716"/>
            </a:xfrm>
            <a:custGeom>
              <a:rect b="b" l="l" r="r" t="t"/>
              <a:pathLst>
                <a:path extrusionOk="0" h="398716" w="398335">
                  <a:moveTo>
                    <a:pt x="383762" y="169640"/>
                  </a:moveTo>
                  <a:lnTo>
                    <a:pt x="355187" y="165354"/>
                  </a:lnTo>
                  <a:cubicBezTo>
                    <a:pt x="351187" y="146590"/>
                    <a:pt x="343852" y="128968"/>
                    <a:pt x="333375" y="112776"/>
                  </a:cubicBezTo>
                  <a:lnTo>
                    <a:pt x="350520" y="89535"/>
                  </a:lnTo>
                  <a:cubicBezTo>
                    <a:pt x="355663" y="82487"/>
                    <a:pt x="354997" y="72962"/>
                    <a:pt x="348805" y="66770"/>
                  </a:cubicBezTo>
                  <a:lnTo>
                    <a:pt x="331946" y="49911"/>
                  </a:lnTo>
                  <a:cubicBezTo>
                    <a:pt x="325755" y="43720"/>
                    <a:pt x="316230" y="43053"/>
                    <a:pt x="309181" y="48196"/>
                  </a:cubicBezTo>
                  <a:lnTo>
                    <a:pt x="285940" y="65342"/>
                  </a:lnTo>
                  <a:cubicBezTo>
                    <a:pt x="269748" y="54864"/>
                    <a:pt x="252127" y="47625"/>
                    <a:pt x="233363" y="43529"/>
                  </a:cubicBezTo>
                  <a:lnTo>
                    <a:pt x="229076" y="14954"/>
                  </a:lnTo>
                  <a:cubicBezTo>
                    <a:pt x="227743" y="6287"/>
                    <a:pt x="220504" y="0"/>
                    <a:pt x="211741" y="0"/>
                  </a:cubicBezTo>
                  <a:lnTo>
                    <a:pt x="187071" y="0"/>
                  </a:lnTo>
                  <a:cubicBezTo>
                    <a:pt x="178308" y="0"/>
                    <a:pt x="171069" y="6287"/>
                    <a:pt x="169735" y="14954"/>
                  </a:cubicBezTo>
                  <a:lnTo>
                    <a:pt x="165449" y="43625"/>
                  </a:lnTo>
                  <a:cubicBezTo>
                    <a:pt x="146685" y="47625"/>
                    <a:pt x="129064" y="54959"/>
                    <a:pt x="112871" y="65437"/>
                  </a:cubicBezTo>
                  <a:lnTo>
                    <a:pt x="89630" y="48292"/>
                  </a:lnTo>
                  <a:cubicBezTo>
                    <a:pt x="82677" y="43148"/>
                    <a:pt x="72961" y="43815"/>
                    <a:pt x="66770" y="50006"/>
                  </a:cubicBezTo>
                  <a:lnTo>
                    <a:pt x="49911" y="66866"/>
                  </a:lnTo>
                  <a:cubicBezTo>
                    <a:pt x="43720" y="73057"/>
                    <a:pt x="43053" y="82677"/>
                    <a:pt x="48196" y="89725"/>
                  </a:cubicBezTo>
                  <a:lnTo>
                    <a:pt x="65341" y="113062"/>
                  </a:lnTo>
                  <a:cubicBezTo>
                    <a:pt x="54864" y="129254"/>
                    <a:pt x="47625" y="146875"/>
                    <a:pt x="43529" y="165735"/>
                  </a:cubicBezTo>
                  <a:lnTo>
                    <a:pt x="14954" y="170021"/>
                  </a:lnTo>
                  <a:cubicBezTo>
                    <a:pt x="6286" y="171355"/>
                    <a:pt x="0" y="178594"/>
                    <a:pt x="0" y="187357"/>
                  </a:cubicBezTo>
                  <a:lnTo>
                    <a:pt x="0" y="211264"/>
                  </a:lnTo>
                  <a:cubicBezTo>
                    <a:pt x="0" y="220027"/>
                    <a:pt x="6286" y="227267"/>
                    <a:pt x="14954" y="228600"/>
                  </a:cubicBezTo>
                  <a:lnTo>
                    <a:pt x="43529" y="232886"/>
                  </a:lnTo>
                  <a:cubicBezTo>
                    <a:pt x="47530" y="251650"/>
                    <a:pt x="54864" y="269367"/>
                    <a:pt x="65341" y="285559"/>
                  </a:cubicBezTo>
                  <a:lnTo>
                    <a:pt x="48196" y="308896"/>
                  </a:lnTo>
                  <a:cubicBezTo>
                    <a:pt x="43053" y="315944"/>
                    <a:pt x="43720" y="325564"/>
                    <a:pt x="49911" y="331756"/>
                  </a:cubicBezTo>
                  <a:lnTo>
                    <a:pt x="66770" y="348710"/>
                  </a:lnTo>
                  <a:cubicBezTo>
                    <a:pt x="72961" y="354901"/>
                    <a:pt x="82582" y="355568"/>
                    <a:pt x="89535" y="350425"/>
                  </a:cubicBezTo>
                  <a:lnTo>
                    <a:pt x="111252" y="334327"/>
                  </a:lnTo>
                  <a:cubicBezTo>
                    <a:pt x="110299" y="338900"/>
                    <a:pt x="109823" y="343567"/>
                    <a:pt x="109823" y="348425"/>
                  </a:cubicBezTo>
                  <a:lnTo>
                    <a:pt x="109823" y="392906"/>
                  </a:lnTo>
                  <a:cubicBezTo>
                    <a:pt x="109823" y="396145"/>
                    <a:pt x="112395" y="398717"/>
                    <a:pt x="115633" y="398717"/>
                  </a:cubicBezTo>
                  <a:lnTo>
                    <a:pt x="282702" y="398717"/>
                  </a:lnTo>
                  <a:cubicBezTo>
                    <a:pt x="282702" y="398717"/>
                    <a:pt x="288512" y="396430"/>
                    <a:pt x="288798" y="393192"/>
                  </a:cubicBezTo>
                  <a:lnTo>
                    <a:pt x="288798" y="348710"/>
                  </a:lnTo>
                  <a:cubicBezTo>
                    <a:pt x="288607" y="343852"/>
                    <a:pt x="288036" y="339185"/>
                    <a:pt x="287179" y="334613"/>
                  </a:cubicBezTo>
                  <a:lnTo>
                    <a:pt x="308896" y="350806"/>
                  </a:lnTo>
                  <a:cubicBezTo>
                    <a:pt x="315944" y="355949"/>
                    <a:pt x="325469" y="355283"/>
                    <a:pt x="331756" y="349091"/>
                  </a:cubicBezTo>
                  <a:lnTo>
                    <a:pt x="348710" y="332137"/>
                  </a:lnTo>
                  <a:cubicBezTo>
                    <a:pt x="354901" y="325946"/>
                    <a:pt x="355663" y="316325"/>
                    <a:pt x="350425" y="309277"/>
                  </a:cubicBezTo>
                  <a:lnTo>
                    <a:pt x="333184" y="285941"/>
                  </a:lnTo>
                  <a:cubicBezTo>
                    <a:pt x="336709" y="280511"/>
                    <a:pt x="339852" y="274796"/>
                    <a:pt x="342709" y="268986"/>
                  </a:cubicBezTo>
                  <a:cubicBezTo>
                    <a:pt x="344138" y="266033"/>
                    <a:pt x="342900" y="262604"/>
                    <a:pt x="340042" y="261175"/>
                  </a:cubicBezTo>
                  <a:cubicBezTo>
                    <a:pt x="337090" y="259747"/>
                    <a:pt x="333661" y="260985"/>
                    <a:pt x="332232" y="263842"/>
                  </a:cubicBezTo>
                  <a:cubicBezTo>
                    <a:pt x="329089" y="270415"/>
                    <a:pt x="325374" y="276701"/>
                    <a:pt x="321278" y="282702"/>
                  </a:cubicBezTo>
                  <a:cubicBezTo>
                    <a:pt x="319849" y="284797"/>
                    <a:pt x="319945" y="287464"/>
                    <a:pt x="321373" y="289465"/>
                  </a:cubicBezTo>
                  <a:lnTo>
                    <a:pt x="340995" y="316039"/>
                  </a:lnTo>
                  <a:cubicBezTo>
                    <a:pt x="342709" y="318421"/>
                    <a:pt x="342519" y="321564"/>
                    <a:pt x="340423" y="323659"/>
                  </a:cubicBezTo>
                  <a:lnTo>
                    <a:pt x="323469" y="340614"/>
                  </a:lnTo>
                  <a:cubicBezTo>
                    <a:pt x="321373" y="342709"/>
                    <a:pt x="318230" y="342900"/>
                    <a:pt x="315849" y="341185"/>
                  </a:cubicBezTo>
                  <a:lnTo>
                    <a:pt x="279654" y="314325"/>
                  </a:lnTo>
                  <a:cubicBezTo>
                    <a:pt x="276796" y="309277"/>
                    <a:pt x="273367" y="304609"/>
                    <a:pt x="269367" y="300418"/>
                  </a:cubicBezTo>
                  <a:cubicBezTo>
                    <a:pt x="284226" y="290036"/>
                    <a:pt x="296799" y="276416"/>
                    <a:pt x="305848" y="260699"/>
                  </a:cubicBezTo>
                  <a:cubicBezTo>
                    <a:pt x="316421" y="242221"/>
                    <a:pt x="322040" y="221075"/>
                    <a:pt x="322040" y="199644"/>
                  </a:cubicBezTo>
                  <a:cubicBezTo>
                    <a:pt x="322040" y="131921"/>
                    <a:pt x="266986" y="76867"/>
                    <a:pt x="199263" y="76867"/>
                  </a:cubicBezTo>
                  <a:cubicBezTo>
                    <a:pt x="131540" y="76867"/>
                    <a:pt x="76486" y="131921"/>
                    <a:pt x="76486" y="199644"/>
                  </a:cubicBezTo>
                  <a:cubicBezTo>
                    <a:pt x="76486" y="213931"/>
                    <a:pt x="78962" y="227933"/>
                    <a:pt x="83725" y="241268"/>
                  </a:cubicBezTo>
                  <a:cubicBezTo>
                    <a:pt x="84772" y="244316"/>
                    <a:pt x="88201" y="245840"/>
                    <a:pt x="91249" y="244792"/>
                  </a:cubicBezTo>
                  <a:cubicBezTo>
                    <a:pt x="94297" y="243745"/>
                    <a:pt x="95821" y="240316"/>
                    <a:pt x="94774" y="237268"/>
                  </a:cubicBezTo>
                  <a:cubicBezTo>
                    <a:pt x="90392" y="225171"/>
                    <a:pt x="88201" y="212503"/>
                    <a:pt x="88201" y="199549"/>
                  </a:cubicBezTo>
                  <a:cubicBezTo>
                    <a:pt x="88201" y="138303"/>
                    <a:pt x="138017" y="88487"/>
                    <a:pt x="199263" y="88487"/>
                  </a:cubicBezTo>
                  <a:cubicBezTo>
                    <a:pt x="260509" y="88487"/>
                    <a:pt x="310324" y="138303"/>
                    <a:pt x="310324" y="199549"/>
                  </a:cubicBezTo>
                  <a:cubicBezTo>
                    <a:pt x="310324" y="218980"/>
                    <a:pt x="305276" y="238030"/>
                    <a:pt x="295656" y="254794"/>
                  </a:cubicBezTo>
                  <a:cubicBezTo>
                    <a:pt x="286988" y="269843"/>
                    <a:pt x="274891" y="282797"/>
                    <a:pt x="260318" y="292322"/>
                  </a:cubicBezTo>
                  <a:cubicBezTo>
                    <a:pt x="252127" y="286226"/>
                    <a:pt x="242602" y="281750"/>
                    <a:pt x="232219" y="279654"/>
                  </a:cubicBezTo>
                  <a:cubicBezTo>
                    <a:pt x="242125" y="272796"/>
                    <a:pt x="249746" y="262985"/>
                    <a:pt x="253841" y="251555"/>
                  </a:cubicBezTo>
                  <a:cubicBezTo>
                    <a:pt x="266414" y="251270"/>
                    <a:pt x="276511" y="240887"/>
                    <a:pt x="276511" y="228314"/>
                  </a:cubicBezTo>
                  <a:cubicBezTo>
                    <a:pt x="276511" y="225457"/>
                    <a:pt x="276034" y="222790"/>
                    <a:pt x="275082" y="220313"/>
                  </a:cubicBezTo>
                  <a:cubicBezTo>
                    <a:pt x="284797" y="181261"/>
                    <a:pt x="282321" y="153257"/>
                    <a:pt x="267652" y="137160"/>
                  </a:cubicBezTo>
                  <a:cubicBezTo>
                    <a:pt x="255460" y="123825"/>
                    <a:pt x="238696" y="122872"/>
                    <a:pt x="231267" y="123158"/>
                  </a:cubicBezTo>
                  <a:cubicBezTo>
                    <a:pt x="213931" y="99441"/>
                    <a:pt x="184499" y="95441"/>
                    <a:pt x="155257" y="113252"/>
                  </a:cubicBezTo>
                  <a:cubicBezTo>
                    <a:pt x="152495" y="114967"/>
                    <a:pt x="151638" y="118491"/>
                    <a:pt x="153257" y="121253"/>
                  </a:cubicBezTo>
                  <a:cubicBezTo>
                    <a:pt x="154972" y="124016"/>
                    <a:pt x="158496" y="124873"/>
                    <a:pt x="161258" y="123254"/>
                  </a:cubicBezTo>
                  <a:cubicBezTo>
                    <a:pt x="180784" y="111347"/>
                    <a:pt x="207359" y="107537"/>
                    <a:pt x="223361" y="132493"/>
                  </a:cubicBezTo>
                  <a:cubicBezTo>
                    <a:pt x="224599" y="134398"/>
                    <a:pt x="226885" y="135446"/>
                    <a:pt x="229171" y="135064"/>
                  </a:cubicBezTo>
                  <a:cubicBezTo>
                    <a:pt x="229362" y="135064"/>
                    <a:pt x="247555" y="132397"/>
                    <a:pt x="258984" y="145066"/>
                  </a:cubicBezTo>
                  <a:cubicBezTo>
                    <a:pt x="269653" y="156877"/>
                    <a:pt x="271939" y="178689"/>
                    <a:pt x="265652" y="208693"/>
                  </a:cubicBezTo>
                  <a:cubicBezTo>
                    <a:pt x="263080" y="207073"/>
                    <a:pt x="256699" y="205359"/>
                    <a:pt x="256699" y="205359"/>
                  </a:cubicBezTo>
                  <a:lnTo>
                    <a:pt x="256699" y="192214"/>
                  </a:lnTo>
                  <a:cubicBezTo>
                    <a:pt x="256699" y="189833"/>
                    <a:pt x="255270" y="187738"/>
                    <a:pt x="253079" y="186785"/>
                  </a:cubicBezTo>
                  <a:cubicBezTo>
                    <a:pt x="252317" y="186500"/>
                    <a:pt x="235363" y="179165"/>
                    <a:pt x="226028" y="154400"/>
                  </a:cubicBezTo>
                  <a:cubicBezTo>
                    <a:pt x="224599" y="150209"/>
                    <a:pt x="218503" y="149352"/>
                    <a:pt x="215932" y="152971"/>
                  </a:cubicBezTo>
                  <a:cubicBezTo>
                    <a:pt x="196215" y="179070"/>
                    <a:pt x="146399" y="185452"/>
                    <a:pt x="145923" y="185547"/>
                  </a:cubicBezTo>
                  <a:cubicBezTo>
                    <a:pt x="142970" y="185928"/>
                    <a:pt x="140779" y="188404"/>
                    <a:pt x="140779" y="191357"/>
                  </a:cubicBezTo>
                  <a:lnTo>
                    <a:pt x="140779" y="205073"/>
                  </a:lnTo>
                  <a:cubicBezTo>
                    <a:pt x="137731" y="205645"/>
                    <a:pt x="134969" y="206692"/>
                    <a:pt x="132493" y="208312"/>
                  </a:cubicBezTo>
                  <a:cubicBezTo>
                    <a:pt x="129254" y="199739"/>
                    <a:pt x="125063" y="184023"/>
                    <a:pt x="128302" y="165830"/>
                  </a:cubicBezTo>
                  <a:cubicBezTo>
                    <a:pt x="130016" y="156115"/>
                    <a:pt x="135636" y="145828"/>
                    <a:pt x="143923" y="136874"/>
                  </a:cubicBezTo>
                  <a:cubicBezTo>
                    <a:pt x="145828" y="134874"/>
                    <a:pt x="146209" y="131731"/>
                    <a:pt x="144589" y="129445"/>
                  </a:cubicBezTo>
                  <a:cubicBezTo>
                    <a:pt x="142399" y="126301"/>
                    <a:pt x="137922" y="126111"/>
                    <a:pt x="135446" y="128778"/>
                  </a:cubicBezTo>
                  <a:cubicBezTo>
                    <a:pt x="125539" y="139446"/>
                    <a:pt x="118967" y="151829"/>
                    <a:pt x="116776" y="163735"/>
                  </a:cubicBezTo>
                  <a:cubicBezTo>
                    <a:pt x="112109" y="189357"/>
                    <a:pt x="120205" y="210312"/>
                    <a:pt x="123825" y="217932"/>
                  </a:cubicBezTo>
                  <a:cubicBezTo>
                    <a:pt x="122396" y="220980"/>
                    <a:pt x="121539" y="224409"/>
                    <a:pt x="121539" y="227933"/>
                  </a:cubicBezTo>
                  <a:cubicBezTo>
                    <a:pt x="121539" y="240506"/>
                    <a:pt x="131635" y="250888"/>
                    <a:pt x="144113" y="251174"/>
                  </a:cubicBezTo>
                  <a:cubicBezTo>
                    <a:pt x="148209" y="262700"/>
                    <a:pt x="155924" y="272415"/>
                    <a:pt x="165735" y="279273"/>
                  </a:cubicBezTo>
                  <a:cubicBezTo>
                    <a:pt x="155353" y="281368"/>
                    <a:pt x="145828" y="285750"/>
                    <a:pt x="137636" y="291941"/>
                  </a:cubicBezTo>
                  <a:cubicBezTo>
                    <a:pt x="124015" y="282892"/>
                    <a:pt x="112395" y="270891"/>
                    <a:pt x="103917" y="256889"/>
                  </a:cubicBezTo>
                  <a:cubicBezTo>
                    <a:pt x="102203" y="254127"/>
                    <a:pt x="98679" y="253270"/>
                    <a:pt x="95917" y="254984"/>
                  </a:cubicBezTo>
                  <a:cubicBezTo>
                    <a:pt x="93154" y="256699"/>
                    <a:pt x="92297" y="260223"/>
                    <a:pt x="94012" y="262985"/>
                  </a:cubicBezTo>
                  <a:cubicBezTo>
                    <a:pt x="102870" y="277559"/>
                    <a:pt x="114776" y="290227"/>
                    <a:pt x="128683" y="299942"/>
                  </a:cubicBezTo>
                  <a:cubicBezTo>
                    <a:pt x="124682" y="304133"/>
                    <a:pt x="121253" y="308800"/>
                    <a:pt x="118491" y="313849"/>
                  </a:cubicBezTo>
                  <a:lnTo>
                    <a:pt x="82391" y="340709"/>
                  </a:lnTo>
                  <a:cubicBezTo>
                    <a:pt x="80010" y="342424"/>
                    <a:pt x="76867" y="342233"/>
                    <a:pt x="74771" y="340138"/>
                  </a:cubicBezTo>
                  <a:lnTo>
                    <a:pt x="57912" y="323183"/>
                  </a:lnTo>
                  <a:cubicBezTo>
                    <a:pt x="55816" y="321088"/>
                    <a:pt x="55626" y="317945"/>
                    <a:pt x="57340" y="315563"/>
                  </a:cubicBezTo>
                  <a:lnTo>
                    <a:pt x="76962" y="288988"/>
                  </a:lnTo>
                  <a:cubicBezTo>
                    <a:pt x="78391" y="286988"/>
                    <a:pt x="78486" y="284226"/>
                    <a:pt x="77057" y="282226"/>
                  </a:cubicBezTo>
                  <a:cubicBezTo>
                    <a:pt x="65532" y="265271"/>
                    <a:pt x="57721" y="246507"/>
                    <a:pt x="54007" y="226409"/>
                  </a:cubicBezTo>
                  <a:cubicBezTo>
                    <a:pt x="53530" y="223933"/>
                    <a:pt x="51625" y="222028"/>
                    <a:pt x="49149" y="221742"/>
                  </a:cubicBezTo>
                  <a:lnTo>
                    <a:pt x="16573" y="216789"/>
                  </a:lnTo>
                  <a:cubicBezTo>
                    <a:pt x="13716" y="216313"/>
                    <a:pt x="11621" y="213931"/>
                    <a:pt x="11621" y="210979"/>
                  </a:cubicBezTo>
                  <a:lnTo>
                    <a:pt x="11621" y="187071"/>
                  </a:lnTo>
                  <a:cubicBezTo>
                    <a:pt x="11621" y="184213"/>
                    <a:pt x="13716" y="181737"/>
                    <a:pt x="16573" y="181261"/>
                  </a:cubicBezTo>
                  <a:lnTo>
                    <a:pt x="49149" y="176308"/>
                  </a:lnTo>
                  <a:cubicBezTo>
                    <a:pt x="51625" y="175927"/>
                    <a:pt x="53530" y="174022"/>
                    <a:pt x="54007" y="171641"/>
                  </a:cubicBezTo>
                  <a:cubicBezTo>
                    <a:pt x="57721" y="151543"/>
                    <a:pt x="65532" y="132779"/>
                    <a:pt x="77057" y="115824"/>
                  </a:cubicBezTo>
                  <a:cubicBezTo>
                    <a:pt x="78486" y="113729"/>
                    <a:pt x="78391" y="111062"/>
                    <a:pt x="76962" y="109061"/>
                  </a:cubicBezTo>
                  <a:lnTo>
                    <a:pt x="57340" y="82487"/>
                  </a:lnTo>
                  <a:cubicBezTo>
                    <a:pt x="55626" y="80105"/>
                    <a:pt x="55816" y="76962"/>
                    <a:pt x="57912" y="74867"/>
                  </a:cubicBezTo>
                  <a:lnTo>
                    <a:pt x="74771" y="57912"/>
                  </a:lnTo>
                  <a:cubicBezTo>
                    <a:pt x="76867" y="55817"/>
                    <a:pt x="80010" y="55626"/>
                    <a:pt x="82391" y="57341"/>
                  </a:cubicBezTo>
                  <a:lnTo>
                    <a:pt x="108966" y="76962"/>
                  </a:lnTo>
                  <a:cubicBezTo>
                    <a:pt x="110966" y="78486"/>
                    <a:pt x="113633" y="78486"/>
                    <a:pt x="115729" y="77057"/>
                  </a:cubicBezTo>
                  <a:cubicBezTo>
                    <a:pt x="132588" y="65532"/>
                    <a:pt x="151352" y="57721"/>
                    <a:pt x="171450" y="53912"/>
                  </a:cubicBezTo>
                  <a:cubicBezTo>
                    <a:pt x="173926" y="53435"/>
                    <a:pt x="175736" y="51530"/>
                    <a:pt x="176117" y="49054"/>
                  </a:cubicBezTo>
                  <a:lnTo>
                    <a:pt x="180975" y="16383"/>
                  </a:lnTo>
                  <a:cubicBezTo>
                    <a:pt x="181451" y="13525"/>
                    <a:pt x="183832" y="11430"/>
                    <a:pt x="186785" y="11430"/>
                  </a:cubicBezTo>
                  <a:lnTo>
                    <a:pt x="211455" y="11430"/>
                  </a:lnTo>
                  <a:cubicBezTo>
                    <a:pt x="214408" y="11430"/>
                    <a:pt x="216789" y="13525"/>
                    <a:pt x="217265" y="16383"/>
                  </a:cubicBezTo>
                  <a:lnTo>
                    <a:pt x="222123" y="49054"/>
                  </a:lnTo>
                  <a:cubicBezTo>
                    <a:pt x="222504" y="51530"/>
                    <a:pt x="224409" y="53435"/>
                    <a:pt x="226790" y="53912"/>
                  </a:cubicBezTo>
                  <a:cubicBezTo>
                    <a:pt x="246888" y="57721"/>
                    <a:pt x="265557" y="65437"/>
                    <a:pt x="282511" y="76962"/>
                  </a:cubicBezTo>
                  <a:cubicBezTo>
                    <a:pt x="284607" y="78391"/>
                    <a:pt x="287274" y="78296"/>
                    <a:pt x="289274" y="76867"/>
                  </a:cubicBezTo>
                  <a:lnTo>
                    <a:pt x="315849" y="57245"/>
                  </a:lnTo>
                  <a:cubicBezTo>
                    <a:pt x="318230" y="55531"/>
                    <a:pt x="321373" y="55721"/>
                    <a:pt x="323469" y="57817"/>
                  </a:cubicBezTo>
                  <a:lnTo>
                    <a:pt x="340328" y="74676"/>
                  </a:lnTo>
                  <a:cubicBezTo>
                    <a:pt x="342424" y="76771"/>
                    <a:pt x="342614" y="79915"/>
                    <a:pt x="340900" y="82296"/>
                  </a:cubicBezTo>
                  <a:lnTo>
                    <a:pt x="321278" y="108871"/>
                  </a:lnTo>
                  <a:cubicBezTo>
                    <a:pt x="319849" y="110871"/>
                    <a:pt x="319754" y="113538"/>
                    <a:pt x="321183" y="115633"/>
                  </a:cubicBezTo>
                  <a:cubicBezTo>
                    <a:pt x="332708" y="132493"/>
                    <a:pt x="340519" y="151257"/>
                    <a:pt x="344233" y="171355"/>
                  </a:cubicBezTo>
                  <a:cubicBezTo>
                    <a:pt x="344709" y="173831"/>
                    <a:pt x="346615" y="175641"/>
                    <a:pt x="349091" y="176022"/>
                  </a:cubicBezTo>
                  <a:lnTo>
                    <a:pt x="383572" y="181166"/>
                  </a:lnTo>
                  <a:cubicBezTo>
                    <a:pt x="385381" y="181451"/>
                    <a:pt x="386715" y="182975"/>
                    <a:pt x="386715" y="184785"/>
                  </a:cubicBezTo>
                  <a:lnTo>
                    <a:pt x="386715" y="212312"/>
                  </a:lnTo>
                  <a:cubicBezTo>
                    <a:pt x="386715" y="214122"/>
                    <a:pt x="385381" y="215741"/>
                    <a:pt x="383572" y="215932"/>
                  </a:cubicBezTo>
                  <a:lnTo>
                    <a:pt x="349091" y="221075"/>
                  </a:lnTo>
                  <a:cubicBezTo>
                    <a:pt x="345186" y="221647"/>
                    <a:pt x="342614" y="225933"/>
                    <a:pt x="345091" y="230314"/>
                  </a:cubicBezTo>
                  <a:cubicBezTo>
                    <a:pt x="346710" y="233077"/>
                    <a:pt x="345662" y="236601"/>
                    <a:pt x="343090" y="238411"/>
                  </a:cubicBezTo>
                  <a:cubicBezTo>
                    <a:pt x="336423" y="242983"/>
                    <a:pt x="341281" y="252127"/>
                    <a:pt x="348805" y="249079"/>
                  </a:cubicBezTo>
                  <a:cubicBezTo>
                    <a:pt x="349853" y="248698"/>
                    <a:pt x="350615" y="247745"/>
                    <a:pt x="350996" y="246697"/>
                  </a:cubicBezTo>
                  <a:cubicBezTo>
                    <a:pt x="352520" y="241935"/>
                    <a:pt x="353854" y="236982"/>
                    <a:pt x="354901" y="232029"/>
                  </a:cubicBezTo>
                  <a:lnTo>
                    <a:pt x="383476" y="227743"/>
                  </a:lnTo>
                  <a:cubicBezTo>
                    <a:pt x="392144" y="226409"/>
                    <a:pt x="398335" y="219170"/>
                    <a:pt x="398335" y="210407"/>
                  </a:cubicBezTo>
                  <a:lnTo>
                    <a:pt x="398335" y="186500"/>
                  </a:lnTo>
                  <a:cubicBezTo>
                    <a:pt x="398335" y="177737"/>
                    <a:pt x="392049" y="170497"/>
                    <a:pt x="383476" y="169164"/>
                  </a:cubicBezTo>
                  <a:lnTo>
                    <a:pt x="383476" y="169164"/>
                  </a:lnTo>
                  <a:close/>
                  <a:moveTo>
                    <a:pt x="257842" y="232029"/>
                  </a:moveTo>
                  <a:lnTo>
                    <a:pt x="257842" y="217646"/>
                  </a:lnTo>
                  <a:cubicBezTo>
                    <a:pt x="262223" y="219266"/>
                    <a:pt x="265366" y="223552"/>
                    <a:pt x="265366" y="228505"/>
                  </a:cubicBezTo>
                  <a:cubicBezTo>
                    <a:pt x="265366" y="233458"/>
                    <a:pt x="262033" y="238030"/>
                    <a:pt x="257365" y="239459"/>
                  </a:cubicBezTo>
                  <a:cubicBezTo>
                    <a:pt x="257651" y="237077"/>
                    <a:pt x="257842" y="234601"/>
                    <a:pt x="257842" y="232029"/>
                  </a:cubicBezTo>
                  <a:close/>
                  <a:moveTo>
                    <a:pt x="133636" y="228409"/>
                  </a:moveTo>
                  <a:cubicBezTo>
                    <a:pt x="133636" y="223456"/>
                    <a:pt x="136779" y="219266"/>
                    <a:pt x="141160" y="217551"/>
                  </a:cubicBezTo>
                  <a:lnTo>
                    <a:pt x="141160" y="231934"/>
                  </a:lnTo>
                  <a:cubicBezTo>
                    <a:pt x="141160" y="234410"/>
                    <a:pt x="141351" y="236887"/>
                    <a:pt x="141637" y="239363"/>
                  </a:cubicBezTo>
                  <a:cubicBezTo>
                    <a:pt x="136969" y="237839"/>
                    <a:pt x="133636" y="233458"/>
                    <a:pt x="133636" y="228409"/>
                  </a:cubicBezTo>
                  <a:close/>
                  <a:moveTo>
                    <a:pt x="152781" y="232029"/>
                  </a:moveTo>
                  <a:lnTo>
                    <a:pt x="152781" y="196501"/>
                  </a:lnTo>
                  <a:cubicBezTo>
                    <a:pt x="158210" y="195548"/>
                    <a:pt x="167354" y="193643"/>
                    <a:pt x="177736" y="190309"/>
                  </a:cubicBezTo>
                  <a:cubicBezTo>
                    <a:pt x="195548" y="184499"/>
                    <a:pt x="209550" y="176784"/>
                    <a:pt x="219265" y="167354"/>
                  </a:cubicBezTo>
                  <a:cubicBezTo>
                    <a:pt x="227838" y="184309"/>
                    <a:pt x="239554" y="192691"/>
                    <a:pt x="245364" y="196025"/>
                  </a:cubicBezTo>
                  <a:lnTo>
                    <a:pt x="245364" y="231362"/>
                  </a:lnTo>
                  <a:cubicBezTo>
                    <a:pt x="245364" y="256794"/>
                    <a:pt x="225171" y="278035"/>
                    <a:pt x="199739" y="278416"/>
                  </a:cubicBezTo>
                  <a:cubicBezTo>
                    <a:pt x="174307" y="278797"/>
                    <a:pt x="152781" y="257842"/>
                    <a:pt x="152781" y="232124"/>
                  </a:cubicBezTo>
                  <a:lnTo>
                    <a:pt x="152781" y="232124"/>
                  </a:lnTo>
                  <a:close/>
                  <a:moveTo>
                    <a:pt x="194691" y="313754"/>
                  </a:moveTo>
                  <a:lnTo>
                    <a:pt x="204311" y="313754"/>
                  </a:lnTo>
                  <a:lnTo>
                    <a:pt x="211836" y="354806"/>
                  </a:lnTo>
                  <a:lnTo>
                    <a:pt x="199549" y="367189"/>
                  </a:lnTo>
                  <a:lnTo>
                    <a:pt x="187261" y="354806"/>
                  </a:lnTo>
                  <a:lnTo>
                    <a:pt x="194786" y="313754"/>
                  </a:lnTo>
                  <a:close/>
                  <a:moveTo>
                    <a:pt x="189452" y="290417"/>
                  </a:moveTo>
                  <a:lnTo>
                    <a:pt x="209550" y="290417"/>
                  </a:lnTo>
                  <a:lnTo>
                    <a:pt x="204978" y="302133"/>
                  </a:lnTo>
                  <a:lnTo>
                    <a:pt x="193929" y="302133"/>
                  </a:lnTo>
                  <a:lnTo>
                    <a:pt x="189357" y="290417"/>
                  </a:lnTo>
                  <a:close/>
                  <a:moveTo>
                    <a:pt x="121729" y="348329"/>
                  </a:moveTo>
                  <a:cubicBezTo>
                    <a:pt x="121729" y="317373"/>
                    <a:pt x="145923" y="291941"/>
                    <a:pt x="176403" y="289941"/>
                  </a:cubicBezTo>
                  <a:lnTo>
                    <a:pt x="183451" y="308229"/>
                  </a:lnTo>
                  <a:lnTo>
                    <a:pt x="174879" y="355473"/>
                  </a:lnTo>
                  <a:cubicBezTo>
                    <a:pt x="174498" y="357378"/>
                    <a:pt x="175165" y="359283"/>
                    <a:pt x="176498" y="360617"/>
                  </a:cubicBezTo>
                  <a:lnTo>
                    <a:pt x="195072" y="379381"/>
                  </a:lnTo>
                  <a:cubicBezTo>
                    <a:pt x="197263" y="381667"/>
                    <a:pt x="201168" y="381667"/>
                    <a:pt x="203359" y="379381"/>
                  </a:cubicBezTo>
                  <a:lnTo>
                    <a:pt x="221932" y="360617"/>
                  </a:lnTo>
                  <a:cubicBezTo>
                    <a:pt x="223266" y="359283"/>
                    <a:pt x="223838" y="357378"/>
                    <a:pt x="223552" y="355473"/>
                  </a:cubicBezTo>
                  <a:lnTo>
                    <a:pt x="214979" y="308229"/>
                  </a:lnTo>
                  <a:lnTo>
                    <a:pt x="222028" y="289941"/>
                  </a:lnTo>
                  <a:cubicBezTo>
                    <a:pt x="252508" y="291846"/>
                    <a:pt x="276701" y="317278"/>
                    <a:pt x="276701" y="348329"/>
                  </a:cubicBezTo>
                  <a:lnTo>
                    <a:pt x="276701" y="386905"/>
                  </a:lnTo>
                  <a:lnTo>
                    <a:pt x="255651" y="386905"/>
                  </a:lnTo>
                  <a:lnTo>
                    <a:pt x="255651" y="356521"/>
                  </a:lnTo>
                  <a:cubicBezTo>
                    <a:pt x="255651" y="353568"/>
                    <a:pt x="253460" y="350806"/>
                    <a:pt x="250507" y="350520"/>
                  </a:cubicBezTo>
                  <a:cubicBezTo>
                    <a:pt x="246983" y="350139"/>
                    <a:pt x="243935" y="352901"/>
                    <a:pt x="243935" y="356330"/>
                  </a:cubicBezTo>
                  <a:lnTo>
                    <a:pt x="243935" y="387001"/>
                  </a:lnTo>
                  <a:lnTo>
                    <a:pt x="155257" y="387001"/>
                  </a:lnTo>
                  <a:lnTo>
                    <a:pt x="155257" y="356616"/>
                  </a:lnTo>
                  <a:cubicBezTo>
                    <a:pt x="155257" y="353663"/>
                    <a:pt x="153067" y="350901"/>
                    <a:pt x="150114" y="350615"/>
                  </a:cubicBezTo>
                  <a:cubicBezTo>
                    <a:pt x="146590" y="350234"/>
                    <a:pt x="143542" y="352996"/>
                    <a:pt x="143542" y="356425"/>
                  </a:cubicBezTo>
                  <a:lnTo>
                    <a:pt x="143542" y="387096"/>
                  </a:lnTo>
                  <a:lnTo>
                    <a:pt x="121729" y="387096"/>
                  </a:lnTo>
                  <a:lnTo>
                    <a:pt x="121729" y="3485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27"/>
          <p:cNvGrpSpPr/>
          <p:nvPr/>
        </p:nvGrpSpPr>
        <p:grpSpPr>
          <a:xfrm>
            <a:off x="4822743" y="3303274"/>
            <a:ext cx="206237" cy="398335"/>
            <a:chOff x="6349255" y="3823811"/>
            <a:chExt cx="206237" cy="398335"/>
          </a:xfrm>
        </p:grpSpPr>
        <p:sp>
          <p:nvSpPr>
            <p:cNvPr id="616" name="Google Shape;616;p27"/>
            <p:cNvSpPr/>
            <p:nvPr/>
          </p:nvSpPr>
          <p:spPr>
            <a:xfrm>
              <a:off x="6349255" y="3823811"/>
              <a:ext cx="206237" cy="364381"/>
            </a:xfrm>
            <a:custGeom>
              <a:rect b="b" l="l" r="r" t="t"/>
              <a:pathLst>
                <a:path extrusionOk="0" h="364381" w="206237">
                  <a:moveTo>
                    <a:pt x="205658" y="39719"/>
                  </a:moveTo>
                  <a:lnTo>
                    <a:pt x="191276" y="3715"/>
                  </a:lnTo>
                  <a:cubicBezTo>
                    <a:pt x="190418" y="1524"/>
                    <a:pt x="188228" y="0"/>
                    <a:pt x="185847" y="0"/>
                  </a:cubicBezTo>
                  <a:lnTo>
                    <a:pt x="20207" y="0"/>
                  </a:lnTo>
                  <a:cubicBezTo>
                    <a:pt x="17825" y="0"/>
                    <a:pt x="15635" y="1524"/>
                    <a:pt x="14778" y="3715"/>
                  </a:cubicBezTo>
                  <a:lnTo>
                    <a:pt x="395" y="39719"/>
                  </a:lnTo>
                  <a:cubicBezTo>
                    <a:pt x="-272" y="41434"/>
                    <a:pt x="-82" y="43434"/>
                    <a:pt x="871" y="44958"/>
                  </a:cubicBezTo>
                  <a:lnTo>
                    <a:pt x="13254" y="64770"/>
                  </a:lnTo>
                  <a:cubicBezTo>
                    <a:pt x="14968" y="67532"/>
                    <a:pt x="18588" y="68390"/>
                    <a:pt x="21350" y="66675"/>
                  </a:cubicBezTo>
                  <a:cubicBezTo>
                    <a:pt x="24112" y="64961"/>
                    <a:pt x="24969" y="61341"/>
                    <a:pt x="23255" y="58579"/>
                  </a:cubicBezTo>
                  <a:lnTo>
                    <a:pt x="12491" y="41338"/>
                  </a:lnTo>
                  <a:lnTo>
                    <a:pt x="23064" y="14764"/>
                  </a:lnTo>
                  <a:lnTo>
                    <a:pt x="94025" y="62579"/>
                  </a:lnTo>
                  <a:lnTo>
                    <a:pt x="54211" y="103251"/>
                  </a:lnTo>
                  <a:cubicBezTo>
                    <a:pt x="52878" y="104204"/>
                    <a:pt x="52020" y="104108"/>
                    <a:pt x="50973" y="102870"/>
                  </a:cubicBezTo>
                  <a:lnTo>
                    <a:pt x="35732" y="78391"/>
                  </a:lnTo>
                  <a:cubicBezTo>
                    <a:pt x="34018" y="75629"/>
                    <a:pt x="30399" y="74771"/>
                    <a:pt x="27636" y="76486"/>
                  </a:cubicBezTo>
                  <a:cubicBezTo>
                    <a:pt x="24874" y="78200"/>
                    <a:pt x="24017" y="81820"/>
                    <a:pt x="25731" y="84582"/>
                  </a:cubicBezTo>
                  <a:lnTo>
                    <a:pt x="40971" y="109061"/>
                  </a:lnTo>
                  <a:cubicBezTo>
                    <a:pt x="45067" y="115919"/>
                    <a:pt x="55068" y="117729"/>
                    <a:pt x="61259" y="112586"/>
                  </a:cubicBezTo>
                  <a:lnTo>
                    <a:pt x="75738" y="129540"/>
                  </a:lnTo>
                  <a:lnTo>
                    <a:pt x="30113" y="315944"/>
                  </a:lnTo>
                  <a:cubicBezTo>
                    <a:pt x="28398" y="323088"/>
                    <a:pt x="30303" y="330517"/>
                    <a:pt x="35351" y="335947"/>
                  </a:cubicBezTo>
                  <a:lnTo>
                    <a:pt x="60021" y="362521"/>
                  </a:lnTo>
                  <a:cubicBezTo>
                    <a:pt x="62212" y="364903"/>
                    <a:pt x="65927" y="364998"/>
                    <a:pt x="68308" y="362807"/>
                  </a:cubicBezTo>
                  <a:cubicBezTo>
                    <a:pt x="70689" y="360617"/>
                    <a:pt x="70784" y="356902"/>
                    <a:pt x="68594" y="354521"/>
                  </a:cubicBezTo>
                  <a:lnTo>
                    <a:pt x="43924" y="327946"/>
                  </a:lnTo>
                  <a:cubicBezTo>
                    <a:pt x="41638" y="325469"/>
                    <a:pt x="40685" y="322040"/>
                    <a:pt x="41543" y="318707"/>
                  </a:cubicBezTo>
                  <a:lnTo>
                    <a:pt x="86787" y="133826"/>
                  </a:lnTo>
                  <a:lnTo>
                    <a:pt x="119648" y="133826"/>
                  </a:lnTo>
                  <a:lnTo>
                    <a:pt x="134792" y="195548"/>
                  </a:lnTo>
                  <a:cubicBezTo>
                    <a:pt x="135555" y="198692"/>
                    <a:pt x="138698" y="200596"/>
                    <a:pt x="141841" y="199834"/>
                  </a:cubicBezTo>
                  <a:cubicBezTo>
                    <a:pt x="144984" y="199073"/>
                    <a:pt x="146889" y="195929"/>
                    <a:pt x="146127" y="192786"/>
                  </a:cubicBezTo>
                  <a:lnTo>
                    <a:pt x="130601" y="129445"/>
                  </a:lnTo>
                  <a:lnTo>
                    <a:pt x="145080" y="112490"/>
                  </a:lnTo>
                  <a:cubicBezTo>
                    <a:pt x="151175" y="117634"/>
                    <a:pt x="161272" y="115824"/>
                    <a:pt x="165368" y="108966"/>
                  </a:cubicBezTo>
                  <a:lnTo>
                    <a:pt x="205278" y="44958"/>
                  </a:lnTo>
                  <a:cubicBezTo>
                    <a:pt x="206325" y="43339"/>
                    <a:pt x="206516" y="41338"/>
                    <a:pt x="205849" y="39529"/>
                  </a:cubicBezTo>
                  <a:lnTo>
                    <a:pt x="205849" y="39529"/>
                  </a:lnTo>
                  <a:close/>
                  <a:moveTo>
                    <a:pt x="39352" y="11716"/>
                  </a:moveTo>
                  <a:lnTo>
                    <a:pt x="166606" y="11716"/>
                  </a:lnTo>
                  <a:lnTo>
                    <a:pt x="102979" y="54578"/>
                  </a:lnTo>
                  <a:lnTo>
                    <a:pt x="39352" y="11716"/>
                  </a:lnTo>
                  <a:close/>
                  <a:moveTo>
                    <a:pt x="102979" y="70104"/>
                  </a:moveTo>
                  <a:lnTo>
                    <a:pt x="136507" y="104394"/>
                  </a:lnTo>
                  <a:lnTo>
                    <a:pt x="121267" y="122206"/>
                  </a:lnTo>
                  <a:lnTo>
                    <a:pt x="84596" y="122206"/>
                  </a:lnTo>
                  <a:lnTo>
                    <a:pt x="69356" y="104394"/>
                  </a:lnTo>
                  <a:lnTo>
                    <a:pt x="102884" y="70104"/>
                  </a:lnTo>
                  <a:close/>
                  <a:moveTo>
                    <a:pt x="155176" y="102775"/>
                  </a:moveTo>
                  <a:cubicBezTo>
                    <a:pt x="154128" y="104013"/>
                    <a:pt x="153176" y="104108"/>
                    <a:pt x="151938" y="103156"/>
                  </a:cubicBezTo>
                  <a:lnTo>
                    <a:pt x="112123" y="62484"/>
                  </a:lnTo>
                  <a:lnTo>
                    <a:pt x="183084" y="14764"/>
                  </a:lnTo>
                  <a:lnTo>
                    <a:pt x="193657" y="41243"/>
                  </a:lnTo>
                  <a:lnTo>
                    <a:pt x="155176" y="1027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6423514" y="4034622"/>
              <a:ext cx="102434" cy="187524"/>
            </a:xfrm>
            <a:custGeom>
              <a:rect b="b" l="l" r="r" t="t"/>
              <a:pathLst>
                <a:path extrusionOk="0" h="187524" w="102434">
                  <a:moveTo>
                    <a:pt x="77203" y="4454"/>
                  </a:moveTo>
                  <a:cubicBezTo>
                    <a:pt x="76441" y="1311"/>
                    <a:pt x="73298" y="-594"/>
                    <a:pt x="70155" y="168"/>
                  </a:cubicBezTo>
                  <a:cubicBezTo>
                    <a:pt x="67012" y="930"/>
                    <a:pt x="65106" y="4073"/>
                    <a:pt x="65868" y="7216"/>
                  </a:cubicBezTo>
                  <a:lnTo>
                    <a:pt x="90443" y="107514"/>
                  </a:lnTo>
                  <a:cubicBezTo>
                    <a:pt x="91205" y="110848"/>
                    <a:pt x="90443" y="114277"/>
                    <a:pt x="88062" y="116754"/>
                  </a:cubicBezTo>
                  <a:lnTo>
                    <a:pt x="36150" y="172570"/>
                  </a:lnTo>
                  <a:cubicBezTo>
                    <a:pt x="34246" y="174666"/>
                    <a:pt x="31579" y="175809"/>
                    <a:pt x="28816" y="175809"/>
                  </a:cubicBezTo>
                  <a:cubicBezTo>
                    <a:pt x="26054" y="175809"/>
                    <a:pt x="23387" y="174666"/>
                    <a:pt x="21482" y="172570"/>
                  </a:cubicBezTo>
                  <a:lnTo>
                    <a:pt x="10147" y="160378"/>
                  </a:lnTo>
                  <a:cubicBezTo>
                    <a:pt x="7956" y="157997"/>
                    <a:pt x="4242" y="157902"/>
                    <a:pt x="1860" y="160092"/>
                  </a:cubicBezTo>
                  <a:cubicBezTo>
                    <a:pt x="-521" y="162283"/>
                    <a:pt x="-616" y="165998"/>
                    <a:pt x="1575" y="168379"/>
                  </a:cubicBezTo>
                  <a:lnTo>
                    <a:pt x="12909" y="180571"/>
                  </a:lnTo>
                  <a:cubicBezTo>
                    <a:pt x="17005" y="184953"/>
                    <a:pt x="22815" y="187524"/>
                    <a:pt x="28816" y="187524"/>
                  </a:cubicBezTo>
                  <a:cubicBezTo>
                    <a:pt x="34817" y="187524"/>
                    <a:pt x="40627" y="184953"/>
                    <a:pt x="44723" y="180571"/>
                  </a:cubicBezTo>
                  <a:lnTo>
                    <a:pt x="96634" y="124755"/>
                  </a:lnTo>
                  <a:cubicBezTo>
                    <a:pt x="101587" y="119421"/>
                    <a:pt x="103587" y="111896"/>
                    <a:pt x="101778" y="104752"/>
                  </a:cubicBezTo>
                  <a:lnTo>
                    <a:pt x="77203" y="44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5434643" y="3303749"/>
            <a:ext cx="397668" cy="397573"/>
            <a:chOff x="6961155" y="3824287"/>
            <a:chExt cx="397668" cy="397573"/>
          </a:xfrm>
        </p:grpSpPr>
        <p:sp>
          <p:nvSpPr>
            <p:cNvPr id="619" name="Google Shape;619;p27"/>
            <p:cNvSpPr/>
            <p:nvPr/>
          </p:nvSpPr>
          <p:spPr>
            <a:xfrm>
              <a:off x="7141178" y="4042314"/>
              <a:ext cx="37718" cy="18764"/>
            </a:xfrm>
            <a:custGeom>
              <a:rect b="b" l="l" r="r" t="t"/>
              <a:pathLst>
                <a:path extrusionOk="0" h="18764" w="37718">
                  <a:moveTo>
                    <a:pt x="31718" y="0"/>
                  </a:moveTo>
                  <a:cubicBezTo>
                    <a:pt x="29242" y="0"/>
                    <a:pt x="27146" y="1524"/>
                    <a:pt x="26289" y="3715"/>
                  </a:cubicBezTo>
                  <a:cubicBezTo>
                    <a:pt x="26098" y="4096"/>
                    <a:pt x="24479" y="7144"/>
                    <a:pt x="18764" y="7144"/>
                  </a:cubicBezTo>
                  <a:cubicBezTo>
                    <a:pt x="13049" y="7144"/>
                    <a:pt x="11430" y="4096"/>
                    <a:pt x="11239" y="3715"/>
                  </a:cubicBezTo>
                  <a:cubicBezTo>
                    <a:pt x="10382" y="1524"/>
                    <a:pt x="8287" y="0"/>
                    <a:pt x="5810" y="0"/>
                  </a:cubicBezTo>
                  <a:cubicBezTo>
                    <a:pt x="2572" y="0"/>
                    <a:pt x="0" y="2572"/>
                    <a:pt x="0" y="5810"/>
                  </a:cubicBezTo>
                  <a:cubicBezTo>
                    <a:pt x="0" y="6667"/>
                    <a:pt x="190" y="7525"/>
                    <a:pt x="571" y="8287"/>
                  </a:cubicBezTo>
                  <a:cubicBezTo>
                    <a:pt x="2191" y="12192"/>
                    <a:pt x="7810" y="18764"/>
                    <a:pt x="18859" y="18764"/>
                  </a:cubicBezTo>
                  <a:cubicBezTo>
                    <a:pt x="29908" y="18764"/>
                    <a:pt x="35528" y="12192"/>
                    <a:pt x="37147" y="8287"/>
                  </a:cubicBezTo>
                  <a:cubicBezTo>
                    <a:pt x="37529" y="7525"/>
                    <a:pt x="37719" y="6667"/>
                    <a:pt x="37719" y="5810"/>
                  </a:cubicBezTo>
                  <a:cubicBezTo>
                    <a:pt x="37719" y="2572"/>
                    <a:pt x="35147" y="0"/>
                    <a:pt x="31909" y="0"/>
                  </a:cubicBezTo>
                  <a:lnTo>
                    <a:pt x="31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7125652" y="4006024"/>
              <a:ext cx="11715" cy="24801"/>
            </a:xfrm>
            <a:custGeom>
              <a:rect b="b" l="l" r="r" t="t"/>
              <a:pathLst>
                <a:path extrusionOk="0" h="24801" w="11715">
                  <a:moveTo>
                    <a:pt x="5810" y="0"/>
                  </a:moveTo>
                  <a:cubicBezTo>
                    <a:pt x="2572" y="0"/>
                    <a:pt x="0" y="2572"/>
                    <a:pt x="0" y="5810"/>
                  </a:cubicBezTo>
                  <a:lnTo>
                    <a:pt x="0" y="18764"/>
                  </a:lnTo>
                  <a:cubicBezTo>
                    <a:pt x="0" y="21717"/>
                    <a:pt x="2191" y="24479"/>
                    <a:pt x="5144" y="24765"/>
                  </a:cubicBezTo>
                  <a:cubicBezTo>
                    <a:pt x="8668" y="25146"/>
                    <a:pt x="11716" y="22479"/>
                    <a:pt x="11716" y="18955"/>
                  </a:cubicBezTo>
                  <a:lnTo>
                    <a:pt x="11716" y="5810"/>
                  </a:lnTo>
                  <a:cubicBezTo>
                    <a:pt x="11716" y="2572"/>
                    <a:pt x="9144" y="0"/>
                    <a:pt x="5905" y="0"/>
                  </a:cubicBezTo>
                  <a:lnTo>
                    <a:pt x="5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7182421" y="4006083"/>
              <a:ext cx="11715" cy="24836"/>
            </a:xfrm>
            <a:custGeom>
              <a:rect b="b" l="l" r="r" t="t"/>
              <a:pathLst>
                <a:path extrusionOk="0" h="24836" w="11715">
                  <a:moveTo>
                    <a:pt x="11716" y="18705"/>
                  </a:move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lnTo>
                    <a:pt x="0" y="18991"/>
                  </a:lnTo>
                  <a:cubicBezTo>
                    <a:pt x="0" y="22420"/>
                    <a:pt x="3048" y="25182"/>
                    <a:pt x="6572" y="24801"/>
                  </a:cubicBezTo>
                  <a:cubicBezTo>
                    <a:pt x="9525" y="24420"/>
                    <a:pt x="11716" y="21753"/>
                    <a:pt x="11716" y="188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6961155" y="3824287"/>
              <a:ext cx="397668" cy="397573"/>
            </a:xfrm>
            <a:custGeom>
              <a:rect b="b" l="l" r="r" t="t"/>
              <a:pathLst>
                <a:path extrusionOk="0" h="397573" w="397668">
                  <a:moveTo>
                    <a:pt x="354044" y="284131"/>
                  </a:moveTo>
                  <a:cubicBezTo>
                    <a:pt x="361569" y="276701"/>
                    <a:pt x="365951" y="266700"/>
                    <a:pt x="365951" y="255937"/>
                  </a:cubicBezTo>
                  <a:cubicBezTo>
                    <a:pt x="365951" y="233743"/>
                    <a:pt x="347377" y="215741"/>
                    <a:pt x="324612" y="215741"/>
                  </a:cubicBezTo>
                  <a:cubicBezTo>
                    <a:pt x="301847" y="215741"/>
                    <a:pt x="283274" y="233743"/>
                    <a:pt x="283274" y="255937"/>
                  </a:cubicBezTo>
                  <a:cubicBezTo>
                    <a:pt x="283274" y="266700"/>
                    <a:pt x="287560" y="276701"/>
                    <a:pt x="295180" y="284131"/>
                  </a:cubicBezTo>
                  <a:cubicBezTo>
                    <a:pt x="291370" y="286512"/>
                    <a:pt x="287846" y="289370"/>
                    <a:pt x="284417" y="292608"/>
                  </a:cubicBezTo>
                  <a:cubicBezTo>
                    <a:pt x="272796" y="275844"/>
                    <a:pt x="254794" y="263842"/>
                    <a:pt x="233934" y="260223"/>
                  </a:cubicBezTo>
                  <a:cubicBezTo>
                    <a:pt x="245745" y="252508"/>
                    <a:pt x="254889" y="240983"/>
                    <a:pt x="259652" y="227457"/>
                  </a:cubicBezTo>
                  <a:cubicBezTo>
                    <a:pt x="273558" y="227457"/>
                    <a:pt x="284893" y="216027"/>
                    <a:pt x="284893" y="202025"/>
                  </a:cubicBezTo>
                  <a:cubicBezTo>
                    <a:pt x="284893" y="198882"/>
                    <a:pt x="284321" y="195834"/>
                    <a:pt x="283274" y="193072"/>
                  </a:cubicBezTo>
                  <a:cubicBezTo>
                    <a:pt x="290132" y="165449"/>
                    <a:pt x="290322" y="141161"/>
                    <a:pt x="283845" y="120777"/>
                  </a:cubicBezTo>
                  <a:cubicBezTo>
                    <a:pt x="279464" y="106966"/>
                    <a:pt x="272034" y="94964"/>
                    <a:pt x="261652" y="84963"/>
                  </a:cubicBezTo>
                  <a:lnTo>
                    <a:pt x="275177" y="41434"/>
                  </a:lnTo>
                  <a:cubicBezTo>
                    <a:pt x="276797" y="36100"/>
                    <a:pt x="275368" y="30194"/>
                    <a:pt x="271082" y="26670"/>
                  </a:cubicBezTo>
                  <a:cubicBezTo>
                    <a:pt x="266605" y="22860"/>
                    <a:pt x="260414" y="22384"/>
                    <a:pt x="255366" y="25336"/>
                  </a:cubicBezTo>
                  <a:lnTo>
                    <a:pt x="234982" y="37243"/>
                  </a:lnTo>
                  <a:lnTo>
                    <a:pt x="209455" y="5143"/>
                  </a:lnTo>
                  <a:cubicBezTo>
                    <a:pt x="204311" y="-1714"/>
                    <a:pt x="193262" y="-1714"/>
                    <a:pt x="188119" y="5143"/>
                  </a:cubicBezTo>
                  <a:lnTo>
                    <a:pt x="162592" y="37243"/>
                  </a:lnTo>
                  <a:lnTo>
                    <a:pt x="142208" y="25336"/>
                  </a:lnTo>
                  <a:cubicBezTo>
                    <a:pt x="137160" y="22384"/>
                    <a:pt x="130969" y="22955"/>
                    <a:pt x="126492" y="26670"/>
                  </a:cubicBezTo>
                  <a:cubicBezTo>
                    <a:pt x="122016" y="30385"/>
                    <a:pt x="120777" y="36195"/>
                    <a:pt x="122396" y="41434"/>
                  </a:cubicBezTo>
                  <a:lnTo>
                    <a:pt x="135922" y="84963"/>
                  </a:lnTo>
                  <a:cubicBezTo>
                    <a:pt x="125540" y="94964"/>
                    <a:pt x="118110" y="106966"/>
                    <a:pt x="113729" y="120777"/>
                  </a:cubicBezTo>
                  <a:cubicBezTo>
                    <a:pt x="107252" y="141161"/>
                    <a:pt x="107442" y="165449"/>
                    <a:pt x="114300" y="193072"/>
                  </a:cubicBezTo>
                  <a:cubicBezTo>
                    <a:pt x="113252" y="195834"/>
                    <a:pt x="112681" y="198882"/>
                    <a:pt x="112681" y="202025"/>
                  </a:cubicBezTo>
                  <a:cubicBezTo>
                    <a:pt x="112681" y="216027"/>
                    <a:pt x="124016" y="227362"/>
                    <a:pt x="137922" y="227457"/>
                  </a:cubicBezTo>
                  <a:cubicBezTo>
                    <a:pt x="142685" y="240983"/>
                    <a:pt x="151829" y="252508"/>
                    <a:pt x="163640" y="260223"/>
                  </a:cubicBezTo>
                  <a:cubicBezTo>
                    <a:pt x="142780" y="263938"/>
                    <a:pt x="124778" y="275939"/>
                    <a:pt x="113157" y="292608"/>
                  </a:cubicBezTo>
                  <a:cubicBezTo>
                    <a:pt x="109728" y="289370"/>
                    <a:pt x="106204" y="286607"/>
                    <a:pt x="102394" y="284131"/>
                  </a:cubicBezTo>
                  <a:cubicBezTo>
                    <a:pt x="109919" y="276701"/>
                    <a:pt x="114300" y="266700"/>
                    <a:pt x="114300" y="255937"/>
                  </a:cubicBezTo>
                  <a:cubicBezTo>
                    <a:pt x="114300" y="233743"/>
                    <a:pt x="95726" y="215741"/>
                    <a:pt x="72962" y="215741"/>
                  </a:cubicBezTo>
                  <a:cubicBezTo>
                    <a:pt x="50197" y="215741"/>
                    <a:pt x="31623" y="233743"/>
                    <a:pt x="31623" y="255937"/>
                  </a:cubicBezTo>
                  <a:cubicBezTo>
                    <a:pt x="31623" y="266700"/>
                    <a:pt x="35909" y="276701"/>
                    <a:pt x="43529" y="284131"/>
                  </a:cubicBezTo>
                  <a:cubicBezTo>
                    <a:pt x="35624" y="289179"/>
                    <a:pt x="28480" y="296037"/>
                    <a:pt x="22574" y="304229"/>
                  </a:cubicBezTo>
                  <a:cubicBezTo>
                    <a:pt x="20669" y="306800"/>
                    <a:pt x="21241" y="310515"/>
                    <a:pt x="23908" y="312420"/>
                  </a:cubicBezTo>
                  <a:cubicBezTo>
                    <a:pt x="26479" y="314325"/>
                    <a:pt x="30194" y="313754"/>
                    <a:pt x="32099" y="311087"/>
                  </a:cubicBezTo>
                  <a:cubicBezTo>
                    <a:pt x="38862" y="301752"/>
                    <a:pt x="47244" y="294608"/>
                    <a:pt x="56579" y="290322"/>
                  </a:cubicBezTo>
                  <a:cubicBezTo>
                    <a:pt x="58960" y="289274"/>
                    <a:pt x="60389" y="286703"/>
                    <a:pt x="59912" y="284036"/>
                  </a:cubicBezTo>
                  <a:cubicBezTo>
                    <a:pt x="59627" y="282321"/>
                    <a:pt x="58579" y="280892"/>
                    <a:pt x="57150" y="280035"/>
                  </a:cubicBezTo>
                  <a:cubicBezTo>
                    <a:pt x="48578" y="274796"/>
                    <a:pt x="43434" y="265747"/>
                    <a:pt x="43434" y="256032"/>
                  </a:cubicBezTo>
                  <a:cubicBezTo>
                    <a:pt x="43434" y="240316"/>
                    <a:pt x="56769" y="227552"/>
                    <a:pt x="73057" y="227552"/>
                  </a:cubicBezTo>
                  <a:cubicBezTo>
                    <a:pt x="89345" y="227552"/>
                    <a:pt x="102679" y="240316"/>
                    <a:pt x="102679" y="256032"/>
                  </a:cubicBezTo>
                  <a:cubicBezTo>
                    <a:pt x="102679" y="265843"/>
                    <a:pt x="97536" y="274796"/>
                    <a:pt x="88964" y="280035"/>
                  </a:cubicBezTo>
                  <a:cubicBezTo>
                    <a:pt x="87535" y="280892"/>
                    <a:pt x="86487" y="282416"/>
                    <a:pt x="86201" y="284036"/>
                  </a:cubicBezTo>
                  <a:cubicBezTo>
                    <a:pt x="85725" y="286703"/>
                    <a:pt x="87154" y="289274"/>
                    <a:pt x="89535" y="290322"/>
                  </a:cubicBezTo>
                  <a:cubicBezTo>
                    <a:pt x="96012" y="293275"/>
                    <a:pt x="101918" y="297561"/>
                    <a:pt x="107156" y="302990"/>
                  </a:cubicBezTo>
                  <a:cubicBezTo>
                    <a:pt x="102108" y="313277"/>
                    <a:pt x="99346" y="324898"/>
                    <a:pt x="99346" y="337090"/>
                  </a:cubicBezTo>
                  <a:lnTo>
                    <a:pt x="99346" y="385858"/>
                  </a:lnTo>
                  <a:lnTo>
                    <a:pt x="11811" y="385858"/>
                  </a:lnTo>
                  <a:cubicBezTo>
                    <a:pt x="12287" y="364426"/>
                    <a:pt x="15621" y="345853"/>
                    <a:pt x="21622" y="330613"/>
                  </a:cubicBezTo>
                  <a:cubicBezTo>
                    <a:pt x="22765" y="327850"/>
                    <a:pt x="21717" y="324612"/>
                    <a:pt x="19145" y="323183"/>
                  </a:cubicBezTo>
                  <a:cubicBezTo>
                    <a:pt x="16002" y="321469"/>
                    <a:pt x="12192" y="322897"/>
                    <a:pt x="10859" y="326136"/>
                  </a:cubicBezTo>
                  <a:cubicBezTo>
                    <a:pt x="3715" y="344138"/>
                    <a:pt x="0" y="366236"/>
                    <a:pt x="0" y="391763"/>
                  </a:cubicBezTo>
                  <a:cubicBezTo>
                    <a:pt x="0" y="395002"/>
                    <a:pt x="2667" y="397574"/>
                    <a:pt x="5810" y="397574"/>
                  </a:cubicBezTo>
                  <a:lnTo>
                    <a:pt x="391859" y="397574"/>
                  </a:lnTo>
                  <a:cubicBezTo>
                    <a:pt x="395097" y="397574"/>
                    <a:pt x="397669" y="395002"/>
                    <a:pt x="397669" y="391763"/>
                  </a:cubicBezTo>
                  <a:cubicBezTo>
                    <a:pt x="397669" y="324993"/>
                    <a:pt x="373190" y="296323"/>
                    <a:pt x="354140" y="284226"/>
                  </a:cubicBezTo>
                  <a:lnTo>
                    <a:pt x="354140" y="284226"/>
                  </a:lnTo>
                  <a:close/>
                  <a:moveTo>
                    <a:pt x="192786" y="297085"/>
                  </a:moveTo>
                  <a:lnTo>
                    <a:pt x="204788" y="297085"/>
                  </a:lnTo>
                  <a:lnTo>
                    <a:pt x="213360" y="344329"/>
                  </a:lnTo>
                  <a:lnTo>
                    <a:pt x="198692" y="359092"/>
                  </a:lnTo>
                  <a:lnTo>
                    <a:pt x="184023" y="344329"/>
                  </a:lnTo>
                  <a:lnTo>
                    <a:pt x="192596" y="297085"/>
                  </a:lnTo>
                  <a:close/>
                  <a:moveTo>
                    <a:pt x="205645" y="285369"/>
                  </a:moveTo>
                  <a:lnTo>
                    <a:pt x="192024" y="285369"/>
                  </a:lnTo>
                  <a:lnTo>
                    <a:pt x="186309" y="270605"/>
                  </a:lnTo>
                  <a:lnTo>
                    <a:pt x="211360" y="270605"/>
                  </a:lnTo>
                  <a:lnTo>
                    <a:pt x="205645" y="285369"/>
                  </a:lnTo>
                  <a:close/>
                  <a:moveTo>
                    <a:pt x="262795" y="214884"/>
                  </a:moveTo>
                  <a:cubicBezTo>
                    <a:pt x="263271" y="211836"/>
                    <a:pt x="263462" y="208693"/>
                    <a:pt x="263462" y="205549"/>
                  </a:cubicBezTo>
                  <a:lnTo>
                    <a:pt x="263462" y="188309"/>
                  </a:lnTo>
                  <a:cubicBezTo>
                    <a:pt x="269177" y="189928"/>
                    <a:pt x="273368" y="195262"/>
                    <a:pt x="273368" y="201549"/>
                  </a:cubicBezTo>
                  <a:cubicBezTo>
                    <a:pt x="273368" y="208026"/>
                    <a:pt x="268796" y="213550"/>
                    <a:pt x="262795" y="214979"/>
                  </a:cubicBezTo>
                  <a:close/>
                  <a:moveTo>
                    <a:pt x="145066" y="91630"/>
                  </a:moveTo>
                  <a:lnTo>
                    <a:pt x="202978" y="91630"/>
                  </a:lnTo>
                  <a:cubicBezTo>
                    <a:pt x="205931" y="91630"/>
                    <a:pt x="208693" y="89440"/>
                    <a:pt x="208979" y="86487"/>
                  </a:cubicBezTo>
                  <a:cubicBezTo>
                    <a:pt x="209360" y="82963"/>
                    <a:pt x="206693" y="79915"/>
                    <a:pt x="203168" y="79915"/>
                  </a:cubicBezTo>
                  <a:lnTo>
                    <a:pt x="146971" y="79915"/>
                  </a:lnTo>
                  <a:lnTo>
                    <a:pt x="133541" y="36576"/>
                  </a:lnTo>
                  <a:cubicBezTo>
                    <a:pt x="133064" y="34671"/>
                    <a:pt x="134684" y="33528"/>
                    <a:pt x="136398" y="34290"/>
                  </a:cubicBezTo>
                  <a:lnTo>
                    <a:pt x="161068" y="48768"/>
                  </a:lnTo>
                  <a:cubicBezTo>
                    <a:pt x="163544" y="50197"/>
                    <a:pt x="166783" y="49625"/>
                    <a:pt x="168593" y="47339"/>
                  </a:cubicBezTo>
                  <a:lnTo>
                    <a:pt x="197263" y="11239"/>
                  </a:lnTo>
                  <a:cubicBezTo>
                    <a:pt x="198406" y="10192"/>
                    <a:pt x="199168" y="10192"/>
                    <a:pt x="200311" y="11239"/>
                  </a:cubicBezTo>
                  <a:lnTo>
                    <a:pt x="228981" y="47339"/>
                  </a:lnTo>
                  <a:cubicBezTo>
                    <a:pt x="230791" y="49625"/>
                    <a:pt x="234029" y="50197"/>
                    <a:pt x="236506" y="48768"/>
                  </a:cubicBezTo>
                  <a:lnTo>
                    <a:pt x="261176" y="34290"/>
                  </a:lnTo>
                  <a:cubicBezTo>
                    <a:pt x="262890" y="33433"/>
                    <a:pt x="264414" y="34671"/>
                    <a:pt x="264033" y="36576"/>
                  </a:cubicBezTo>
                  <a:lnTo>
                    <a:pt x="250603" y="79915"/>
                  </a:lnTo>
                  <a:lnTo>
                    <a:pt x="226695" y="79915"/>
                  </a:lnTo>
                  <a:cubicBezTo>
                    <a:pt x="223742" y="79915"/>
                    <a:pt x="220980" y="82105"/>
                    <a:pt x="220694" y="85058"/>
                  </a:cubicBezTo>
                  <a:cubicBezTo>
                    <a:pt x="220313" y="88582"/>
                    <a:pt x="222980" y="91630"/>
                    <a:pt x="226504" y="91630"/>
                  </a:cubicBezTo>
                  <a:lnTo>
                    <a:pt x="252603" y="91630"/>
                  </a:lnTo>
                  <a:cubicBezTo>
                    <a:pt x="274320" y="112014"/>
                    <a:pt x="281464" y="141732"/>
                    <a:pt x="273939" y="180213"/>
                  </a:cubicBezTo>
                  <a:cubicBezTo>
                    <a:pt x="270129" y="177546"/>
                    <a:pt x="265652" y="175927"/>
                    <a:pt x="260700" y="175736"/>
                  </a:cubicBezTo>
                  <a:cubicBezTo>
                    <a:pt x="257461" y="170021"/>
                    <a:pt x="250127" y="155448"/>
                    <a:pt x="243935" y="132302"/>
                  </a:cubicBezTo>
                  <a:cubicBezTo>
                    <a:pt x="243078" y="128873"/>
                    <a:pt x="238983" y="126968"/>
                    <a:pt x="235839" y="128492"/>
                  </a:cubicBezTo>
                  <a:cubicBezTo>
                    <a:pt x="235649" y="128492"/>
                    <a:pt x="218027" y="136493"/>
                    <a:pt x="198692" y="136493"/>
                  </a:cubicBezTo>
                  <a:cubicBezTo>
                    <a:pt x="179356" y="136493"/>
                    <a:pt x="161735" y="128587"/>
                    <a:pt x="161544" y="128492"/>
                  </a:cubicBezTo>
                  <a:cubicBezTo>
                    <a:pt x="158401" y="126968"/>
                    <a:pt x="154305" y="128873"/>
                    <a:pt x="153448" y="132302"/>
                  </a:cubicBezTo>
                  <a:cubicBezTo>
                    <a:pt x="147352" y="155353"/>
                    <a:pt x="139922" y="170021"/>
                    <a:pt x="136684" y="175736"/>
                  </a:cubicBezTo>
                  <a:cubicBezTo>
                    <a:pt x="131826" y="176022"/>
                    <a:pt x="127254" y="177641"/>
                    <a:pt x="123539" y="180213"/>
                  </a:cubicBezTo>
                  <a:cubicBezTo>
                    <a:pt x="116015" y="141732"/>
                    <a:pt x="123158" y="112014"/>
                    <a:pt x="144875" y="91630"/>
                  </a:cubicBezTo>
                  <a:close/>
                  <a:moveTo>
                    <a:pt x="124397" y="201549"/>
                  </a:moveTo>
                  <a:cubicBezTo>
                    <a:pt x="124397" y="195262"/>
                    <a:pt x="128588" y="190024"/>
                    <a:pt x="134303" y="188309"/>
                  </a:cubicBezTo>
                  <a:lnTo>
                    <a:pt x="134303" y="205549"/>
                  </a:lnTo>
                  <a:cubicBezTo>
                    <a:pt x="134303" y="208693"/>
                    <a:pt x="134588" y="211836"/>
                    <a:pt x="134969" y="214884"/>
                  </a:cubicBezTo>
                  <a:cubicBezTo>
                    <a:pt x="128873" y="213455"/>
                    <a:pt x="124397" y="208026"/>
                    <a:pt x="124397" y="201454"/>
                  </a:cubicBezTo>
                  <a:close/>
                  <a:moveTo>
                    <a:pt x="146018" y="205645"/>
                  </a:moveTo>
                  <a:lnTo>
                    <a:pt x="146018" y="183737"/>
                  </a:lnTo>
                  <a:cubicBezTo>
                    <a:pt x="148685" y="179261"/>
                    <a:pt x="156401" y="165163"/>
                    <a:pt x="163163" y="142018"/>
                  </a:cubicBezTo>
                  <a:cubicBezTo>
                    <a:pt x="170783" y="144685"/>
                    <a:pt x="184214" y="148590"/>
                    <a:pt x="198882" y="148590"/>
                  </a:cubicBezTo>
                  <a:cubicBezTo>
                    <a:pt x="213551" y="148590"/>
                    <a:pt x="227076" y="144685"/>
                    <a:pt x="234601" y="142018"/>
                  </a:cubicBezTo>
                  <a:cubicBezTo>
                    <a:pt x="241364" y="165259"/>
                    <a:pt x="249079" y="179261"/>
                    <a:pt x="251746" y="183737"/>
                  </a:cubicBezTo>
                  <a:lnTo>
                    <a:pt x="251746" y="205645"/>
                  </a:lnTo>
                  <a:cubicBezTo>
                    <a:pt x="251746" y="234887"/>
                    <a:pt x="228029" y="258604"/>
                    <a:pt x="198787" y="258604"/>
                  </a:cubicBezTo>
                  <a:cubicBezTo>
                    <a:pt x="169545" y="258604"/>
                    <a:pt x="145828" y="234887"/>
                    <a:pt x="145828" y="205645"/>
                  </a:cubicBezTo>
                  <a:lnTo>
                    <a:pt x="145828" y="205645"/>
                  </a:lnTo>
                  <a:close/>
                  <a:moveTo>
                    <a:pt x="298514" y="385858"/>
                  </a:moveTo>
                  <a:lnTo>
                    <a:pt x="298514" y="359474"/>
                  </a:lnTo>
                  <a:cubicBezTo>
                    <a:pt x="298514" y="356521"/>
                    <a:pt x="296323" y="353854"/>
                    <a:pt x="293370" y="353473"/>
                  </a:cubicBezTo>
                  <a:cubicBezTo>
                    <a:pt x="289846" y="353092"/>
                    <a:pt x="286798" y="355854"/>
                    <a:pt x="286798" y="359283"/>
                  </a:cubicBezTo>
                  <a:lnTo>
                    <a:pt x="286798" y="385858"/>
                  </a:lnTo>
                  <a:lnTo>
                    <a:pt x="261938" y="385858"/>
                  </a:lnTo>
                  <a:lnTo>
                    <a:pt x="261938" y="346234"/>
                  </a:lnTo>
                  <a:cubicBezTo>
                    <a:pt x="261938" y="343281"/>
                    <a:pt x="259747" y="340614"/>
                    <a:pt x="256794" y="340233"/>
                  </a:cubicBezTo>
                  <a:cubicBezTo>
                    <a:pt x="253270" y="339852"/>
                    <a:pt x="250222" y="342614"/>
                    <a:pt x="250222" y="346043"/>
                  </a:cubicBezTo>
                  <a:lnTo>
                    <a:pt x="250222" y="385858"/>
                  </a:lnTo>
                  <a:lnTo>
                    <a:pt x="147542" y="385858"/>
                  </a:lnTo>
                  <a:lnTo>
                    <a:pt x="147542" y="346234"/>
                  </a:lnTo>
                  <a:cubicBezTo>
                    <a:pt x="147542" y="343281"/>
                    <a:pt x="145352" y="340614"/>
                    <a:pt x="142399" y="340233"/>
                  </a:cubicBezTo>
                  <a:cubicBezTo>
                    <a:pt x="138875" y="339852"/>
                    <a:pt x="135827" y="342614"/>
                    <a:pt x="135827" y="346043"/>
                  </a:cubicBezTo>
                  <a:lnTo>
                    <a:pt x="135827" y="385858"/>
                  </a:lnTo>
                  <a:lnTo>
                    <a:pt x="110966" y="385858"/>
                  </a:lnTo>
                  <a:lnTo>
                    <a:pt x="110966" y="336995"/>
                  </a:lnTo>
                  <a:cubicBezTo>
                    <a:pt x="110966" y="301562"/>
                    <a:pt x="138779" y="272415"/>
                    <a:pt x="173736" y="270510"/>
                  </a:cubicBezTo>
                  <a:lnTo>
                    <a:pt x="182023" y="291751"/>
                  </a:lnTo>
                  <a:lnTo>
                    <a:pt x="172308" y="345186"/>
                  </a:lnTo>
                  <a:cubicBezTo>
                    <a:pt x="171926" y="347091"/>
                    <a:pt x="172593" y="348996"/>
                    <a:pt x="173927" y="350329"/>
                  </a:cubicBezTo>
                  <a:lnTo>
                    <a:pt x="194786" y="371475"/>
                  </a:lnTo>
                  <a:cubicBezTo>
                    <a:pt x="196977" y="373761"/>
                    <a:pt x="200883" y="373761"/>
                    <a:pt x="203073" y="371475"/>
                  </a:cubicBezTo>
                  <a:lnTo>
                    <a:pt x="223933" y="350329"/>
                  </a:lnTo>
                  <a:cubicBezTo>
                    <a:pt x="225266" y="348996"/>
                    <a:pt x="225838" y="347091"/>
                    <a:pt x="225552" y="345186"/>
                  </a:cubicBezTo>
                  <a:lnTo>
                    <a:pt x="215837" y="291751"/>
                  </a:lnTo>
                  <a:lnTo>
                    <a:pt x="224123" y="270510"/>
                  </a:lnTo>
                  <a:cubicBezTo>
                    <a:pt x="258985" y="272415"/>
                    <a:pt x="286798" y="301371"/>
                    <a:pt x="286893" y="336804"/>
                  </a:cubicBezTo>
                  <a:cubicBezTo>
                    <a:pt x="286893" y="339757"/>
                    <a:pt x="288989" y="342424"/>
                    <a:pt x="291941" y="342805"/>
                  </a:cubicBezTo>
                  <a:cubicBezTo>
                    <a:pt x="295466" y="343281"/>
                    <a:pt x="298514" y="340519"/>
                    <a:pt x="298514" y="336995"/>
                  </a:cubicBezTo>
                  <a:cubicBezTo>
                    <a:pt x="298514" y="324707"/>
                    <a:pt x="295656" y="313182"/>
                    <a:pt x="290608" y="302800"/>
                  </a:cubicBezTo>
                  <a:cubicBezTo>
                    <a:pt x="295847" y="297370"/>
                    <a:pt x="301752" y="293179"/>
                    <a:pt x="308134" y="290227"/>
                  </a:cubicBezTo>
                  <a:cubicBezTo>
                    <a:pt x="309563" y="289560"/>
                    <a:pt x="310706" y="288512"/>
                    <a:pt x="311277" y="286988"/>
                  </a:cubicBezTo>
                  <a:cubicBezTo>
                    <a:pt x="312325" y="284226"/>
                    <a:pt x="311277" y="281273"/>
                    <a:pt x="308896" y="279845"/>
                  </a:cubicBezTo>
                  <a:cubicBezTo>
                    <a:pt x="300228" y="274606"/>
                    <a:pt x="295085" y="265557"/>
                    <a:pt x="295085" y="255746"/>
                  </a:cubicBezTo>
                  <a:cubicBezTo>
                    <a:pt x="295085" y="240030"/>
                    <a:pt x="308420" y="227171"/>
                    <a:pt x="324708" y="227171"/>
                  </a:cubicBezTo>
                  <a:cubicBezTo>
                    <a:pt x="340995" y="227171"/>
                    <a:pt x="354330" y="239935"/>
                    <a:pt x="354330" y="255746"/>
                  </a:cubicBezTo>
                  <a:cubicBezTo>
                    <a:pt x="354330" y="265557"/>
                    <a:pt x="349187" y="274511"/>
                    <a:pt x="340614" y="279845"/>
                  </a:cubicBezTo>
                  <a:cubicBezTo>
                    <a:pt x="339185" y="280702"/>
                    <a:pt x="338138" y="282226"/>
                    <a:pt x="337852" y="283845"/>
                  </a:cubicBezTo>
                  <a:cubicBezTo>
                    <a:pt x="337376" y="286512"/>
                    <a:pt x="338804" y="289084"/>
                    <a:pt x="341186" y="290132"/>
                  </a:cubicBezTo>
                  <a:cubicBezTo>
                    <a:pt x="349472" y="293941"/>
                    <a:pt x="361283" y="302038"/>
                    <a:pt x="370713" y="318992"/>
                  </a:cubicBezTo>
                  <a:cubicBezTo>
                    <a:pt x="380238" y="336137"/>
                    <a:pt x="385382" y="358616"/>
                    <a:pt x="385953" y="385858"/>
                  </a:cubicBezTo>
                  <a:lnTo>
                    <a:pt x="298418" y="385858"/>
                  </a:lnTo>
                  <a:lnTo>
                    <a:pt x="298418" y="3858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27"/>
          <p:cNvGrpSpPr/>
          <p:nvPr/>
        </p:nvGrpSpPr>
        <p:grpSpPr>
          <a:xfrm>
            <a:off x="6141589" y="3303179"/>
            <a:ext cx="398716" cy="398907"/>
            <a:chOff x="7668101" y="3823716"/>
            <a:chExt cx="398716" cy="398907"/>
          </a:xfrm>
        </p:grpSpPr>
        <p:sp>
          <p:nvSpPr>
            <p:cNvPr id="624" name="Google Shape;624;p27"/>
            <p:cNvSpPr/>
            <p:nvPr/>
          </p:nvSpPr>
          <p:spPr>
            <a:xfrm>
              <a:off x="7894605" y="4050029"/>
              <a:ext cx="119633" cy="119729"/>
            </a:xfrm>
            <a:custGeom>
              <a:rect b="b" l="l" r="r" t="t"/>
              <a:pathLst>
                <a:path extrusionOk="0" h="119729" w="119633">
                  <a:moveTo>
                    <a:pt x="59817" y="95"/>
                  </a:moveTo>
                  <a:cubicBezTo>
                    <a:pt x="26765" y="95"/>
                    <a:pt x="0" y="26956"/>
                    <a:pt x="0" y="59912"/>
                  </a:cubicBezTo>
                  <a:cubicBezTo>
                    <a:pt x="0" y="92869"/>
                    <a:pt x="26861" y="119729"/>
                    <a:pt x="59817" y="119729"/>
                  </a:cubicBezTo>
                  <a:cubicBezTo>
                    <a:pt x="67342" y="119729"/>
                    <a:pt x="74771" y="118300"/>
                    <a:pt x="81724" y="115538"/>
                  </a:cubicBezTo>
                  <a:cubicBezTo>
                    <a:pt x="84772" y="114395"/>
                    <a:pt x="86201" y="110966"/>
                    <a:pt x="85058" y="107918"/>
                  </a:cubicBezTo>
                  <a:cubicBezTo>
                    <a:pt x="83915" y="104870"/>
                    <a:pt x="80486" y="103442"/>
                    <a:pt x="77438" y="104584"/>
                  </a:cubicBezTo>
                  <a:cubicBezTo>
                    <a:pt x="71818" y="106775"/>
                    <a:pt x="65913" y="107918"/>
                    <a:pt x="59817" y="107918"/>
                  </a:cubicBezTo>
                  <a:cubicBezTo>
                    <a:pt x="33242" y="107918"/>
                    <a:pt x="11620" y="86296"/>
                    <a:pt x="11620" y="59722"/>
                  </a:cubicBezTo>
                  <a:cubicBezTo>
                    <a:pt x="11620" y="33147"/>
                    <a:pt x="33242" y="11525"/>
                    <a:pt x="59817" y="11525"/>
                  </a:cubicBezTo>
                  <a:cubicBezTo>
                    <a:pt x="86392" y="11525"/>
                    <a:pt x="108013" y="33147"/>
                    <a:pt x="108013" y="59722"/>
                  </a:cubicBezTo>
                  <a:cubicBezTo>
                    <a:pt x="108013" y="72104"/>
                    <a:pt x="103346" y="83915"/>
                    <a:pt x="94774" y="92869"/>
                  </a:cubicBezTo>
                  <a:cubicBezTo>
                    <a:pt x="92583" y="95250"/>
                    <a:pt x="92678" y="98870"/>
                    <a:pt x="94964" y="101156"/>
                  </a:cubicBezTo>
                  <a:cubicBezTo>
                    <a:pt x="97345" y="103346"/>
                    <a:pt x="100965" y="103251"/>
                    <a:pt x="103251" y="100965"/>
                  </a:cubicBezTo>
                  <a:cubicBezTo>
                    <a:pt x="113824" y="89821"/>
                    <a:pt x="119634" y="75152"/>
                    <a:pt x="119634" y="59817"/>
                  </a:cubicBezTo>
                  <a:cubicBezTo>
                    <a:pt x="119634" y="26861"/>
                    <a:pt x="92773" y="0"/>
                    <a:pt x="59817" y="0"/>
                  </a:cubicBezTo>
                  <a:lnTo>
                    <a:pt x="598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7668101" y="3823716"/>
              <a:ext cx="398716" cy="398907"/>
            </a:xfrm>
            <a:custGeom>
              <a:rect b="b" l="l" r="r" t="t"/>
              <a:pathLst>
                <a:path extrusionOk="0" h="398907" w="398716">
                  <a:moveTo>
                    <a:pt x="388144" y="267271"/>
                  </a:moveTo>
                  <a:lnTo>
                    <a:pt x="374142" y="265176"/>
                  </a:lnTo>
                  <a:cubicBezTo>
                    <a:pt x="371951" y="255746"/>
                    <a:pt x="368237" y="246793"/>
                    <a:pt x="363093" y="238601"/>
                  </a:cubicBezTo>
                  <a:lnTo>
                    <a:pt x="371475" y="227171"/>
                  </a:lnTo>
                  <a:cubicBezTo>
                    <a:pt x="375095" y="222218"/>
                    <a:pt x="374618" y="215551"/>
                    <a:pt x="370237" y="211169"/>
                  </a:cubicBezTo>
                  <a:lnTo>
                    <a:pt x="360902" y="201835"/>
                  </a:lnTo>
                  <a:cubicBezTo>
                    <a:pt x="359950" y="200882"/>
                    <a:pt x="358902" y="200120"/>
                    <a:pt x="357759" y="199549"/>
                  </a:cubicBezTo>
                  <a:cubicBezTo>
                    <a:pt x="358521" y="192881"/>
                    <a:pt x="358902" y="186118"/>
                    <a:pt x="358902" y="179451"/>
                  </a:cubicBezTo>
                  <a:cubicBezTo>
                    <a:pt x="358902" y="131540"/>
                    <a:pt x="340233" y="86487"/>
                    <a:pt x="306324" y="52578"/>
                  </a:cubicBezTo>
                  <a:cubicBezTo>
                    <a:pt x="272415" y="18669"/>
                    <a:pt x="227362" y="0"/>
                    <a:pt x="179451" y="0"/>
                  </a:cubicBezTo>
                  <a:cubicBezTo>
                    <a:pt x="137160" y="0"/>
                    <a:pt x="96203" y="14954"/>
                    <a:pt x="63913" y="42100"/>
                  </a:cubicBezTo>
                  <a:cubicBezTo>
                    <a:pt x="61817" y="43910"/>
                    <a:pt x="61056" y="46958"/>
                    <a:pt x="62389" y="49339"/>
                  </a:cubicBezTo>
                  <a:cubicBezTo>
                    <a:pt x="64198" y="52768"/>
                    <a:pt x="68580" y="53435"/>
                    <a:pt x="71342" y="51149"/>
                  </a:cubicBezTo>
                  <a:cubicBezTo>
                    <a:pt x="101537" y="25717"/>
                    <a:pt x="139922" y="11716"/>
                    <a:pt x="179451" y="11716"/>
                  </a:cubicBezTo>
                  <a:cubicBezTo>
                    <a:pt x="224219" y="11716"/>
                    <a:pt x="266415" y="29146"/>
                    <a:pt x="298038" y="60865"/>
                  </a:cubicBezTo>
                  <a:cubicBezTo>
                    <a:pt x="329755" y="92583"/>
                    <a:pt x="347186" y="134684"/>
                    <a:pt x="347186" y="179451"/>
                  </a:cubicBezTo>
                  <a:cubicBezTo>
                    <a:pt x="347186" y="186309"/>
                    <a:pt x="346806" y="193167"/>
                    <a:pt x="345948" y="200025"/>
                  </a:cubicBezTo>
                  <a:cubicBezTo>
                    <a:pt x="345567" y="200216"/>
                    <a:pt x="345281" y="200406"/>
                    <a:pt x="344996" y="200692"/>
                  </a:cubicBezTo>
                  <a:lnTo>
                    <a:pt x="333566" y="209074"/>
                  </a:lnTo>
                  <a:cubicBezTo>
                    <a:pt x="331375" y="207740"/>
                    <a:pt x="329089" y="206407"/>
                    <a:pt x="326707" y="205264"/>
                  </a:cubicBezTo>
                  <a:cubicBezTo>
                    <a:pt x="328232" y="196787"/>
                    <a:pt x="328899" y="188119"/>
                    <a:pt x="328899" y="179451"/>
                  </a:cubicBezTo>
                  <a:cubicBezTo>
                    <a:pt x="328899" y="149828"/>
                    <a:pt x="320230" y="121253"/>
                    <a:pt x="303943" y="96679"/>
                  </a:cubicBezTo>
                  <a:cubicBezTo>
                    <a:pt x="302133" y="94012"/>
                    <a:pt x="298514" y="93250"/>
                    <a:pt x="295846" y="95059"/>
                  </a:cubicBezTo>
                  <a:cubicBezTo>
                    <a:pt x="293180" y="96869"/>
                    <a:pt x="292418" y="100489"/>
                    <a:pt x="294227" y="103156"/>
                  </a:cubicBezTo>
                  <a:cubicBezTo>
                    <a:pt x="309277" y="125730"/>
                    <a:pt x="317278" y="152114"/>
                    <a:pt x="317278" y="179451"/>
                  </a:cubicBezTo>
                  <a:cubicBezTo>
                    <a:pt x="317278" y="186500"/>
                    <a:pt x="316706" y="193643"/>
                    <a:pt x="315659" y="200596"/>
                  </a:cubicBezTo>
                  <a:cubicBezTo>
                    <a:pt x="312801" y="199644"/>
                    <a:pt x="309944" y="198787"/>
                    <a:pt x="306991" y="198025"/>
                  </a:cubicBezTo>
                  <a:lnTo>
                    <a:pt x="304895" y="184023"/>
                  </a:lnTo>
                  <a:cubicBezTo>
                    <a:pt x="304038" y="178022"/>
                    <a:pt x="298799" y="173546"/>
                    <a:pt x="292704" y="173546"/>
                  </a:cubicBezTo>
                  <a:lnTo>
                    <a:pt x="279368" y="173546"/>
                  </a:lnTo>
                  <a:cubicBezTo>
                    <a:pt x="273272" y="173546"/>
                    <a:pt x="268129" y="178022"/>
                    <a:pt x="267176" y="184023"/>
                  </a:cubicBezTo>
                  <a:lnTo>
                    <a:pt x="265081" y="198025"/>
                  </a:lnTo>
                  <a:cubicBezTo>
                    <a:pt x="255651" y="200216"/>
                    <a:pt x="246793" y="203930"/>
                    <a:pt x="238506" y="209074"/>
                  </a:cubicBezTo>
                  <a:lnTo>
                    <a:pt x="227172" y="200692"/>
                  </a:lnTo>
                  <a:cubicBezTo>
                    <a:pt x="222218" y="197072"/>
                    <a:pt x="215551" y="197548"/>
                    <a:pt x="211169" y="201930"/>
                  </a:cubicBezTo>
                  <a:lnTo>
                    <a:pt x="201835" y="211264"/>
                  </a:lnTo>
                  <a:cubicBezTo>
                    <a:pt x="197548" y="215551"/>
                    <a:pt x="197072" y="222313"/>
                    <a:pt x="200596" y="227267"/>
                  </a:cubicBezTo>
                  <a:lnTo>
                    <a:pt x="208979" y="238696"/>
                  </a:lnTo>
                  <a:cubicBezTo>
                    <a:pt x="203931" y="246983"/>
                    <a:pt x="200216" y="255842"/>
                    <a:pt x="198025" y="265271"/>
                  </a:cubicBezTo>
                  <a:lnTo>
                    <a:pt x="184023" y="267367"/>
                  </a:lnTo>
                  <a:cubicBezTo>
                    <a:pt x="178022" y="268319"/>
                    <a:pt x="173546" y="273463"/>
                    <a:pt x="173546" y="279559"/>
                  </a:cubicBezTo>
                  <a:lnTo>
                    <a:pt x="173546" y="292798"/>
                  </a:lnTo>
                  <a:cubicBezTo>
                    <a:pt x="173546" y="298895"/>
                    <a:pt x="178022" y="304038"/>
                    <a:pt x="184023" y="304991"/>
                  </a:cubicBezTo>
                  <a:lnTo>
                    <a:pt x="198025" y="307086"/>
                  </a:lnTo>
                  <a:cubicBezTo>
                    <a:pt x="198691" y="310039"/>
                    <a:pt x="199549" y="312896"/>
                    <a:pt x="200596" y="315754"/>
                  </a:cubicBezTo>
                  <a:cubicBezTo>
                    <a:pt x="193643" y="316801"/>
                    <a:pt x="186595" y="317373"/>
                    <a:pt x="179451" y="317373"/>
                  </a:cubicBezTo>
                  <a:cubicBezTo>
                    <a:pt x="143637" y="317373"/>
                    <a:pt x="110966" y="303562"/>
                    <a:pt x="86487" y="280988"/>
                  </a:cubicBezTo>
                  <a:lnTo>
                    <a:pt x="166688" y="200692"/>
                  </a:lnTo>
                  <a:cubicBezTo>
                    <a:pt x="170879" y="203263"/>
                    <a:pt x="175832" y="204597"/>
                    <a:pt x="181070" y="204216"/>
                  </a:cubicBezTo>
                  <a:cubicBezTo>
                    <a:pt x="193072" y="203454"/>
                    <a:pt x="202978" y="193738"/>
                    <a:pt x="203931" y="181737"/>
                  </a:cubicBezTo>
                  <a:cubicBezTo>
                    <a:pt x="204883" y="169735"/>
                    <a:pt x="196691" y="158401"/>
                    <a:pt x="185261" y="155638"/>
                  </a:cubicBezTo>
                  <a:lnTo>
                    <a:pt x="185261" y="42005"/>
                  </a:lnTo>
                  <a:cubicBezTo>
                    <a:pt x="202692" y="42767"/>
                    <a:pt x="219456" y="46672"/>
                    <a:pt x="235363" y="53721"/>
                  </a:cubicBezTo>
                  <a:cubicBezTo>
                    <a:pt x="252413" y="61341"/>
                    <a:pt x="267558" y="72104"/>
                    <a:pt x="280321" y="85820"/>
                  </a:cubicBezTo>
                  <a:cubicBezTo>
                    <a:pt x="282512" y="88201"/>
                    <a:pt x="286226" y="88297"/>
                    <a:pt x="288607" y="86106"/>
                  </a:cubicBezTo>
                  <a:cubicBezTo>
                    <a:pt x="290989" y="83915"/>
                    <a:pt x="291084" y="80200"/>
                    <a:pt x="288893" y="77819"/>
                  </a:cubicBezTo>
                  <a:cubicBezTo>
                    <a:pt x="275082" y="62960"/>
                    <a:pt x="258604" y="51245"/>
                    <a:pt x="240125" y="43053"/>
                  </a:cubicBezTo>
                  <a:cubicBezTo>
                    <a:pt x="220980" y="34576"/>
                    <a:pt x="200596" y="30194"/>
                    <a:pt x="179451" y="30194"/>
                  </a:cubicBezTo>
                  <a:cubicBezTo>
                    <a:pt x="97060" y="30194"/>
                    <a:pt x="30004" y="97250"/>
                    <a:pt x="30004" y="179642"/>
                  </a:cubicBezTo>
                  <a:cubicBezTo>
                    <a:pt x="30004" y="262033"/>
                    <a:pt x="97060" y="329089"/>
                    <a:pt x="179451" y="329089"/>
                  </a:cubicBezTo>
                  <a:cubicBezTo>
                    <a:pt x="188119" y="329089"/>
                    <a:pt x="196787" y="328327"/>
                    <a:pt x="205264" y="326898"/>
                  </a:cubicBezTo>
                  <a:cubicBezTo>
                    <a:pt x="206407" y="329184"/>
                    <a:pt x="207740" y="331470"/>
                    <a:pt x="209074" y="333756"/>
                  </a:cubicBezTo>
                  <a:lnTo>
                    <a:pt x="200692" y="345186"/>
                  </a:lnTo>
                  <a:cubicBezTo>
                    <a:pt x="200692" y="345186"/>
                    <a:pt x="200216" y="345853"/>
                    <a:pt x="200025" y="346138"/>
                  </a:cubicBezTo>
                  <a:cubicBezTo>
                    <a:pt x="193167" y="346996"/>
                    <a:pt x="186309" y="347377"/>
                    <a:pt x="179451" y="347377"/>
                  </a:cubicBezTo>
                  <a:cubicBezTo>
                    <a:pt x="134684" y="347377"/>
                    <a:pt x="92488" y="329946"/>
                    <a:pt x="60865" y="298228"/>
                  </a:cubicBezTo>
                  <a:cubicBezTo>
                    <a:pt x="29146" y="266509"/>
                    <a:pt x="11716" y="224409"/>
                    <a:pt x="11716" y="179642"/>
                  </a:cubicBezTo>
                  <a:cubicBezTo>
                    <a:pt x="11716" y="138017"/>
                    <a:pt x="27051" y="98203"/>
                    <a:pt x="54864" y="67342"/>
                  </a:cubicBezTo>
                  <a:cubicBezTo>
                    <a:pt x="56865" y="65151"/>
                    <a:pt x="57150" y="61722"/>
                    <a:pt x="55150" y="59436"/>
                  </a:cubicBezTo>
                  <a:cubicBezTo>
                    <a:pt x="52769" y="56674"/>
                    <a:pt x="48673" y="56769"/>
                    <a:pt x="46387" y="59341"/>
                  </a:cubicBezTo>
                  <a:cubicBezTo>
                    <a:pt x="16479" y="92392"/>
                    <a:pt x="0" y="135160"/>
                    <a:pt x="0" y="179737"/>
                  </a:cubicBezTo>
                  <a:cubicBezTo>
                    <a:pt x="0" y="227647"/>
                    <a:pt x="18669" y="272701"/>
                    <a:pt x="52578" y="306610"/>
                  </a:cubicBezTo>
                  <a:cubicBezTo>
                    <a:pt x="86487" y="340519"/>
                    <a:pt x="131540" y="359188"/>
                    <a:pt x="179451" y="359188"/>
                  </a:cubicBezTo>
                  <a:cubicBezTo>
                    <a:pt x="186119" y="359188"/>
                    <a:pt x="192881" y="358807"/>
                    <a:pt x="199549" y="358045"/>
                  </a:cubicBezTo>
                  <a:cubicBezTo>
                    <a:pt x="200120" y="359188"/>
                    <a:pt x="200883" y="360235"/>
                    <a:pt x="201835" y="361188"/>
                  </a:cubicBezTo>
                  <a:lnTo>
                    <a:pt x="211169" y="370522"/>
                  </a:lnTo>
                  <a:cubicBezTo>
                    <a:pt x="215551" y="374904"/>
                    <a:pt x="222218" y="375380"/>
                    <a:pt x="227172" y="371761"/>
                  </a:cubicBezTo>
                  <a:lnTo>
                    <a:pt x="238601" y="363379"/>
                  </a:lnTo>
                  <a:cubicBezTo>
                    <a:pt x="246888" y="368522"/>
                    <a:pt x="255747" y="372142"/>
                    <a:pt x="265176" y="374428"/>
                  </a:cubicBezTo>
                  <a:lnTo>
                    <a:pt x="267271" y="388430"/>
                  </a:lnTo>
                  <a:cubicBezTo>
                    <a:pt x="268129" y="394430"/>
                    <a:pt x="273368" y="398907"/>
                    <a:pt x="279464" y="398907"/>
                  </a:cubicBezTo>
                  <a:lnTo>
                    <a:pt x="292704" y="398907"/>
                  </a:lnTo>
                  <a:cubicBezTo>
                    <a:pt x="298799" y="398907"/>
                    <a:pt x="303943" y="394525"/>
                    <a:pt x="304895" y="388430"/>
                  </a:cubicBezTo>
                  <a:lnTo>
                    <a:pt x="306991" y="374428"/>
                  </a:lnTo>
                  <a:cubicBezTo>
                    <a:pt x="316421" y="372237"/>
                    <a:pt x="325374" y="368522"/>
                    <a:pt x="333566" y="363379"/>
                  </a:cubicBezTo>
                  <a:lnTo>
                    <a:pt x="344996" y="371761"/>
                  </a:lnTo>
                  <a:cubicBezTo>
                    <a:pt x="349948" y="375380"/>
                    <a:pt x="356616" y="374904"/>
                    <a:pt x="360998" y="370522"/>
                  </a:cubicBezTo>
                  <a:lnTo>
                    <a:pt x="370332" y="361188"/>
                  </a:lnTo>
                  <a:cubicBezTo>
                    <a:pt x="374714" y="356806"/>
                    <a:pt x="375190" y="350139"/>
                    <a:pt x="371570" y="345186"/>
                  </a:cubicBezTo>
                  <a:lnTo>
                    <a:pt x="363188" y="333756"/>
                  </a:lnTo>
                  <a:cubicBezTo>
                    <a:pt x="368332" y="325469"/>
                    <a:pt x="371951" y="316611"/>
                    <a:pt x="374238" y="307181"/>
                  </a:cubicBezTo>
                  <a:lnTo>
                    <a:pt x="388239" y="305086"/>
                  </a:lnTo>
                  <a:cubicBezTo>
                    <a:pt x="394240" y="304229"/>
                    <a:pt x="398716" y="298990"/>
                    <a:pt x="398716" y="292894"/>
                  </a:cubicBezTo>
                  <a:lnTo>
                    <a:pt x="398716" y="279749"/>
                  </a:lnTo>
                  <a:cubicBezTo>
                    <a:pt x="398716" y="273653"/>
                    <a:pt x="394335" y="268510"/>
                    <a:pt x="388239" y="267557"/>
                  </a:cubicBezTo>
                  <a:lnTo>
                    <a:pt x="388239" y="267557"/>
                  </a:lnTo>
                  <a:close/>
                  <a:moveTo>
                    <a:pt x="192691" y="179642"/>
                  </a:moveTo>
                  <a:cubicBezTo>
                    <a:pt x="192691" y="186785"/>
                    <a:pt x="186880" y="192596"/>
                    <a:pt x="179737" y="192596"/>
                  </a:cubicBezTo>
                  <a:cubicBezTo>
                    <a:pt x="172593" y="192596"/>
                    <a:pt x="166783" y="186785"/>
                    <a:pt x="166783" y="179642"/>
                  </a:cubicBezTo>
                  <a:cubicBezTo>
                    <a:pt x="166783" y="172498"/>
                    <a:pt x="172593" y="166688"/>
                    <a:pt x="179737" y="166688"/>
                  </a:cubicBezTo>
                  <a:cubicBezTo>
                    <a:pt x="186880" y="166688"/>
                    <a:pt x="192691" y="172498"/>
                    <a:pt x="192691" y="179642"/>
                  </a:cubicBezTo>
                  <a:close/>
                  <a:moveTo>
                    <a:pt x="42196" y="185166"/>
                  </a:moveTo>
                  <a:lnTo>
                    <a:pt x="63151" y="185166"/>
                  </a:lnTo>
                  <a:cubicBezTo>
                    <a:pt x="66104" y="185166"/>
                    <a:pt x="68866" y="182975"/>
                    <a:pt x="69152" y="180022"/>
                  </a:cubicBezTo>
                  <a:cubicBezTo>
                    <a:pt x="69532" y="176498"/>
                    <a:pt x="66866" y="173450"/>
                    <a:pt x="63341" y="173450"/>
                  </a:cubicBezTo>
                  <a:lnTo>
                    <a:pt x="42196" y="173450"/>
                  </a:lnTo>
                  <a:cubicBezTo>
                    <a:pt x="43625" y="139922"/>
                    <a:pt x="57055" y="109442"/>
                    <a:pt x="78296" y="86296"/>
                  </a:cubicBezTo>
                  <a:lnTo>
                    <a:pt x="93155" y="101155"/>
                  </a:lnTo>
                  <a:cubicBezTo>
                    <a:pt x="95726" y="103727"/>
                    <a:pt x="100108" y="103442"/>
                    <a:pt x="102204" y="100108"/>
                  </a:cubicBezTo>
                  <a:cubicBezTo>
                    <a:pt x="103727" y="97822"/>
                    <a:pt x="103251" y="94679"/>
                    <a:pt x="101251" y="92773"/>
                  </a:cubicBezTo>
                  <a:lnTo>
                    <a:pt x="86487" y="78010"/>
                  </a:lnTo>
                  <a:cubicBezTo>
                    <a:pt x="109633" y="56769"/>
                    <a:pt x="140113" y="43243"/>
                    <a:pt x="173641" y="41910"/>
                  </a:cubicBezTo>
                  <a:lnTo>
                    <a:pt x="173641" y="155353"/>
                  </a:lnTo>
                  <a:cubicBezTo>
                    <a:pt x="162878" y="158020"/>
                    <a:pt x="154877" y="167735"/>
                    <a:pt x="154877" y="179260"/>
                  </a:cubicBezTo>
                  <a:cubicBezTo>
                    <a:pt x="154877" y="183928"/>
                    <a:pt x="156210" y="188309"/>
                    <a:pt x="158496" y="192024"/>
                  </a:cubicBezTo>
                  <a:lnTo>
                    <a:pt x="78296" y="272225"/>
                  </a:lnTo>
                  <a:cubicBezTo>
                    <a:pt x="57055" y="249079"/>
                    <a:pt x="43529" y="218599"/>
                    <a:pt x="42196" y="185071"/>
                  </a:cubicBezTo>
                  <a:lnTo>
                    <a:pt x="42196" y="185071"/>
                  </a:lnTo>
                  <a:close/>
                  <a:moveTo>
                    <a:pt x="386905" y="292513"/>
                  </a:moveTo>
                  <a:cubicBezTo>
                    <a:pt x="386905" y="292513"/>
                    <a:pt x="386715" y="293084"/>
                    <a:pt x="386429" y="293084"/>
                  </a:cubicBezTo>
                  <a:lnTo>
                    <a:pt x="368427" y="295751"/>
                  </a:lnTo>
                  <a:cubicBezTo>
                    <a:pt x="365950" y="296132"/>
                    <a:pt x="364046" y="298037"/>
                    <a:pt x="363569" y="300418"/>
                  </a:cubicBezTo>
                  <a:cubicBezTo>
                    <a:pt x="361569" y="311182"/>
                    <a:pt x="357378" y="321183"/>
                    <a:pt x="351187" y="330232"/>
                  </a:cubicBezTo>
                  <a:cubicBezTo>
                    <a:pt x="349758" y="332327"/>
                    <a:pt x="349854" y="334994"/>
                    <a:pt x="351282" y="336995"/>
                  </a:cubicBezTo>
                  <a:lnTo>
                    <a:pt x="362141" y="351663"/>
                  </a:lnTo>
                  <a:cubicBezTo>
                    <a:pt x="362141" y="351663"/>
                    <a:pt x="362331" y="352234"/>
                    <a:pt x="362141" y="352425"/>
                  </a:cubicBezTo>
                  <a:lnTo>
                    <a:pt x="352806" y="361759"/>
                  </a:lnTo>
                  <a:cubicBezTo>
                    <a:pt x="352806" y="361759"/>
                    <a:pt x="352235" y="361950"/>
                    <a:pt x="352044" y="361759"/>
                  </a:cubicBezTo>
                  <a:lnTo>
                    <a:pt x="337375" y="350901"/>
                  </a:lnTo>
                  <a:cubicBezTo>
                    <a:pt x="335375" y="349377"/>
                    <a:pt x="332613" y="349377"/>
                    <a:pt x="330613" y="350806"/>
                  </a:cubicBezTo>
                  <a:cubicBezTo>
                    <a:pt x="321564" y="356997"/>
                    <a:pt x="311563" y="361093"/>
                    <a:pt x="300800" y="363188"/>
                  </a:cubicBezTo>
                  <a:cubicBezTo>
                    <a:pt x="298323" y="363664"/>
                    <a:pt x="296418" y="365570"/>
                    <a:pt x="296133" y="368046"/>
                  </a:cubicBezTo>
                  <a:lnTo>
                    <a:pt x="293465" y="386048"/>
                  </a:lnTo>
                  <a:cubicBezTo>
                    <a:pt x="293465" y="386048"/>
                    <a:pt x="293180" y="386525"/>
                    <a:pt x="292894" y="386525"/>
                  </a:cubicBezTo>
                  <a:lnTo>
                    <a:pt x="279654" y="386525"/>
                  </a:lnTo>
                  <a:cubicBezTo>
                    <a:pt x="279654" y="386525"/>
                    <a:pt x="279082" y="386334"/>
                    <a:pt x="279082" y="386048"/>
                  </a:cubicBezTo>
                  <a:lnTo>
                    <a:pt x="276416" y="368046"/>
                  </a:lnTo>
                  <a:cubicBezTo>
                    <a:pt x="276035" y="365570"/>
                    <a:pt x="274130" y="363664"/>
                    <a:pt x="271749" y="363188"/>
                  </a:cubicBezTo>
                  <a:cubicBezTo>
                    <a:pt x="260985" y="361188"/>
                    <a:pt x="250984" y="356997"/>
                    <a:pt x="241935" y="350806"/>
                  </a:cubicBezTo>
                  <a:cubicBezTo>
                    <a:pt x="239839" y="349377"/>
                    <a:pt x="237173" y="349472"/>
                    <a:pt x="235172" y="350901"/>
                  </a:cubicBezTo>
                  <a:lnTo>
                    <a:pt x="220504" y="361759"/>
                  </a:lnTo>
                  <a:cubicBezTo>
                    <a:pt x="220504" y="361759"/>
                    <a:pt x="219933" y="361950"/>
                    <a:pt x="219742" y="361759"/>
                  </a:cubicBezTo>
                  <a:lnTo>
                    <a:pt x="210408" y="352425"/>
                  </a:lnTo>
                  <a:cubicBezTo>
                    <a:pt x="210408" y="352425"/>
                    <a:pt x="210217" y="351854"/>
                    <a:pt x="210408" y="351663"/>
                  </a:cubicBezTo>
                  <a:lnTo>
                    <a:pt x="221266" y="336995"/>
                  </a:lnTo>
                  <a:cubicBezTo>
                    <a:pt x="222790" y="334994"/>
                    <a:pt x="222790" y="332232"/>
                    <a:pt x="221361" y="330232"/>
                  </a:cubicBezTo>
                  <a:cubicBezTo>
                    <a:pt x="215170" y="321183"/>
                    <a:pt x="211074" y="311182"/>
                    <a:pt x="208979" y="300418"/>
                  </a:cubicBezTo>
                  <a:cubicBezTo>
                    <a:pt x="208502" y="297942"/>
                    <a:pt x="206597" y="296037"/>
                    <a:pt x="204121" y="295751"/>
                  </a:cubicBezTo>
                  <a:lnTo>
                    <a:pt x="186119" y="293084"/>
                  </a:lnTo>
                  <a:cubicBezTo>
                    <a:pt x="186119" y="293084"/>
                    <a:pt x="185642" y="292798"/>
                    <a:pt x="185642" y="292513"/>
                  </a:cubicBezTo>
                  <a:lnTo>
                    <a:pt x="185642" y="279273"/>
                  </a:lnTo>
                  <a:cubicBezTo>
                    <a:pt x="185642" y="279273"/>
                    <a:pt x="185833" y="278701"/>
                    <a:pt x="186119" y="278701"/>
                  </a:cubicBezTo>
                  <a:lnTo>
                    <a:pt x="204121" y="276034"/>
                  </a:lnTo>
                  <a:cubicBezTo>
                    <a:pt x="206597" y="275654"/>
                    <a:pt x="208502" y="273748"/>
                    <a:pt x="208979" y="271367"/>
                  </a:cubicBezTo>
                  <a:cubicBezTo>
                    <a:pt x="210979" y="260604"/>
                    <a:pt x="215170" y="250603"/>
                    <a:pt x="221361" y="241554"/>
                  </a:cubicBezTo>
                  <a:cubicBezTo>
                    <a:pt x="222790" y="239459"/>
                    <a:pt x="222695" y="236792"/>
                    <a:pt x="221266" y="234791"/>
                  </a:cubicBezTo>
                  <a:lnTo>
                    <a:pt x="210408" y="220123"/>
                  </a:lnTo>
                  <a:cubicBezTo>
                    <a:pt x="210408" y="220123"/>
                    <a:pt x="210217" y="219551"/>
                    <a:pt x="210408" y="219361"/>
                  </a:cubicBezTo>
                  <a:lnTo>
                    <a:pt x="219742" y="210026"/>
                  </a:lnTo>
                  <a:cubicBezTo>
                    <a:pt x="219742" y="210026"/>
                    <a:pt x="220313" y="209836"/>
                    <a:pt x="220504" y="210026"/>
                  </a:cubicBezTo>
                  <a:lnTo>
                    <a:pt x="235172" y="220885"/>
                  </a:lnTo>
                  <a:cubicBezTo>
                    <a:pt x="237173" y="222409"/>
                    <a:pt x="239935" y="222409"/>
                    <a:pt x="241935" y="220980"/>
                  </a:cubicBezTo>
                  <a:cubicBezTo>
                    <a:pt x="250984" y="214789"/>
                    <a:pt x="260985" y="210693"/>
                    <a:pt x="271749" y="208597"/>
                  </a:cubicBezTo>
                  <a:cubicBezTo>
                    <a:pt x="274225" y="208121"/>
                    <a:pt x="276130" y="206216"/>
                    <a:pt x="276416" y="203740"/>
                  </a:cubicBezTo>
                  <a:lnTo>
                    <a:pt x="279082" y="185738"/>
                  </a:lnTo>
                  <a:cubicBezTo>
                    <a:pt x="279082" y="185738"/>
                    <a:pt x="279368" y="185261"/>
                    <a:pt x="279654" y="185261"/>
                  </a:cubicBezTo>
                  <a:lnTo>
                    <a:pt x="292894" y="185261"/>
                  </a:lnTo>
                  <a:cubicBezTo>
                    <a:pt x="292894" y="185261"/>
                    <a:pt x="293465" y="185452"/>
                    <a:pt x="293465" y="185738"/>
                  </a:cubicBezTo>
                  <a:lnTo>
                    <a:pt x="296133" y="203740"/>
                  </a:lnTo>
                  <a:cubicBezTo>
                    <a:pt x="296513" y="206216"/>
                    <a:pt x="298418" y="208121"/>
                    <a:pt x="300800" y="208597"/>
                  </a:cubicBezTo>
                  <a:cubicBezTo>
                    <a:pt x="311563" y="210598"/>
                    <a:pt x="321564" y="214789"/>
                    <a:pt x="330613" y="220980"/>
                  </a:cubicBezTo>
                  <a:cubicBezTo>
                    <a:pt x="332708" y="222409"/>
                    <a:pt x="335375" y="222313"/>
                    <a:pt x="337375" y="220885"/>
                  </a:cubicBezTo>
                  <a:lnTo>
                    <a:pt x="352044" y="210026"/>
                  </a:lnTo>
                  <a:cubicBezTo>
                    <a:pt x="352044" y="210026"/>
                    <a:pt x="352616" y="209836"/>
                    <a:pt x="352806" y="210026"/>
                  </a:cubicBezTo>
                  <a:lnTo>
                    <a:pt x="362141" y="219361"/>
                  </a:lnTo>
                  <a:cubicBezTo>
                    <a:pt x="362141" y="219361"/>
                    <a:pt x="362331" y="219932"/>
                    <a:pt x="362141" y="220123"/>
                  </a:cubicBezTo>
                  <a:lnTo>
                    <a:pt x="351377" y="234696"/>
                  </a:lnTo>
                  <a:cubicBezTo>
                    <a:pt x="349854" y="236696"/>
                    <a:pt x="349758" y="239459"/>
                    <a:pt x="351187" y="241554"/>
                  </a:cubicBezTo>
                  <a:cubicBezTo>
                    <a:pt x="357378" y="250603"/>
                    <a:pt x="361474" y="260604"/>
                    <a:pt x="363569" y="271367"/>
                  </a:cubicBezTo>
                  <a:cubicBezTo>
                    <a:pt x="364046" y="273844"/>
                    <a:pt x="365950" y="275749"/>
                    <a:pt x="368427" y="276034"/>
                  </a:cubicBezTo>
                  <a:lnTo>
                    <a:pt x="386429" y="278701"/>
                  </a:lnTo>
                  <a:cubicBezTo>
                    <a:pt x="386429" y="278701"/>
                    <a:pt x="386905" y="278987"/>
                    <a:pt x="386905" y="279273"/>
                  </a:cubicBezTo>
                  <a:lnTo>
                    <a:pt x="386905" y="292513"/>
                  </a:lnTo>
                  <a:lnTo>
                    <a:pt x="386905" y="2925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7928751" y="4090843"/>
              <a:ext cx="51341" cy="38292"/>
            </a:xfrm>
            <a:custGeom>
              <a:rect b="b" l="l" r="r" t="t"/>
              <a:pathLst>
                <a:path extrusionOk="0" h="38292" w="51341">
                  <a:moveTo>
                    <a:pt x="41292" y="1763"/>
                  </a:moveTo>
                  <a:lnTo>
                    <a:pt x="19480" y="24147"/>
                  </a:lnTo>
                  <a:lnTo>
                    <a:pt x="9955" y="14907"/>
                  </a:lnTo>
                  <a:cubicBezTo>
                    <a:pt x="7668" y="12621"/>
                    <a:pt x="3954" y="12717"/>
                    <a:pt x="1668" y="15003"/>
                  </a:cubicBezTo>
                  <a:cubicBezTo>
                    <a:pt x="-618" y="17289"/>
                    <a:pt x="-523" y="21003"/>
                    <a:pt x="1763" y="23289"/>
                  </a:cubicBezTo>
                  <a:lnTo>
                    <a:pt x="15479" y="36624"/>
                  </a:lnTo>
                  <a:cubicBezTo>
                    <a:pt x="17765" y="38910"/>
                    <a:pt x="21480" y="38815"/>
                    <a:pt x="23765" y="36529"/>
                  </a:cubicBezTo>
                  <a:lnTo>
                    <a:pt x="49674" y="9954"/>
                  </a:lnTo>
                  <a:cubicBezTo>
                    <a:pt x="51960" y="7668"/>
                    <a:pt x="51864" y="3954"/>
                    <a:pt x="49578" y="1668"/>
                  </a:cubicBezTo>
                  <a:cubicBezTo>
                    <a:pt x="47293" y="-618"/>
                    <a:pt x="43578" y="-523"/>
                    <a:pt x="41292" y="1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7"/>
          <p:cNvGrpSpPr/>
          <p:nvPr/>
        </p:nvGrpSpPr>
        <p:grpSpPr>
          <a:xfrm>
            <a:off x="6848503" y="3303274"/>
            <a:ext cx="399986" cy="398430"/>
            <a:chOff x="8375015" y="3823811"/>
            <a:chExt cx="399986" cy="398430"/>
          </a:xfrm>
        </p:grpSpPr>
        <p:sp>
          <p:nvSpPr>
            <p:cNvPr id="628" name="Google Shape;628;p27"/>
            <p:cNvSpPr/>
            <p:nvPr/>
          </p:nvSpPr>
          <p:spPr>
            <a:xfrm>
              <a:off x="8375015" y="3823811"/>
              <a:ext cx="399986" cy="182118"/>
            </a:xfrm>
            <a:custGeom>
              <a:rect b="b" l="l" r="r" t="t"/>
              <a:pathLst>
                <a:path extrusionOk="0" h="182118" w="399986">
                  <a:moveTo>
                    <a:pt x="21558" y="112300"/>
                  </a:moveTo>
                  <a:lnTo>
                    <a:pt x="48704" y="112300"/>
                  </a:lnTo>
                  <a:lnTo>
                    <a:pt x="48704" y="141542"/>
                  </a:lnTo>
                  <a:cubicBezTo>
                    <a:pt x="48704" y="152019"/>
                    <a:pt x="56134" y="161258"/>
                    <a:pt x="66421" y="162973"/>
                  </a:cubicBezTo>
                  <a:cubicBezTo>
                    <a:pt x="79851" y="165259"/>
                    <a:pt x="91472" y="154877"/>
                    <a:pt x="91472" y="141923"/>
                  </a:cubicBezTo>
                  <a:lnTo>
                    <a:pt x="91472" y="112300"/>
                  </a:lnTo>
                  <a:lnTo>
                    <a:pt x="111664" y="112300"/>
                  </a:lnTo>
                  <a:lnTo>
                    <a:pt x="111664" y="141732"/>
                  </a:lnTo>
                  <a:cubicBezTo>
                    <a:pt x="111664" y="152209"/>
                    <a:pt x="119094" y="161449"/>
                    <a:pt x="129381" y="163163"/>
                  </a:cubicBezTo>
                  <a:cubicBezTo>
                    <a:pt x="142811" y="165449"/>
                    <a:pt x="154432" y="155067"/>
                    <a:pt x="154432" y="142113"/>
                  </a:cubicBezTo>
                  <a:lnTo>
                    <a:pt x="154432" y="112395"/>
                  </a:lnTo>
                  <a:lnTo>
                    <a:pt x="220440" y="112395"/>
                  </a:lnTo>
                  <a:cubicBezTo>
                    <a:pt x="230156" y="153067"/>
                    <a:pt x="266636" y="182118"/>
                    <a:pt x="308927" y="182118"/>
                  </a:cubicBezTo>
                  <a:cubicBezTo>
                    <a:pt x="359124" y="182118"/>
                    <a:pt x="399986" y="141256"/>
                    <a:pt x="399986" y="91059"/>
                  </a:cubicBezTo>
                  <a:cubicBezTo>
                    <a:pt x="399986" y="40862"/>
                    <a:pt x="359124" y="0"/>
                    <a:pt x="308927" y="0"/>
                  </a:cubicBezTo>
                  <a:cubicBezTo>
                    <a:pt x="266636" y="0"/>
                    <a:pt x="230251" y="28956"/>
                    <a:pt x="220440" y="69628"/>
                  </a:cubicBezTo>
                  <a:lnTo>
                    <a:pt x="21748" y="69628"/>
                  </a:lnTo>
                  <a:cubicBezTo>
                    <a:pt x="11271" y="69628"/>
                    <a:pt x="2127" y="77057"/>
                    <a:pt x="317" y="87344"/>
                  </a:cubicBezTo>
                  <a:cubicBezTo>
                    <a:pt x="-1969" y="100775"/>
                    <a:pt x="8414" y="112490"/>
                    <a:pt x="21368" y="112490"/>
                  </a:cubicBezTo>
                  <a:lnTo>
                    <a:pt x="21368" y="112490"/>
                  </a:lnTo>
                  <a:close/>
                  <a:moveTo>
                    <a:pt x="21368" y="81153"/>
                  </a:moveTo>
                  <a:lnTo>
                    <a:pt x="224726" y="81153"/>
                  </a:lnTo>
                  <a:cubicBezTo>
                    <a:pt x="224726" y="81153"/>
                    <a:pt x="229965" y="79438"/>
                    <a:pt x="230442" y="76581"/>
                  </a:cubicBezTo>
                  <a:cubicBezTo>
                    <a:pt x="237395" y="39148"/>
                    <a:pt x="270065" y="12002"/>
                    <a:pt x="308165" y="12002"/>
                  </a:cubicBezTo>
                  <a:cubicBezTo>
                    <a:pt x="351695" y="12002"/>
                    <a:pt x="387127" y="47434"/>
                    <a:pt x="387127" y="91059"/>
                  </a:cubicBezTo>
                  <a:cubicBezTo>
                    <a:pt x="387127" y="134684"/>
                    <a:pt x="351695" y="170117"/>
                    <a:pt x="308165" y="170117"/>
                  </a:cubicBezTo>
                  <a:cubicBezTo>
                    <a:pt x="270065" y="170117"/>
                    <a:pt x="237299" y="142970"/>
                    <a:pt x="230442" y="105442"/>
                  </a:cubicBezTo>
                  <a:cubicBezTo>
                    <a:pt x="229965" y="102679"/>
                    <a:pt x="227489" y="100679"/>
                    <a:pt x="224726" y="100584"/>
                  </a:cubicBezTo>
                  <a:lnTo>
                    <a:pt x="148431" y="100584"/>
                  </a:lnTo>
                  <a:cubicBezTo>
                    <a:pt x="145193" y="100584"/>
                    <a:pt x="142621" y="103251"/>
                    <a:pt x="142907" y="106490"/>
                  </a:cubicBezTo>
                  <a:lnTo>
                    <a:pt x="142907" y="141923"/>
                  </a:lnTo>
                  <a:cubicBezTo>
                    <a:pt x="142621" y="147257"/>
                    <a:pt x="138240" y="151543"/>
                    <a:pt x="133000" y="151543"/>
                  </a:cubicBezTo>
                  <a:cubicBezTo>
                    <a:pt x="127762" y="151543"/>
                    <a:pt x="123380" y="147257"/>
                    <a:pt x="123475" y="141923"/>
                  </a:cubicBezTo>
                  <a:lnTo>
                    <a:pt x="123475" y="106490"/>
                  </a:lnTo>
                  <a:cubicBezTo>
                    <a:pt x="123380" y="103251"/>
                    <a:pt x="117570" y="100584"/>
                    <a:pt x="117570" y="100584"/>
                  </a:cubicBezTo>
                  <a:lnTo>
                    <a:pt x="85757" y="100584"/>
                  </a:lnTo>
                  <a:cubicBezTo>
                    <a:pt x="82518" y="100584"/>
                    <a:pt x="79946" y="103156"/>
                    <a:pt x="79946" y="106394"/>
                  </a:cubicBezTo>
                  <a:lnTo>
                    <a:pt x="79946" y="142113"/>
                  </a:lnTo>
                  <a:cubicBezTo>
                    <a:pt x="79946" y="146590"/>
                    <a:pt x="76993" y="150686"/>
                    <a:pt x="72612" y="151733"/>
                  </a:cubicBezTo>
                  <a:cubicBezTo>
                    <a:pt x="66230" y="153257"/>
                    <a:pt x="60515" y="148400"/>
                    <a:pt x="60515" y="142304"/>
                  </a:cubicBezTo>
                  <a:lnTo>
                    <a:pt x="60515" y="106394"/>
                  </a:lnTo>
                  <a:cubicBezTo>
                    <a:pt x="60515" y="103156"/>
                    <a:pt x="57943" y="100584"/>
                    <a:pt x="54705" y="100584"/>
                  </a:cubicBezTo>
                  <a:lnTo>
                    <a:pt x="21653" y="100584"/>
                  </a:lnTo>
                  <a:cubicBezTo>
                    <a:pt x="17177" y="100584"/>
                    <a:pt x="13081" y="97631"/>
                    <a:pt x="12033" y="93250"/>
                  </a:cubicBezTo>
                  <a:cubicBezTo>
                    <a:pt x="10509" y="86868"/>
                    <a:pt x="15367" y="81153"/>
                    <a:pt x="21463" y="81153"/>
                  </a:cubicBezTo>
                  <a:lnTo>
                    <a:pt x="21463" y="811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8626601" y="3858291"/>
              <a:ext cx="113061" cy="113156"/>
            </a:xfrm>
            <a:custGeom>
              <a:rect b="b" l="l" r="r" t="t"/>
              <a:pathLst>
                <a:path extrusionOk="0" h="113156" w="113061">
                  <a:moveTo>
                    <a:pt x="56579" y="113157"/>
                  </a:moveTo>
                  <a:cubicBezTo>
                    <a:pt x="87725" y="113157"/>
                    <a:pt x="113062" y="87820"/>
                    <a:pt x="113062" y="56674"/>
                  </a:cubicBezTo>
                  <a:cubicBezTo>
                    <a:pt x="113062" y="43434"/>
                    <a:pt x="108395" y="30480"/>
                    <a:pt x="99822" y="20383"/>
                  </a:cubicBezTo>
                  <a:cubicBezTo>
                    <a:pt x="97727" y="17907"/>
                    <a:pt x="94012" y="17621"/>
                    <a:pt x="91630" y="19621"/>
                  </a:cubicBezTo>
                  <a:cubicBezTo>
                    <a:pt x="89154" y="21717"/>
                    <a:pt x="88868" y="25432"/>
                    <a:pt x="90868" y="27813"/>
                  </a:cubicBezTo>
                  <a:cubicBezTo>
                    <a:pt x="97631" y="35814"/>
                    <a:pt x="101346" y="46101"/>
                    <a:pt x="101346" y="56578"/>
                  </a:cubicBezTo>
                  <a:cubicBezTo>
                    <a:pt x="101346" y="81343"/>
                    <a:pt x="81249" y="101441"/>
                    <a:pt x="56483" y="101441"/>
                  </a:cubicBezTo>
                  <a:cubicBezTo>
                    <a:pt x="31718" y="101441"/>
                    <a:pt x="11621" y="81343"/>
                    <a:pt x="11621" y="56578"/>
                  </a:cubicBezTo>
                  <a:cubicBezTo>
                    <a:pt x="11621" y="31813"/>
                    <a:pt x="31718" y="11716"/>
                    <a:pt x="56483" y="11716"/>
                  </a:cubicBezTo>
                  <a:cubicBezTo>
                    <a:pt x="62675" y="11716"/>
                    <a:pt x="68580" y="12954"/>
                    <a:pt x="74200" y="15335"/>
                  </a:cubicBezTo>
                  <a:cubicBezTo>
                    <a:pt x="77153" y="16573"/>
                    <a:pt x="80582" y="15335"/>
                    <a:pt x="81915" y="12287"/>
                  </a:cubicBezTo>
                  <a:cubicBezTo>
                    <a:pt x="83153" y="9334"/>
                    <a:pt x="81915" y="5905"/>
                    <a:pt x="78867" y="4572"/>
                  </a:cubicBezTo>
                  <a:cubicBezTo>
                    <a:pt x="71818" y="1524"/>
                    <a:pt x="64294" y="0"/>
                    <a:pt x="56483" y="0"/>
                  </a:cubicBezTo>
                  <a:cubicBezTo>
                    <a:pt x="25337" y="0"/>
                    <a:pt x="0" y="25336"/>
                    <a:pt x="0" y="56483"/>
                  </a:cubicBezTo>
                  <a:cubicBezTo>
                    <a:pt x="0" y="87630"/>
                    <a:pt x="25337" y="112966"/>
                    <a:pt x="56483" y="112966"/>
                  </a:cubicBezTo>
                  <a:lnTo>
                    <a:pt x="56483" y="1129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8375618" y="4103560"/>
              <a:ext cx="312259" cy="118681"/>
            </a:xfrm>
            <a:custGeom>
              <a:rect b="b" l="l" r="r" t="t"/>
              <a:pathLst>
                <a:path extrusionOk="0" h="118681" w="312259">
                  <a:moveTo>
                    <a:pt x="303562" y="62770"/>
                  </a:moveTo>
                  <a:cubicBezTo>
                    <a:pt x="299656" y="64961"/>
                    <a:pt x="295560" y="67152"/>
                    <a:pt x="291560" y="69438"/>
                  </a:cubicBezTo>
                  <a:cubicBezTo>
                    <a:pt x="257270" y="88488"/>
                    <a:pt x="218313" y="110014"/>
                    <a:pt x="180975" y="106680"/>
                  </a:cubicBezTo>
                  <a:lnTo>
                    <a:pt x="48577" y="94869"/>
                  </a:lnTo>
                  <a:lnTo>
                    <a:pt x="48006" y="94869"/>
                  </a:lnTo>
                  <a:cubicBezTo>
                    <a:pt x="48006" y="94869"/>
                    <a:pt x="11525" y="94869"/>
                    <a:pt x="11525" y="94869"/>
                  </a:cubicBezTo>
                  <a:lnTo>
                    <a:pt x="11525" y="29528"/>
                  </a:lnTo>
                  <a:lnTo>
                    <a:pt x="48006" y="29528"/>
                  </a:lnTo>
                  <a:cubicBezTo>
                    <a:pt x="49339" y="29528"/>
                    <a:pt x="50673" y="29052"/>
                    <a:pt x="51816" y="28194"/>
                  </a:cubicBezTo>
                  <a:cubicBezTo>
                    <a:pt x="51911" y="28194"/>
                    <a:pt x="62389" y="19336"/>
                    <a:pt x="78105" y="11145"/>
                  </a:cubicBezTo>
                  <a:cubicBezTo>
                    <a:pt x="80581" y="9906"/>
                    <a:pt x="81915" y="7049"/>
                    <a:pt x="81248" y="4382"/>
                  </a:cubicBezTo>
                  <a:cubicBezTo>
                    <a:pt x="80200" y="667"/>
                    <a:pt x="76105" y="-1047"/>
                    <a:pt x="72866" y="667"/>
                  </a:cubicBezTo>
                  <a:cubicBezTo>
                    <a:pt x="59436" y="7620"/>
                    <a:pt x="49720" y="14859"/>
                    <a:pt x="46005" y="17812"/>
                  </a:cubicBezTo>
                  <a:lnTo>
                    <a:pt x="5810" y="17812"/>
                  </a:lnTo>
                  <a:cubicBezTo>
                    <a:pt x="2571" y="17812"/>
                    <a:pt x="0" y="20384"/>
                    <a:pt x="0" y="23622"/>
                  </a:cubicBezTo>
                  <a:lnTo>
                    <a:pt x="0" y="100680"/>
                  </a:lnTo>
                  <a:cubicBezTo>
                    <a:pt x="0" y="103918"/>
                    <a:pt x="2571" y="106490"/>
                    <a:pt x="5810" y="106490"/>
                  </a:cubicBezTo>
                  <a:lnTo>
                    <a:pt x="47815" y="106490"/>
                  </a:lnTo>
                  <a:lnTo>
                    <a:pt x="179927" y="118301"/>
                  </a:lnTo>
                  <a:cubicBezTo>
                    <a:pt x="182880" y="118587"/>
                    <a:pt x="185928" y="118682"/>
                    <a:pt x="188880" y="118682"/>
                  </a:cubicBezTo>
                  <a:cubicBezTo>
                    <a:pt x="226790" y="118682"/>
                    <a:pt x="264033" y="98013"/>
                    <a:pt x="297275" y="79629"/>
                  </a:cubicBezTo>
                  <a:cubicBezTo>
                    <a:pt x="301276" y="77439"/>
                    <a:pt x="305181" y="75248"/>
                    <a:pt x="308991" y="73152"/>
                  </a:cubicBezTo>
                  <a:cubicBezTo>
                    <a:pt x="311658" y="71724"/>
                    <a:pt x="312991" y="68580"/>
                    <a:pt x="311848" y="65818"/>
                  </a:cubicBezTo>
                  <a:cubicBezTo>
                    <a:pt x="310515" y="62484"/>
                    <a:pt x="306705" y="61151"/>
                    <a:pt x="303657" y="62865"/>
                  </a:cubicBezTo>
                  <a:lnTo>
                    <a:pt x="303657" y="628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8466933" y="4054795"/>
              <a:ext cx="307044" cy="111661"/>
            </a:xfrm>
            <a:custGeom>
              <a:rect b="b" l="l" r="r" t="t"/>
              <a:pathLst>
                <a:path extrusionOk="0" h="111661" w="307044">
                  <a:moveTo>
                    <a:pt x="276064" y="40002"/>
                  </a:moveTo>
                  <a:cubicBezTo>
                    <a:pt x="275778" y="36287"/>
                    <a:pt x="274540" y="32572"/>
                    <a:pt x="272350" y="29524"/>
                  </a:cubicBezTo>
                  <a:cubicBezTo>
                    <a:pt x="266539" y="21333"/>
                    <a:pt x="255395" y="18666"/>
                    <a:pt x="246537" y="23428"/>
                  </a:cubicBezTo>
                  <a:lnTo>
                    <a:pt x="232630" y="30762"/>
                  </a:lnTo>
                  <a:cubicBezTo>
                    <a:pt x="232440" y="27524"/>
                    <a:pt x="231487" y="24286"/>
                    <a:pt x="229773" y="21428"/>
                  </a:cubicBezTo>
                  <a:cubicBezTo>
                    <a:pt x="224248" y="12284"/>
                    <a:pt x="212532" y="9045"/>
                    <a:pt x="203103" y="14189"/>
                  </a:cubicBezTo>
                  <a:lnTo>
                    <a:pt x="192721" y="19809"/>
                  </a:lnTo>
                  <a:cubicBezTo>
                    <a:pt x="192530" y="15808"/>
                    <a:pt x="191196" y="11808"/>
                    <a:pt x="188720" y="8474"/>
                  </a:cubicBezTo>
                  <a:cubicBezTo>
                    <a:pt x="182624" y="187"/>
                    <a:pt x="171575" y="-2384"/>
                    <a:pt x="162431" y="2378"/>
                  </a:cubicBezTo>
                  <a:lnTo>
                    <a:pt x="87374" y="41716"/>
                  </a:lnTo>
                  <a:cubicBezTo>
                    <a:pt x="78897" y="38478"/>
                    <a:pt x="52036" y="29715"/>
                    <a:pt x="20604" y="35525"/>
                  </a:cubicBezTo>
                  <a:cubicBezTo>
                    <a:pt x="15270" y="36478"/>
                    <a:pt x="9745" y="38002"/>
                    <a:pt x="4221" y="39811"/>
                  </a:cubicBezTo>
                  <a:cubicBezTo>
                    <a:pt x="1554" y="40669"/>
                    <a:pt x="-256" y="43240"/>
                    <a:pt x="30" y="46003"/>
                  </a:cubicBezTo>
                  <a:cubicBezTo>
                    <a:pt x="506" y="49812"/>
                    <a:pt x="4221" y="52099"/>
                    <a:pt x="7745" y="50956"/>
                  </a:cubicBezTo>
                  <a:cubicBezTo>
                    <a:pt x="12793" y="49241"/>
                    <a:pt x="17841" y="47908"/>
                    <a:pt x="22794" y="47050"/>
                  </a:cubicBezTo>
                  <a:cubicBezTo>
                    <a:pt x="56323" y="40764"/>
                    <a:pt x="85088" y="53337"/>
                    <a:pt x="85374" y="53432"/>
                  </a:cubicBezTo>
                  <a:cubicBezTo>
                    <a:pt x="86136" y="53813"/>
                    <a:pt x="86898" y="53908"/>
                    <a:pt x="87755" y="53908"/>
                  </a:cubicBezTo>
                  <a:lnTo>
                    <a:pt x="165860" y="53908"/>
                  </a:lnTo>
                  <a:cubicBezTo>
                    <a:pt x="171384" y="53908"/>
                    <a:pt x="175957" y="58480"/>
                    <a:pt x="175957" y="64005"/>
                  </a:cubicBezTo>
                  <a:cubicBezTo>
                    <a:pt x="175957" y="69053"/>
                    <a:pt x="172146" y="73339"/>
                    <a:pt x="167193" y="74006"/>
                  </a:cubicBezTo>
                  <a:lnTo>
                    <a:pt x="68229" y="86579"/>
                  </a:lnTo>
                  <a:cubicBezTo>
                    <a:pt x="64895" y="86960"/>
                    <a:pt x="62514" y="90199"/>
                    <a:pt x="63276" y="93723"/>
                  </a:cubicBezTo>
                  <a:cubicBezTo>
                    <a:pt x="63847" y="96104"/>
                    <a:pt x="65943" y="97914"/>
                    <a:pt x="68419" y="98200"/>
                  </a:cubicBezTo>
                  <a:lnTo>
                    <a:pt x="110329" y="103248"/>
                  </a:lnTo>
                  <a:cubicBezTo>
                    <a:pt x="118140" y="104200"/>
                    <a:pt x="125950" y="104677"/>
                    <a:pt x="133761" y="104677"/>
                  </a:cubicBezTo>
                  <a:cubicBezTo>
                    <a:pt x="166432" y="104677"/>
                    <a:pt x="198435" y="96390"/>
                    <a:pt x="227391" y="80293"/>
                  </a:cubicBezTo>
                  <a:lnTo>
                    <a:pt x="265873" y="58861"/>
                  </a:lnTo>
                  <a:cubicBezTo>
                    <a:pt x="265873" y="58861"/>
                    <a:pt x="265873" y="58861"/>
                    <a:pt x="265873" y="58861"/>
                  </a:cubicBezTo>
                  <a:cubicBezTo>
                    <a:pt x="265873" y="58861"/>
                    <a:pt x="265873" y="58861"/>
                    <a:pt x="265873" y="58861"/>
                  </a:cubicBezTo>
                  <a:lnTo>
                    <a:pt x="279874" y="51051"/>
                  </a:lnTo>
                  <a:cubicBezTo>
                    <a:pt x="284541" y="48670"/>
                    <a:pt x="290161" y="49908"/>
                    <a:pt x="293305" y="54099"/>
                  </a:cubicBezTo>
                  <a:cubicBezTo>
                    <a:pt x="297210" y="59052"/>
                    <a:pt x="295495" y="67053"/>
                    <a:pt x="289875" y="69910"/>
                  </a:cubicBezTo>
                  <a:lnTo>
                    <a:pt x="233487" y="100676"/>
                  </a:lnTo>
                  <a:cubicBezTo>
                    <a:pt x="230630" y="102200"/>
                    <a:pt x="229582" y="105820"/>
                    <a:pt x="231106" y="108582"/>
                  </a:cubicBezTo>
                  <a:cubicBezTo>
                    <a:pt x="232630" y="111439"/>
                    <a:pt x="236249" y="112487"/>
                    <a:pt x="239012" y="110963"/>
                  </a:cubicBezTo>
                  <a:lnTo>
                    <a:pt x="295400" y="80197"/>
                  </a:lnTo>
                  <a:cubicBezTo>
                    <a:pt x="301115" y="77054"/>
                    <a:pt x="305211" y="71625"/>
                    <a:pt x="306544" y="65243"/>
                  </a:cubicBezTo>
                  <a:cubicBezTo>
                    <a:pt x="307878" y="58861"/>
                    <a:pt x="306544" y="52194"/>
                    <a:pt x="302544" y="47050"/>
                  </a:cubicBezTo>
                  <a:cubicBezTo>
                    <a:pt x="296353" y="38764"/>
                    <a:pt x="285494" y="36001"/>
                    <a:pt x="276159" y="39907"/>
                  </a:cubicBezTo>
                  <a:lnTo>
                    <a:pt x="276159" y="39907"/>
                  </a:lnTo>
                  <a:close/>
                  <a:moveTo>
                    <a:pt x="167860" y="12760"/>
                  </a:moveTo>
                  <a:cubicBezTo>
                    <a:pt x="171766" y="10665"/>
                    <a:pt x="176623" y="11808"/>
                    <a:pt x="179290" y="15427"/>
                  </a:cubicBezTo>
                  <a:cubicBezTo>
                    <a:pt x="182529" y="19618"/>
                    <a:pt x="181100" y="26286"/>
                    <a:pt x="176337" y="28667"/>
                  </a:cubicBezTo>
                  <a:lnTo>
                    <a:pt x="151097" y="42383"/>
                  </a:lnTo>
                  <a:lnTo>
                    <a:pt x="111472" y="42383"/>
                  </a:lnTo>
                  <a:lnTo>
                    <a:pt x="167860" y="12760"/>
                  </a:lnTo>
                  <a:close/>
                  <a:moveTo>
                    <a:pt x="173194" y="43526"/>
                  </a:moveTo>
                  <a:lnTo>
                    <a:pt x="208627" y="24286"/>
                  </a:lnTo>
                  <a:cubicBezTo>
                    <a:pt x="212532" y="22190"/>
                    <a:pt x="217390" y="23524"/>
                    <a:pt x="219771" y="27334"/>
                  </a:cubicBezTo>
                  <a:cubicBezTo>
                    <a:pt x="222248" y="31334"/>
                    <a:pt x="220724" y="37049"/>
                    <a:pt x="216533" y="39049"/>
                  </a:cubicBezTo>
                  <a:lnTo>
                    <a:pt x="185767" y="55242"/>
                  </a:lnTo>
                  <a:cubicBezTo>
                    <a:pt x="183386" y="49812"/>
                    <a:pt x="178814" y="45526"/>
                    <a:pt x="173194" y="43431"/>
                  </a:cubicBezTo>
                  <a:close/>
                  <a:moveTo>
                    <a:pt x="221581" y="70101"/>
                  </a:moveTo>
                  <a:cubicBezTo>
                    <a:pt x="189387" y="88008"/>
                    <a:pt x="153287" y="95628"/>
                    <a:pt x="116806" y="92199"/>
                  </a:cubicBezTo>
                  <a:lnTo>
                    <a:pt x="168527" y="85627"/>
                  </a:lnTo>
                  <a:cubicBezTo>
                    <a:pt x="178147" y="84388"/>
                    <a:pt x="185672" y="76959"/>
                    <a:pt x="187196" y="67720"/>
                  </a:cubicBezTo>
                  <a:lnTo>
                    <a:pt x="251966" y="33620"/>
                  </a:lnTo>
                  <a:cubicBezTo>
                    <a:pt x="255681" y="31620"/>
                    <a:pt x="260348" y="32763"/>
                    <a:pt x="262825" y="36192"/>
                  </a:cubicBezTo>
                  <a:cubicBezTo>
                    <a:pt x="265777" y="40192"/>
                    <a:pt x="264444" y="46384"/>
                    <a:pt x="260062" y="48670"/>
                  </a:cubicBezTo>
                  <a:lnTo>
                    <a:pt x="221581" y="70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27"/>
          <p:cNvGrpSpPr/>
          <p:nvPr/>
        </p:nvGrpSpPr>
        <p:grpSpPr>
          <a:xfrm>
            <a:off x="7557289" y="3303274"/>
            <a:ext cx="397859" cy="398430"/>
            <a:chOff x="9083801" y="3823811"/>
            <a:chExt cx="397859" cy="398430"/>
          </a:xfrm>
        </p:grpSpPr>
        <p:sp>
          <p:nvSpPr>
            <p:cNvPr id="633" name="Google Shape;633;p27"/>
            <p:cNvSpPr/>
            <p:nvPr/>
          </p:nvSpPr>
          <p:spPr>
            <a:xfrm>
              <a:off x="9083801" y="3823811"/>
              <a:ext cx="288607" cy="398430"/>
            </a:xfrm>
            <a:custGeom>
              <a:rect b="b" l="l" r="r" t="t"/>
              <a:pathLst>
                <a:path extrusionOk="0" h="398430" w="288607">
                  <a:moveTo>
                    <a:pt x="259842" y="34195"/>
                  </a:moveTo>
                  <a:lnTo>
                    <a:pt x="217361" y="34195"/>
                  </a:lnTo>
                  <a:cubicBezTo>
                    <a:pt x="215551" y="28766"/>
                    <a:pt x="210503" y="24860"/>
                    <a:pt x="204502" y="24860"/>
                  </a:cubicBezTo>
                  <a:lnTo>
                    <a:pt x="197072" y="24860"/>
                  </a:lnTo>
                  <a:lnTo>
                    <a:pt x="197072" y="21431"/>
                  </a:lnTo>
                  <a:cubicBezTo>
                    <a:pt x="197072" y="9620"/>
                    <a:pt x="187452" y="0"/>
                    <a:pt x="175641" y="0"/>
                  </a:cubicBezTo>
                  <a:lnTo>
                    <a:pt x="112681" y="0"/>
                  </a:lnTo>
                  <a:cubicBezTo>
                    <a:pt x="100870" y="0"/>
                    <a:pt x="91250" y="9620"/>
                    <a:pt x="91250" y="21431"/>
                  </a:cubicBezTo>
                  <a:lnTo>
                    <a:pt x="91250" y="24860"/>
                  </a:lnTo>
                  <a:lnTo>
                    <a:pt x="84201" y="24860"/>
                  </a:lnTo>
                  <a:cubicBezTo>
                    <a:pt x="84201" y="24860"/>
                    <a:pt x="73057" y="28480"/>
                    <a:pt x="71247" y="34195"/>
                  </a:cubicBezTo>
                  <a:lnTo>
                    <a:pt x="28861" y="34195"/>
                  </a:lnTo>
                  <a:cubicBezTo>
                    <a:pt x="12859" y="33909"/>
                    <a:pt x="-191" y="46958"/>
                    <a:pt x="191" y="62960"/>
                  </a:cubicBezTo>
                  <a:lnTo>
                    <a:pt x="191" y="290132"/>
                  </a:lnTo>
                  <a:cubicBezTo>
                    <a:pt x="-191" y="293370"/>
                    <a:pt x="2381" y="295942"/>
                    <a:pt x="5620" y="295942"/>
                  </a:cubicBezTo>
                  <a:cubicBezTo>
                    <a:pt x="8858" y="295942"/>
                    <a:pt x="11049" y="290132"/>
                    <a:pt x="11049" y="290132"/>
                  </a:cubicBezTo>
                  <a:lnTo>
                    <a:pt x="11049" y="63246"/>
                  </a:lnTo>
                  <a:cubicBezTo>
                    <a:pt x="11049" y="53626"/>
                    <a:pt x="18859" y="45815"/>
                    <a:pt x="28480" y="45815"/>
                  </a:cubicBezTo>
                  <a:lnTo>
                    <a:pt x="70199" y="45815"/>
                  </a:lnTo>
                  <a:lnTo>
                    <a:pt x="70199" y="60579"/>
                  </a:lnTo>
                  <a:lnTo>
                    <a:pt x="41815" y="60579"/>
                  </a:lnTo>
                  <a:cubicBezTo>
                    <a:pt x="34290" y="60579"/>
                    <a:pt x="28194" y="66675"/>
                    <a:pt x="28194" y="74200"/>
                  </a:cubicBezTo>
                  <a:lnTo>
                    <a:pt x="28194" y="357378"/>
                  </a:lnTo>
                  <a:cubicBezTo>
                    <a:pt x="28194" y="364903"/>
                    <a:pt x="34290" y="370999"/>
                    <a:pt x="41815" y="370999"/>
                  </a:cubicBezTo>
                  <a:lnTo>
                    <a:pt x="254698" y="370999"/>
                  </a:lnTo>
                  <a:cubicBezTo>
                    <a:pt x="258033" y="370999"/>
                    <a:pt x="260795" y="368237"/>
                    <a:pt x="260795" y="364903"/>
                  </a:cubicBezTo>
                  <a:lnTo>
                    <a:pt x="260795" y="132588"/>
                  </a:lnTo>
                  <a:cubicBezTo>
                    <a:pt x="260795" y="131826"/>
                    <a:pt x="260509" y="131064"/>
                    <a:pt x="259937" y="130588"/>
                  </a:cubicBezTo>
                  <a:cubicBezTo>
                    <a:pt x="254984" y="126016"/>
                    <a:pt x="249079" y="129445"/>
                    <a:pt x="249079" y="134303"/>
                  </a:cubicBezTo>
                  <a:lnTo>
                    <a:pt x="249079" y="357473"/>
                  </a:lnTo>
                  <a:cubicBezTo>
                    <a:pt x="249079" y="358521"/>
                    <a:pt x="248221" y="359378"/>
                    <a:pt x="247174" y="359378"/>
                  </a:cubicBezTo>
                  <a:lnTo>
                    <a:pt x="41720" y="359378"/>
                  </a:lnTo>
                  <a:cubicBezTo>
                    <a:pt x="40672" y="359378"/>
                    <a:pt x="39814" y="358521"/>
                    <a:pt x="39814" y="357473"/>
                  </a:cubicBezTo>
                  <a:lnTo>
                    <a:pt x="39814" y="74200"/>
                  </a:lnTo>
                  <a:cubicBezTo>
                    <a:pt x="39814" y="73152"/>
                    <a:pt x="40672" y="72295"/>
                    <a:pt x="41720" y="72295"/>
                  </a:cubicBezTo>
                  <a:lnTo>
                    <a:pt x="70104" y="72295"/>
                  </a:lnTo>
                  <a:lnTo>
                    <a:pt x="70104" y="77343"/>
                  </a:lnTo>
                  <a:cubicBezTo>
                    <a:pt x="70104" y="84868"/>
                    <a:pt x="76200" y="90964"/>
                    <a:pt x="83725" y="90964"/>
                  </a:cubicBezTo>
                  <a:lnTo>
                    <a:pt x="204311" y="90964"/>
                  </a:lnTo>
                  <a:cubicBezTo>
                    <a:pt x="211836" y="90964"/>
                    <a:pt x="217932" y="84868"/>
                    <a:pt x="217932" y="77343"/>
                  </a:cubicBezTo>
                  <a:lnTo>
                    <a:pt x="217932" y="72295"/>
                  </a:lnTo>
                  <a:lnTo>
                    <a:pt x="247079" y="72295"/>
                  </a:lnTo>
                  <a:cubicBezTo>
                    <a:pt x="248126" y="72295"/>
                    <a:pt x="248984" y="73152"/>
                    <a:pt x="248984" y="74200"/>
                  </a:cubicBezTo>
                  <a:lnTo>
                    <a:pt x="248984" y="110871"/>
                  </a:lnTo>
                  <a:cubicBezTo>
                    <a:pt x="248984" y="113824"/>
                    <a:pt x="251174" y="116586"/>
                    <a:pt x="254127" y="116872"/>
                  </a:cubicBezTo>
                  <a:cubicBezTo>
                    <a:pt x="257651" y="117253"/>
                    <a:pt x="260699" y="114491"/>
                    <a:pt x="260699" y="111062"/>
                  </a:cubicBezTo>
                  <a:lnTo>
                    <a:pt x="260699" y="74200"/>
                  </a:lnTo>
                  <a:cubicBezTo>
                    <a:pt x="260699" y="66675"/>
                    <a:pt x="254603" y="60579"/>
                    <a:pt x="247079" y="60579"/>
                  </a:cubicBezTo>
                  <a:lnTo>
                    <a:pt x="217932" y="60579"/>
                  </a:lnTo>
                  <a:lnTo>
                    <a:pt x="217932" y="45815"/>
                  </a:lnTo>
                  <a:lnTo>
                    <a:pt x="259652" y="45815"/>
                  </a:lnTo>
                  <a:cubicBezTo>
                    <a:pt x="269272" y="45815"/>
                    <a:pt x="277083" y="53626"/>
                    <a:pt x="277083" y="63246"/>
                  </a:cubicBezTo>
                  <a:lnTo>
                    <a:pt x="277083" y="369284"/>
                  </a:lnTo>
                  <a:cubicBezTo>
                    <a:pt x="277083" y="378905"/>
                    <a:pt x="269272" y="386715"/>
                    <a:pt x="259652" y="386715"/>
                  </a:cubicBezTo>
                  <a:lnTo>
                    <a:pt x="17812" y="386715"/>
                  </a:lnTo>
                  <a:cubicBezTo>
                    <a:pt x="14383" y="386715"/>
                    <a:pt x="11716" y="383953"/>
                    <a:pt x="11716" y="380619"/>
                  </a:cubicBezTo>
                  <a:lnTo>
                    <a:pt x="11716" y="311658"/>
                  </a:lnTo>
                  <a:cubicBezTo>
                    <a:pt x="11716" y="311087"/>
                    <a:pt x="11430" y="310515"/>
                    <a:pt x="11049" y="310134"/>
                  </a:cubicBezTo>
                  <a:cubicBezTo>
                    <a:pt x="6001" y="305276"/>
                    <a:pt x="0" y="308800"/>
                    <a:pt x="0" y="313658"/>
                  </a:cubicBezTo>
                  <a:lnTo>
                    <a:pt x="0" y="369380"/>
                  </a:lnTo>
                  <a:cubicBezTo>
                    <a:pt x="0" y="385477"/>
                    <a:pt x="13049" y="398431"/>
                    <a:pt x="29051" y="398431"/>
                  </a:cubicBezTo>
                  <a:lnTo>
                    <a:pt x="259556" y="398431"/>
                  </a:lnTo>
                  <a:cubicBezTo>
                    <a:pt x="275654" y="398431"/>
                    <a:pt x="288607" y="385382"/>
                    <a:pt x="288607" y="369380"/>
                  </a:cubicBezTo>
                  <a:lnTo>
                    <a:pt x="288607" y="63341"/>
                  </a:lnTo>
                  <a:cubicBezTo>
                    <a:pt x="288607" y="47339"/>
                    <a:pt x="275558" y="34290"/>
                    <a:pt x="259556" y="34290"/>
                  </a:cubicBezTo>
                  <a:lnTo>
                    <a:pt x="259556" y="34290"/>
                  </a:lnTo>
                  <a:close/>
                  <a:moveTo>
                    <a:pt x="206407" y="77343"/>
                  </a:moveTo>
                  <a:cubicBezTo>
                    <a:pt x="206407" y="78391"/>
                    <a:pt x="205550" y="79248"/>
                    <a:pt x="204502" y="79248"/>
                  </a:cubicBezTo>
                  <a:lnTo>
                    <a:pt x="83915" y="79248"/>
                  </a:lnTo>
                  <a:cubicBezTo>
                    <a:pt x="82868" y="79248"/>
                    <a:pt x="82010" y="78391"/>
                    <a:pt x="82010" y="77343"/>
                  </a:cubicBezTo>
                  <a:lnTo>
                    <a:pt x="82010" y="37624"/>
                  </a:lnTo>
                  <a:cubicBezTo>
                    <a:pt x="82010" y="36576"/>
                    <a:pt x="82868" y="35719"/>
                    <a:pt x="83915" y="35719"/>
                  </a:cubicBezTo>
                  <a:lnTo>
                    <a:pt x="97155" y="35719"/>
                  </a:lnTo>
                  <a:cubicBezTo>
                    <a:pt x="100393" y="35719"/>
                    <a:pt x="102965" y="33147"/>
                    <a:pt x="102965" y="29908"/>
                  </a:cubicBezTo>
                  <a:lnTo>
                    <a:pt x="102965" y="21336"/>
                  </a:lnTo>
                  <a:cubicBezTo>
                    <a:pt x="102965" y="15907"/>
                    <a:pt x="107347" y="11621"/>
                    <a:pt x="112681" y="11621"/>
                  </a:cubicBezTo>
                  <a:lnTo>
                    <a:pt x="175641" y="11621"/>
                  </a:lnTo>
                  <a:cubicBezTo>
                    <a:pt x="181070" y="11621"/>
                    <a:pt x="185357" y="16002"/>
                    <a:pt x="185357" y="21336"/>
                  </a:cubicBezTo>
                  <a:lnTo>
                    <a:pt x="185357" y="29908"/>
                  </a:lnTo>
                  <a:cubicBezTo>
                    <a:pt x="185357" y="33147"/>
                    <a:pt x="187928" y="35719"/>
                    <a:pt x="191167" y="35719"/>
                  </a:cubicBezTo>
                  <a:lnTo>
                    <a:pt x="204407" y="35719"/>
                  </a:lnTo>
                  <a:cubicBezTo>
                    <a:pt x="205454" y="35719"/>
                    <a:pt x="206312" y="36576"/>
                    <a:pt x="206312" y="37624"/>
                  </a:cubicBezTo>
                  <a:lnTo>
                    <a:pt x="206312" y="773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9205971" y="3847147"/>
              <a:ext cx="44268" cy="11715"/>
            </a:xfrm>
            <a:custGeom>
              <a:rect b="b" l="l" r="r" t="t"/>
              <a:pathLst>
                <a:path extrusionOk="0" h="11715" w="44268">
                  <a:moveTo>
                    <a:pt x="38422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6" y="11716"/>
                  </a:cubicBezTo>
                  <a:lnTo>
                    <a:pt x="38232" y="11716"/>
                  </a:lnTo>
                  <a:cubicBezTo>
                    <a:pt x="41184" y="11716"/>
                    <a:pt x="43946" y="9525"/>
                    <a:pt x="44232" y="6572"/>
                  </a:cubicBezTo>
                  <a:cubicBezTo>
                    <a:pt x="44613" y="3048"/>
                    <a:pt x="41946" y="0"/>
                    <a:pt x="38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9402317" y="3857810"/>
              <a:ext cx="79343" cy="364240"/>
            </a:xfrm>
            <a:custGeom>
              <a:rect b="b" l="l" r="r" t="t"/>
              <a:pathLst>
                <a:path extrusionOk="0" h="364240" w="79343">
                  <a:moveTo>
                    <a:pt x="57531" y="32104"/>
                  </a:moveTo>
                  <a:lnTo>
                    <a:pt x="57531" y="32104"/>
                  </a:lnTo>
                  <a:lnTo>
                    <a:pt x="57531" y="29342"/>
                  </a:lnTo>
                  <a:cubicBezTo>
                    <a:pt x="57531" y="13625"/>
                    <a:pt x="45148" y="290"/>
                    <a:pt x="29433" y="5"/>
                  </a:cubicBezTo>
                  <a:cubicBezTo>
                    <a:pt x="13716" y="-281"/>
                    <a:pt x="0" y="12768"/>
                    <a:pt x="0" y="28961"/>
                  </a:cubicBezTo>
                  <a:lnTo>
                    <a:pt x="0" y="172312"/>
                  </a:lnTo>
                  <a:cubicBezTo>
                    <a:pt x="0" y="175169"/>
                    <a:pt x="2000" y="177455"/>
                    <a:pt x="4667" y="178027"/>
                  </a:cubicBezTo>
                  <a:lnTo>
                    <a:pt x="4667" y="311472"/>
                  </a:lnTo>
                  <a:cubicBezTo>
                    <a:pt x="4667" y="312234"/>
                    <a:pt x="4858" y="312901"/>
                    <a:pt x="5049" y="313568"/>
                  </a:cubicBezTo>
                  <a:lnTo>
                    <a:pt x="23336" y="360526"/>
                  </a:lnTo>
                  <a:cubicBezTo>
                    <a:pt x="24193" y="362717"/>
                    <a:pt x="26384" y="364241"/>
                    <a:pt x="28766" y="364241"/>
                  </a:cubicBezTo>
                  <a:cubicBezTo>
                    <a:pt x="31147" y="364241"/>
                    <a:pt x="33338" y="362812"/>
                    <a:pt x="34195" y="360526"/>
                  </a:cubicBezTo>
                  <a:lnTo>
                    <a:pt x="52483" y="313568"/>
                  </a:lnTo>
                  <a:cubicBezTo>
                    <a:pt x="52768" y="312901"/>
                    <a:pt x="52864" y="312139"/>
                    <a:pt x="52864" y="311472"/>
                  </a:cubicBezTo>
                  <a:lnTo>
                    <a:pt x="52864" y="256037"/>
                  </a:lnTo>
                  <a:cubicBezTo>
                    <a:pt x="52864" y="253084"/>
                    <a:pt x="50673" y="250322"/>
                    <a:pt x="47720" y="250036"/>
                  </a:cubicBezTo>
                  <a:cubicBezTo>
                    <a:pt x="44196" y="249655"/>
                    <a:pt x="41148" y="252322"/>
                    <a:pt x="41148" y="255846"/>
                  </a:cubicBezTo>
                  <a:lnTo>
                    <a:pt x="41148" y="305281"/>
                  </a:lnTo>
                  <a:lnTo>
                    <a:pt x="16288" y="305281"/>
                  </a:lnTo>
                  <a:lnTo>
                    <a:pt x="16288" y="177646"/>
                  </a:lnTo>
                  <a:lnTo>
                    <a:pt x="41148" y="177646"/>
                  </a:lnTo>
                  <a:lnTo>
                    <a:pt x="41148" y="231748"/>
                  </a:lnTo>
                  <a:cubicBezTo>
                    <a:pt x="41148" y="234701"/>
                    <a:pt x="43339" y="237463"/>
                    <a:pt x="46291" y="237749"/>
                  </a:cubicBezTo>
                  <a:cubicBezTo>
                    <a:pt x="49816" y="238130"/>
                    <a:pt x="52864" y="235367"/>
                    <a:pt x="52864" y="231938"/>
                  </a:cubicBezTo>
                  <a:lnTo>
                    <a:pt x="52864" y="178122"/>
                  </a:lnTo>
                  <a:cubicBezTo>
                    <a:pt x="55531" y="177551"/>
                    <a:pt x="57531" y="175265"/>
                    <a:pt x="57531" y="172407"/>
                  </a:cubicBezTo>
                  <a:lnTo>
                    <a:pt x="57531" y="43820"/>
                  </a:lnTo>
                  <a:lnTo>
                    <a:pt x="61532" y="43820"/>
                  </a:lnTo>
                  <a:cubicBezTo>
                    <a:pt x="64865" y="43820"/>
                    <a:pt x="67627" y="46582"/>
                    <a:pt x="67627" y="49916"/>
                  </a:cubicBezTo>
                  <a:lnTo>
                    <a:pt x="67627" y="151833"/>
                  </a:lnTo>
                  <a:cubicBezTo>
                    <a:pt x="67627" y="152976"/>
                    <a:pt x="68104" y="154024"/>
                    <a:pt x="68961" y="154691"/>
                  </a:cubicBezTo>
                  <a:cubicBezTo>
                    <a:pt x="73819" y="158691"/>
                    <a:pt x="79343" y="155262"/>
                    <a:pt x="79343" y="150595"/>
                  </a:cubicBezTo>
                  <a:lnTo>
                    <a:pt x="79343" y="53916"/>
                  </a:lnTo>
                  <a:cubicBezTo>
                    <a:pt x="79343" y="41915"/>
                    <a:pt x="69532" y="32104"/>
                    <a:pt x="57531" y="32104"/>
                  </a:cubicBezTo>
                  <a:lnTo>
                    <a:pt x="57531" y="32104"/>
                  </a:lnTo>
                  <a:close/>
                  <a:moveTo>
                    <a:pt x="11621" y="29151"/>
                  </a:moveTo>
                  <a:cubicBezTo>
                    <a:pt x="11621" y="19436"/>
                    <a:pt x="19621" y="11625"/>
                    <a:pt x="29337" y="11911"/>
                  </a:cubicBezTo>
                  <a:cubicBezTo>
                    <a:pt x="39052" y="12197"/>
                    <a:pt x="45815" y="20198"/>
                    <a:pt x="45815" y="29437"/>
                  </a:cubicBezTo>
                  <a:lnTo>
                    <a:pt x="45815" y="166692"/>
                  </a:lnTo>
                  <a:lnTo>
                    <a:pt x="11621" y="166692"/>
                  </a:lnTo>
                  <a:lnTo>
                    <a:pt x="11621" y="29056"/>
                  </a:lnTo>
                  <a:close/>
                  <a:moveTo>
                    <a:pt x="38767" y="316997"/>
                  </a:moveTo>
                  <a:lnTo>
                    <a:pt x="28861" y="342238"/>
                  </a:lnTo>
                  <a:lnTo>
                    <a:pt x="18955" y="316997"/>
                  </a:lnTo>
                  <a:lnTo>
                    <a:pt x="38671" y="3169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9238642" y="4119467"/>
              <a:ext cx="71318" cy="11715"/>
            </a:xfrm>
            <a:custGeom>
              <a:rect b="b" l="l" r="r" t="t"/>
              <a:pathLst>
                <a:path extrusionOk="0" h="11715" w="71318">
                  <a:moveTo>
                    <a:pt x="65473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3"/>
                  </a:cubicBezTo>
                  <a:cubicBezTo>
                    <a:pt x="-345" y="8668"/>
                    <a:pt x="2322" y="11716"/>
                    <a:pt x="5846" y="11716"/>
                  </a:cubicBezTo>
                  <a:lnTo>
                    <a:pt x="65282" y="11716"/>
                  </a:lnTo>
                  <a:cubicBezTo>
                    <a:pt x="68235" y="11716"/>
                    <a:pt x="70998" y="9525"/>
                    <a:pt x="71283" y="6572"/>
                  </a:cubicBezTo>
                  <a:cubicBezTo>
                    <a:pt x="71664" y="3048"/>
                    <a:pt x="68902" y="0"/>
                    <a:pt x="65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9238642" y="4145946"/>
              <a:ext cx="71318" cy="11715"/>
            </a:xfrm>
            <a:custGeom>
              <a:rect b="b" l="l" r="r" t="t"/>
              <a:pathLst>
                <a:path extrusionOk="0" h="11715" w="71318">
                  <a:moveTo>
                    <a:pt x="65473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3"/>
                  </a:cubicBezTo>
                  <a:cubicBezTo>
                    <a:pt x="-345" y="8668"/>
                    <a:pt x="2322" y="11716"/>
                    <a:pt x="5846" y="11716"/>
                  </a:cubicBezTo>
                  <a:lnTo>
                    <a:pt x="65282" y="11716"/>
                  </a:lnTo>
                  <a:cubicBezTo>
                    <a:pt x="68235" y="11716"/>
                    <a:pt x="70998" y="9525"/>
                    <a:pt x="71283" y="6572"/>
                  </a:cubicBezTo>
                  <a:cubicBezTo>
                    <a:pt x="71664" y="3048"/>
                    <a:pt x="68902" y="0"/>
                    <a:pt x="65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9145523" y="3934777"/>
              <a:ext cx="47434" cy="47434"/>
            </a:xfrm>
            <a:custGeom>
              <a:rect b="b" l="l" r="r" t="t"/>
              <a:pathLst>
                <a:path extrusionOk="0" h="47434" w="47434">
                  <a:moveTo>
                    <a:pt x="23718" y="47434"/>
                  </a:moveTo>
                  <a:cubicBezTo>
                    <a:pt x="36767" y="47434"/>
                    <a:pt x="47435" y="36767"/>
                    <a:pt x="47435" y="23717"/>
                  </a:cubicBezTo>
                  <a:cubicBezTo>
                    <a:pt x="47435" y="10668"/>
                    <a:pt x="36767" y="0"/>
                    <a:pt x="23718" y="0"/>
                  </a:cubicBezTo>
                  <a:cubicBezTo>
                    <a:pt x="10669" y="0"/>
                    <a:pt x="0" y="10668"/>
                    <a:pt x="0" y="23717"/>
                  </a:cubicBezTo>
                  <a:cubicBezTo>
                    <a:pt x="0" y="36767"/>
                    <a:pt x="10669" y="47434"/>
                    <a:pt x="23718" y="47434"/>
                  </a:cubicBezTo>
                  <a:close/>
                  <a:moveTo>
                    <a:pt x="23718" y="11621"/>
                  </a:moveTo>
                  <a:cubicBezTo>
                    <a:pt x="30385" y="11621"/>
                    <a:pt x="35814" y="17050"/>
                    <a:pt x="35814" y="23717"/>
                  </a:cubicBezTo>
                  <a:cubicBezTo>
                    <a:pt x="35814" y="30385"/>
                    <a:pt x="30385" y="35814"/>
                    <a:pt x="23718" y="35814"/>
                  </a:cubicBezTo>
                  <a:cubicBezTo>
                    <a:pt x="17050" y="35814"/>
                    <a:pt x="11621" y="30385"/>
                    <a:pt x="11621" y="23717"/>
                  </a:cubicBezTo>
                  <a:cubicBezTo>
                    <a:pt x="11621" y="17050"/>
                    <a:pt x="17050" y="11621"/>
                    <a:pt x="23718" y="11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9266645" y="3941254"/>
              <a:ext cx="43315" cy="11715"/>
            </a:xfrm>
            <a:custGeom>
              <a:rect b="b" l="l" r="r" t="t"/>
              <a:pathLst>
                <a:path extrusionOk="0" h="11715" w="43315">
                  <a:moveTo>
                    <a:pt x="37469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6" y="11716"/>
                  </a:cubicBezTo>
                  <a:lnTo>
                    <a:pt x="37279" y="11716"/>
                  </a:lnTo>
                  <a:cubicBezTo>
                    <a:pt x="40231" y="11716"/>
                    <a:pt x="42994" y="9525"/>
                    <a:pt x="43280" y="6572"/>
                  </a:cubicBezTo>
                  <a:cubicBezTo>
                    <a:pt x="43661" y="3048"/>
                    <a:pt x="40994" y="0"/>
                    <a:pt x="3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9238642" y="3967733"/>
              <a:ext cx="71318" cy="11715"/>
            </a:xfrm>
            <a:custGeom>
              <a:rect b="b" l="l" r="r" t="t"/>
              <a:pathLst>
                <a:path extrusionOk="0" h="11715" w="71318">
                  <a:moveTo>
                    <a:pt x="65473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6" y="11716"/>
                  </a:cubicBezTo>
                  <a:lnTo>
                    <a:pt x="65282" y="11716"/>
                  </a:lnTo>
                  <a:cubicBezTo>
                    <a:pt x="68235" y="11716"/>
                    <a:pt x="70998" y="9525"/>
                    <a:pt x="71283" y="6572"/>
                  </a:cubicBezTo>
                  <a:cubicBezTo>
                    <a:pt x="71664" y="3048"/>
                    <a:pt x="68902" y="0"/>
                    <a:pt x="65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9145678" y="4016787"/>
              <a:ext cx="164188" cy="11715"/>
            </a:xfrm>
            <a:custGeom>
              <a:rect b="b" l="l" r="r" t="t"/>
              <a:pathLst>
                <a:path extrusionOk="0" h="11715" w="164188">
                  <a:moveTo>
                    <a:pt x="158342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3"/>
                  </a:cubicBezTo>
                  <a:cubicBezTo>
                    <a:pt x="-345" y="8668"/>
                    <a:pt x="2322" y="11716"/>
                    <a:pt x="5846" y="11716"/>
                  </a:cubicBezTo>
                  <a:lnTo>
                    <a:pt x="158152" y="11716"/>
                  </a:lnTo>
                  <a:cubicBezTo>
                    <a:pt x="161104" y="11716"/>
                    <a:pt x="163866" y="9525"/>
                    <a:pt x="164152" y="6572"/>
                  </a:cubicBezTo>
                  <a:cubicBezTo>
                    <a:pt x="164533" y="3048"/>
                    <a:pt x="161866" y="0"/>
                    <a:pt x="158342" y="0"/>
                  </a:cubicBezTo>
                  <a:lnTo>
                    <a:pt x="158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9145678" y="4045553"/>
              <a:ext cx="164188" cy="11715"/>
            </a:xfrm>
            <a:custGeom>
              <a:rect b="b" l="l" r="r" t="t"/>
              <a:pathLst>
                <a:path extrusionOk="0" h="11715" w="164188">
                  <a:moveTo>
                    <a:pt x="158342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6" y="11716"/>
                  </a:cubicBezTo>
                  <a:lnTo>
                    <a:pt x="158152" y="11716"/>
                  </a:lnTo>
                  <a:cubicBezTo>
                    <a:pt x="161104" y="11716"/>
                    <a:pt x="163866" y="9525"/>
                    <a:pt x="164152" y="6572"/>
                  </a:cubicBezTo>
                  <a:cubicBezTo>
                    <a:pt x="164533" y="3048"/>
                    <a:pt x="161866" y="0"/>
                    <a:pt x="158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9145678" y="4073556"/>
              <a:ext cx="108145" cy="11715"/>
            </a:xfrm>
            <a:custGeom>
              <a:rect b="b" l="l" r="r" t="t"/>
              <a:pathLst>
                <a:path extrusionOk="0" h="11715" w="108145">
                  <a:moveTo>
                    <a:pt x="108145" y="5810"/>
                  </a:moveTo>
                  <a:cubicBezTo>
                    <a:pt x="108145" y="2572"/>
                    <a:pt x="105573" y="0"/>
                    <a:pt x="102335" y="0"/>
                  </a:cubicBez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6" y="11716"/>
                  </a:cubicBezTo>
                  <a:lnTo>
                    <a:pt x="102335" y="11716"/>
                  </a:lnTo>
                  <a:cubicBezTo>
                    <a:pt x="105573" y="11716"/>
                    <a:pt x="108145" y="9144"/>
                    <a:pt x="108145" y="5905"/>
                  </a:cubicBezTo>
                  <a:lnTo>
                    <a:pt x="108145" y="5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1188208" y="3923922"/>
            <a:ext cx="398526" cy="347186"/>
            <a:chOff x="2714720" y="4444460"/>
            <a:chExt cx="398526" cy="347186"/>
          </a:xfrm>
        </p:grpSpPr>
        <p:sp>
          <p:nvSpPr>
            <p:cNvPr id="645" name="Google Shape;645;p27"/>
            <p:cNvSpPr/>
            <p:nvPr/>
          </p:nvSpPr>
          <p:spPr>
            <a:xfrm>
              <a:off x="2714720" y="4444555"/>
              <a:ext cx="321505" cy="347091"/>
            </a:xfrm>
            <a:custGeom>
              <a:rect b="b" l="l" r="r" t="t"/>
              <a:pathLst>
                <a:path extrusionOk="0" h="347091" w="321505">
                  <a:moveTo>
                    <a:pt x="68580" y="335375"/>
                  </a:moveTo>
                  <a:lnTo>
                    <a:pt x="14478" y="335375"/>
                  </a:lnTo>
                  <a:cubicBezTo>
                    <a:pt x="12954" y="335375"/>
                    <a:pt x="11716" y="334137"/>
                    <a:pt x="11716" y="332613"/>
                  </a:cubicBezTo>
                  <a:lnTo>
                    <a:pt x="11716" y="70009"/>
                  </a:lnTo>
                  <a:lnTo>
                    <a:pt x="315468" y="70009"/>
                  </a:lnTo>
                  <a:cubicBezTo>
                    <a:pt x="318421" y="70009"/>
                    <a:pt x="321183" y="67818"/>
                    <a:pt x="321469" y="64865"/>
                  </a:cubicBezTo>
                  <a:cubicBezTo>
                    <a:pt x="321850" y="61341"/>
                    <a:pt x="319183" y="58293"/>
                    <a:pt x="315659" y="58293"/>
                  </a:cubicBezTo>
                  <a:lnTo>
                    <a:pt x="11716" y="58293"/>
                  </a:lnTo>
                  <a:lnTo>
                    <a:pt x="11716" y="17717"/>
                  </a:lnTo>
                  <a:cubicBezTo>
                    <a:pt x="11716" y="14383"/>
                    <a:pt x="14478" y="11621"/>
                    <a:pt x="17812" y="11621"/>
                  </a:cubicBezTo>
                  <a:lnTo>
                    <a:pt x="144209" y="11621"/>
                  </a:lnTo>
                  <a:cubicBezTo>
                    <a:pt x="145352" y="11621"/>
                    <a:pt x="146495" y="11144"/>
                    <a:pt x="147161" y="10287"/>
                  </a:cubicBezTo>
                  <a:cubicBezTo>
                    <a:pt x="151067" y="5429"/>
                    <a:pt x="147638" y="0"/>
                    <a:pt x="143066" y="0"/>
                  </a:cubicBezTo>
                  <a:lnTo>
                    <a:pt x="21431" y="0"/>
                  </a:lnTo>
                  <a:cubicBezTo>
                    <a:pt x="9620" y="0"/>
                    <a:pt x="0" y="9620"/>
                    <a:pt x="0" y="21431"/>
                  </a:cubicBezTo>
                  <a:lnTo>
                    <a:pt x="0" y="340995"/>
                  </a:lnTo>
                  <a:cubicBezTo>
                    <a:pt x="0" y="344329"/>
                    <a:pt x="2762" y="347091"/>
                    <a:pt x="6096" y="347091"/>
                  </a:cubicBezTo>
                  <a:lnTo>
                    <a:pt x="70676" y="347091"/>
                  </a:lnTo>
                  <a:cubicBezTo>
                    <a:pt x="70676" y="347091"/>
                    <a:pt x="71533" y="346901"/>
                    <a:pt x="71819" y="346615"/>
                  </a:cubicBezTo>
                  <a:cubicBezTo>
                    <a:pt x="76962" y="341567"/>
                    <a:pt x="73438" y="335375"/>
                    <a:pt x="68485" y="335375"/>
                  </a:cubicBezTo>
                  <a:lnTo>
                    <a:pt x="68485" y="3353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2801634" y="4444460"/>
              <a:ext cx="311612" cy="347186"/>
            </a:xfrm>
            <a:custGeom>
              <a:rect b="b" l="l" r="r" t="t"/>
              <a:pathLst>
                <a:path extrusionOk="0" h="347186" w="311612">
                  <a:moveTo>
                    <a:pt x="290181" y="0"/>
                  </a:moveTo>
                  <a:lnTo>
                    <a:pt x="80440" y="0"/>
                  </a:lnTo>
                  <a:cubicBezTo>
                    <a:pt x="77488" y="0"/>
                    <a:pt x="74725" y="2191"/>
                    <a:pt x="74440" y="5143"/>
                  </a:cubicBezTo>
                  <a:cubicBezTo>
                    <a:pt x="74059" y="8668"/>
                    <a:pt x="76726" y="11716"/>
                    <a:pt x="80250" y="11716"/>
                  </a:cubicBezTo>
                  <a:lnTo>
                    <a:pt x="290181" y="11716"/>
                  </a:lnTo>
                  <a:cubicBezTo>
                    <a:pt x="295610" y="11716"/>
                    <a:pt x="299896" y="16097"/>
                    <a:pt x="299896" y="21431"/>
                  </a:cubicBezTo>
                  <a:lnTo>
                    <a:pt x="299896" y="58388"/>
                  </a:lnTo>
                  <a:lnTo>
                    <a:pt x="253129" y="58388"/>
                  </a:lnTo>
                  <a:cubicBezTo>
                    <a:pt x="250176" y="58388"/>
                    <a:pt x="247414" y="60579"/>
                    <a:pt x="247128" y="63532"/>
                  </a:cubicBezTo>
                  <a:cubicBezTo>
                    <a:pt x="246747" y="67056"/>
                    <a:pt x="249414" y="70104"/>
                    <a:pt x="252938" y="70104"/>
                  </a:cubicBezTo>
                  <a:lnTo>
                    <a:pt x="299896" y="70104"/>
                  </a:lnTo>
                  <a:lnTo>
                    <a:pt x="299896" y="332708"/>
                  </a:lnTo>
                  <a:cubicBezTo>
                    <a:pt x="299896" y="334232"/>
                    <a:pt x="298658" y="335470"/>
                    <a:pt x="297134" y="335470"/>
                  </a:cubicBezTo>
                  <a:lnTo>
                    <a:pt x="3669" y="335470"/>
                  </a:lnTo>
                  <a:cubicBezTo>
                    <a:pt x="3669" y="335470"/>
                    <a:pt x="2812" y="335661"/>
                    <a:pt x="2526" y="335947"/>
                  </a:cubicBezTo>
                  <a:cubicBezTo>
                    <a:pt x="-2618" y="340995"/>
                    <a:pt x="907" y="347186"/>
                    <a:pt x="5860" y="347186"/>
                  </a:cubicBezTo>
                  <a:lnTo>
                    <a:pt x="305516" y="347186"/>
                  </a:lnTo>
                  <a:cubicBezTo>
                    <a:pt x="308850" y="347186"/>
                    <a:pt x="311612" y="344424"/>
                    <a:pt x="311612" y="341090"/>
                  </a:cubicBezTo>
                  <a:lnTo>
                    <a:pt x="311612" y="21526"/>
                  </a:lnTo>
                  <a:cubicBezTo>
                    <a:pt x="311612" y="9716"/>
                    <a:pt x="301992" y="95"/>
                    <a:pt x="290181" y="95"/>
                  </a:cubicBezTo>
                  <a:lnTo>
                    <a:pt x="290181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2746343" y="4469415"/>
              <a:ext cx="19621" cy="19621"/>
            </a:xfrm>
            <a:custGeom>
              <a:rect b="b" l="l" r="r" t="t"/>
              <a:pathLst>
                <a:path extrusionOk="0" h="19621" w="19621">
                  <a:moveTo>
                    <a:pt x="19621" y="9811"/>
                  </a:moveTo>
                  <a:cubicBezTo>
                    <a:pt x="19621" y="15229"/>
                    <a:pt x="15229" y="19622"/>
                    <a:pt x="9811" y="19622"/>
                  </a:cubicBezTo>
                  <a:cubicBezTo>
                    <a:pt x="4392" y="19622"/>
                    <a:pt x="0" y="15229"/>
                    <a:pt x="0" y="9811"/>
                  </a:cubicBezTo>
                  <a:cubicBezTo>
                    <a:pt x="0" y="4393"/>
                    <a:pt x="4392" y="0"/>
                    <a:pt x="9811" y="0"/>
                  </a:cubicBezTo>
                  <a:cubicBezTo>
                    <a:pt x="15229" y="0"/>
                    <a:pt x="19621" y="4393"/>
                    <a:pt x="19621" y="9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775585" y="4469415"/>
              <a:ext cx="19621" cy="19621"/>
            </a:xfrm>
            <a:custGeom>
              <a:rect b="b" l="l" r="r" t="t"/>
              <a:pathLst>
                <a:path extrusionOk="0" h="19621" w="19621">
                  <a:moveTo>
                    <a:pt x="0" y="9811"/>
                  </a:moveTo>
                  <a:cubicBezTo>
                    <a:pt x="0" y="15240"/>
                    <a:pt x="4382" y="19622"/>
                    <a:pt x="9811" y="19622"/>
                  </a:cubicBezTo>
                  <a:cubicBezTo>
                    <a:pt x="15240" y="19622"/>
                    <a:pt x="19622" y="15240"/>
                    <a:pt x="19622" y="9811"/>
                  </a:cubicBezTo>
                  <a:cubicBezTo>
                    <a:pt x="19622" y="4382"/>
                    <a:pt x="15240" y="0"/>
                    <a:pt x="9811" y="0"/>
                  </a:cubicBezTo>
                  <a:cubicBezTo>
                    <a:pt x="4382" y="0"/>
                    <a:pt x="0" y="4382"/>
                    <a:pt x="0" y="9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804826" y="4469415"/>
              <a:ext cx="19621" cy="19621"/>
            </a:xfrm>
            <a:custGeom>
              <a:rect b="b" l="l" r="r" t="t"/>
              <a:pathLst>
                <a:path extrusionOk="0" h="19621" w="19621">
                  <a:moveTo>
                    <a:pt x="19621" y="9811"/>
                  </a:moveTo>
                  <a:cubicBezTo>
                    <a:pt x="19621" y="15229"/>
                    <a:pt x="15229" y="19622"/>
                    <a:pt x="9811" y="19622"/>
                  </a:cubicBezTo>
                  <a:cubicBezTo>
                    <a:pt x="4392" y="19622"/>
                    <a:pt x="0" y="15229"/>
                    <a:pt x="0" y="9811"/>
                  </a:cubicBezTo>
                  <a:cubicBezTo>
                    <a:pt x="0" y="4393"/>
                    <a:pt x="4392" y="0"/>
                    <a:pt x="9811" y="0"/>
                  </a:cubicBezTo>
                  <a:cubicBezTo>
                    <a:pt x="15229" y="0"/>
                    <a:pt x="19621" y="4393"/>
                    <a:pt x="19621" y="9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755597" y="4530163"/>
              <a:ext cx="208568" cy="234556"/>
            </a:xfrm>
            <a:custGeom>
              <a:rect b="b" l="l" r="r" t="t"/>
              <a:pathLst>
                <a:path extrusionOk="0" h="234556" w="208568">
                  <a:moveTo>
                    <a:pt x="80566" y="210810"/>
                  </a:moveTo>
                  <a:cubicBezTo>
                    <a:pt x="80566" y="224336"/>
                    <a:pt x="91901" y="235194"/>
                    <a:pt x="105617" y="234527"/>
                  </a:cubicBezTo>
                  <a:cubicBezTo>
                    <a:pt x="117333" y="233956"/>
                    <a:pt x="126953" y="224621"/>
                    <a:pt x="128001" y="212905"/>
                  </a:cubicBezTo>
                  <a:cubicBezTo>
                    <a:pt x="128286" y="209858"/>
                    <a:pt x="128001" y="207000"/>
                    <a:pt x="127239" y="204333"/>
                  </a:cubicBezTo>
                  <a:lnTo>
                    <a:pt x="167434" y="181187"/>
                  </a:lnTo>
                  <a:cubicBezTo>
                    <a:pt x="171720" y="185950"/>
                    <a:pt x="178578" y="188807"/>
                    <a:pt x="184770" y="188712"/>
                  </a:cubicBezTo>
                  <a:cubicBezTo>
                    <a:pt x="194390" y="188712"/>
                    <a:pt x="203629" y="182902"/>
                    <a:pt x="207249" y="172710"/>
                  </a:cubicBezTo>
                  <a:cubicBezTo>
                    <a:pt x="208296" y="169662"/>
                    <a:pt x="208773" y="166423"/>
                    <a:pt x="208487" y="163185"/>
                  </a:cubicBezTo>
                  <a:cubicBezTo>
                    <a:pt x="207820" y="155184"/>
                    <a:pt x="203534" y="148421"/>
                    <a:pt x="196866" y="144421"/>
                  </a:cubicBezTo>
                  <a:cubicBezTo>
                    <a:pt x="195057" y="143373"/>
                    <a:pt x="193056" y="142516"/>
                    <a:pt x="191151" y="141944"/>
                  </a:cubicBezTo>
                  <a:lnTo>
                    <a:pt x="191151" y="92510"/>
                  </a:lnTo>
                  <a:cubicBezTo>
                    <a:pt x="194866" y="91462"/>
                    <a:pt x="198486" y="89557"/>
                    <a:pt x="201534" y="86509"/>
                  </a:cubicBezTo>
                  <a:cubicBezTo>
                    <a:pt x="203724" y="84318"/>
                    <a:pt x="205439" y="81746"/>
                    <a:pt x="206677" y="78984"/>
                  </a:cubicBezTo>
                  <a:cubicBezTo>
                    <a:pt x="209630" y="71840"/>
                    <a:pt x="209058" y="64030"/>
                    <a:pt x="205248" y="57553"/>
                  </a:cubicBezTo>
                  <a:cubicBezTo>
                    <a:pt x="198581" y="46313"/>
                    <a:pt x="184008" y="42503"/>
                    <a:pt x="172673" y="49171"/>
                  </a:cubicBezTo>
                  <a:cubicBezTo>
                    <a:pt x="170673" y="50314"/>
                    <a:pt x="168958" y="51743"/>
                    <a:pt x="167339" y="53457"/>
                  </a:cubicBezTo>
                  <a:lnTo>
                    <a:pt x="127143" y="30311"/>
                  </a:lnTo>
                  <a:cubicBezTo>
                    <a:pt x="127905" y="27549"/>
                    <a:pt x="128191" y="24596"/>
                    <a:pt x="127905" y="21548"/>
                  </a:cubicBezTo>
                  <a:cubicBezTo>
                    <a:pt x="126762" y="9833"/>
                    <a:pt x="117047" y="593"/>
                    <a:pt x="105236" y="22"/>
                  </a:cubicBezTo>
                  <a:cubicBezTo>
                    <a:pt x="91710" y="-550"/>
                    <a:pt x="80471" y="10309"/>
                    <a:pt x="80471" y="23739"/>
                  </a:cubicBezTo>
                  <a:cubicBezTo>
                    <a:pt x="80471" y="26025"/>
                    <a:pt x="80757" y="28120"/>
                    <a:pt x="81328" y="30216"/>
                  </a:cubicBezTo>
                  <a:lnTo>
                    <a:pt x="41228" y="53362"/>
                  </a:lnTo>
                  <a:cubicBezTo>
                    <a:pt x="39704" y="51743"/>
                    <a:pt x="37894" y="50314"/>
                    <a:pt x="35894" y="49076"/>
                  </a:cubicBezTo>
                  <a:cubicBezTo>
                    <a:pt x="23511" y="41741"/>
                    <a:pt x="7033" y="46980"/>
                    <a:pt x="1604" y="61077"/>
                  </a:cubicBezTo>
                  <a:cubicBezTo>
                    <a:pt x="175" y="64601"/>
                    <a:pt x="-206" y="68506"/>
                    <a:pt x="175" y="72317"/>
                  </a:cubicBezTo>
                  <a:cubicBezTo>
                    <a:pt x="1128" y="79841"/>
                    <a:pt x="5319" y="86223"/>
                    <a:pt x="11700" y="89938"/>
                  </a:cubicBezTo>
                  <a:cubicBezTo>
                    <a:pt x="13510" y="90985"/>
                    <a:pt x="15415" y="91843"/>
                    <a:pt x="17415" y="92414"/>
                  </a:cubicBezTo>
                  <a:lnTo>
                    <a:pt x="17415" y="141849"/>
                  </a:lnTo>
                  <a:cubicBezTo>
                    <a:pt x="13701" y="142897"/>
                    <a:pt x="10176" y="144802"/>
                    <a:pt x="7128" y="147754"/>
                  </a:cubicBezTo>
                  <a:cubicBezTo>
                    <a:pt x="4938" y="149850"/>
                    <a:pt x="3223" y="152422"/>
                    <a:pt x="1985" y="155184"/>
                  </a:cubicBezTo>
                  <a:cubicBezTo>
                    <a:pt x="-1063" y="162423"/>
                    <a:pt x="-587" y="170234"/>
                    <a:pt x="3318" y="176806"/>
                  </a:cubicBezTo>
                  <a:cubicBezTo>
                    <a:pt x="7795" y="184330"/>
                    <a:pt x="15701" y="188426"/>
                    <a:pt x="23797" y="188426"/>
                  </a:cubicBezTo>
                  <a:cubicBezTo>
                    <a:pt x="30084" y="188426"/>
                    <a:pt x="36846" y="185569"/>
                    <a:pt x="41133" y="180902"/>
                  </a:cubicBezTo>
                  <a:lnTo>
                    <a:pt x="81328" y="204047"/>
                  </a:lnTo>
                  <a:cubicBezTo>
                    <a:pt x="80757" y="206143"/>
                    <a:pt x="80471" y="208238"/>
                    <a:pt x="80471" y="210524"/>
                  </a:cubicBezTo>
                  <a:lnTo>
                    <a:pt x="80471" y="210524"/>
                  </a:lnTo>
                  <a:close/>
                  <a:moveTo>
                    <a:pt x="104474" y="223097"/>
                  </a:moveTo>
                  <a:cubicBezTo>
                    <a:pt x="97806" y="223097"/>
                    <a:pt x="92377" y="217668"/>
                    <a:pt x="92377" y="211001"/>
                  </a:cubicBezTo>
                  <a:cubicBezTo>
                    <a:pt x="92377" y="204333"/>
                    <a:pt x="97806" y="198904"/>
                    <a:pt x="104474" y="198904"/>
                  </a:cubicBezTo>
                  <a:cubicBezTo>
                    <a:pt x="111141" y="198904"/>
                    <a:pt x="116571" y="204333"/>
                    <a:pt x="116571" y="211001"/>
                  </a:cubicBezTo>
                  <a:cubicBezTo>
                    <a:pt x="116571" y="217668"/>
                    <a:pt x="111141" y="223097"/>
                    <a:pt x="104474" y="223097"/>
                  </a:cubicBezTo>
                  <a:close/>
                  <a:moveTo>
                    <a:pt x="93139" y="117370"/>
                  </a:moveTo>
                  <a:lnTo>
                    <a:pt x="70470" y="130419"/>
                  </a:lnTo>
                  <a:lnTo>
                    <a:pt x="70470" y="104320"/>
                  </a:lnTo>
                  <a:lnTo>
                    <a:pt x="93139" y="117370"/>
                  </a:lnTo>
                  <a:close/>
                  <a:moveTo>
                    <a:pt x="75899" y="94224"/>
                  </a:moveTo>
                  <a:lnTo>
                    <a:pt x="98473" y="81175"/>
                  </a:lnTo>
                  <a:lnTo>
                    <a:pt x="98473" y="107273"/>
                  </a:lnTo>
                  <a:lnTo>
                    <a:pt x="75899" y="94224"/>
                  </a:lnTo>
                  <a:close/>
                  <a:moveTo>
                    <a:pt x="98473" y="127561"/>
                  </a:moveTo>
                  <a:lnTo>
                    <a:pt x="98473" y="153660"/>
                  </a:lnTo>
                  <a:lnTo>
                    <a:pt x="75899" y="140611"/>
                  </a:lnTo>
                  <a:lnTo>
                    <a:pt x="98473" y="127561"/>
                  </a:lnTo>
                  <a:close/>
                  <a:moveTo>
                    <a:pt x="161814" y="171091"/>
                  </a:moveTo>
                  <a:lnTo>
                    <a:pt x="121333" y="194427"/>
                  </a:lnTo>
                  <a:cubicBezTo>
                    <a:pt x="118285" y="191284"/>
                    <a:pt x="114475" y="188998"/>
                    <a:pt x="110094" y="187950"/>
                  </a:cubicBezTo>
                  <a:lnTo>
                    <a:pt x="110094" y="168043"/>
                  </a:lnTo>
                  <a:lnTo>
                    <a:pt x="154385" y="153184"/>
                  </a:lnTo>
                  <a:lnTo>
                    <a:pt x="162195" y="157756"/>
                  </a:lnTo>
                  <a:cubicBezTo>
                    <a:pt x="160767" y="162137"/>
                    <a:pt x="160671" y="166804"/>
                    <a:pt x="161719" y="171186"/>
                  </a:cubicBezTo>
                  <a:close/>
                  <a:moveTo>
                    <a:pt x="110189" y="107273"/>
                  </a:moveTo>
                  <a:lnTo>
                    <a:pt x="110189" y="81175"/>
                  </a:lnTo>
                  <a:lnTo>
                    <a:pt x="132763" y="94224"/>
                  </a:lnTo>
                  <a:lnTo>
                    <a:pt x="110189" y="107273"/>
                  </a:lnTo>
                  <a:close/>
                  <a:moveTo>
                    <a:pt x="140478" y="103368"/>
                  </a:moveTo>
                  <a:lnTo>
                    <a:pt x="146860" y="135181"/>
                  </a:lnTo>
                  <a:lnTo>
                    <a:pt x="116094" y="117465"/>
                  </a:lnTo>
                  <a:lnTo>
                    <a:pt x="140478" y="103368"/>
                  </a:lnTo>
                  <a:close/>
                  <a:moveTo>
                    <a:pt x="140955" y="145278"/>
                  </a:moveTo>
                  <a:lnTo>
                    <a:pt x="110189" y="155660"/>
                  </a:lnTo>
                  <a:lnTo>
                    <a:pt x="110189" y="127561"/>
                  </a:lnTo>
                  <a:lnTo>
                    <a:pt x="140955" y="145278"/>
                  </a:lnTo>
                  <a:close/>
                  <a:moveTo>
                    <a:pt x="195438" y="171281"/>
                  </a:moveTo>
                  <a:cubicBezTo>
                    <a:pt x="192009" y="176996"/>
                    <a:pt x="184579" y="178901"/>
                    <a:pt x="178864" y="175568"/>
                  </a:cubicBezTo>
                  <a:cubicBezTo>
                    <a:pt x="173149" y="172138"/>
                    <a:pt x="171244" y="164709"/>
                    <a:pt x="174578" y="158994"/>
                  </a:cubicBezTo>
                  <a:cubicBezTo>
                    <a:pt x="176864" y="155184"/>
                    <a:pt x="180864" y="153088"/>
                    <a:pt x="185055" y="153088"/>
                  </a:cubicBezTo>
                  <a:cubicBezTo>
                    <a:pt x="187151" y="153088"/>
                    <a:pt x="189246" y="153660"/>
                    <a:pt x="191247" y="154803"/>
                  </a:cubicBezTo>
                  <a:cubicBezTo>
                    <a:pt x="196962" y="158232"/>
                    <a:pt x="198867" y="165661"/>
                    <a:pt x="195533" y="171377"/>
                  </a:cubicBezTo>
                  <a:lnTo>
                    <a:pt x="195533" y="171377"/>
                  </a:lnTo>
                  <a:close/>
                  <a:moveTo>
                    <a:pt x="178864" y="59267"/>
                  </a:moveTo>
                  <a:cubicBezTo>
                    <a:pt x="180769" y="58124"/>
                    <a:pt x="182960" y="57553"/>
                    <a:pt x="185055" y="57553"/>
                  </a:cubicBezTo>
                  <a:cubicBezTo>
                    <a:pt x="189151" y="57553"/>
                    <a:pt x="193247" y="59648"/>
                    <a:pt x="195533" y="63458"/>
                  </a:cubicBezTo>
                  <a:cubicBezTo>
                    <a:pt x="198962" y="69173"/>
                    <a:pt x="197057" y="76603"/>
                    <a:pt x="191247" y="80032"/>
                  </a:cubicBezTo>
                  <a:cubicBezTo>
                    <a:pt x="185532" y="83461"/>
                    <a:pt x="178102" y="81556"/>
                    <a:pt x="174673" y="75745"/>
                  </a:cubicBezTo>
                  <a:cubicBezTo>
                    <a:pt x="171244" y="70030"/>
                    <a:pt x="173149" y="62601"/>
                    <a:pt x="178959" y="59172"/>
                  </a:cubicBezTo>
                  <a:lnTo>
                    <a:pt x="178959" y="59172"/>
                  </a:lnTo>
                  <a:close/>
                  <a:moveTo>
                    <a:pt x="168577" y="87080"/>
                  </a:moveTo>
                  <a:cubicBezTo>
                    <a:pt x="171720" y="90033"/>
                    <a:pt x="175530" y="91938"/>
                    <a:pt x="179531" y="92890"/>
                  </a:cubicBezTo>
                  <a:lnTo>
                    <a:pt x="179531" y="141944"/>
                  </a:lnTo>
                  <a:cubicBezTo>
                    <a:pt x="175435" y="142897"/>
                    <a:pt x="171720" y="144897"/>
                    <a:pt x="168577" y="147754"/>
                  </a:cubicBezTo>
                  <a:lnTo>
                    <a:pt x="160290" y="142992"/>
                  </a:lnTo>
                  <a:lnTo>
                    <a:pt x="151051" y="97177"/>
                  </a:lnTo>
                  <a:lnTo>
                    <a:pt x="168577" y="87080"/>
                  </a:lnTo>
                  <a:close/>
                  <a:moveTo>
                    <a:pt x="121428" y="40408"/>
                  </a:moveTo>
                  <a:lnTo>
                    <a:pt x="161910" y="63744"/>
                  </a:lnTo>
                  <a:cubicBezTo>
                    <a:pt x="161910" y="63744"/>
                    <a:pt x="161910" y="63744"/>
                    <a:pt x="161910" y="63744"/>
                  </a:cubicBezTo>
                  <a:cubicBezTo>
                    <a:pt x="160767" y="68221"/>
                    <a:pt x="160957" y="72888"/>
                    <a:pt x="162386" y="77174"/>
                  </a:cubicBezTo>
                  <a:lnTo>
                    <a:pt x="144574" y="87461"/>
                  </a:lnTo>
                  <a:lnTo>
                    <a:pt x="110284" y="67649"/>
                  </a:lnTo>
                  <a:lnTo>
                    <a:pt x="110284" y="46885"/>
                  </a:lnTo>
                  <a:cubicBezTo>
                    <a:pt x="114570" y="45742"/>
                    <a:pt x="118476" y="43551"/>
                    <a:pt x="121524" y="40408"/>
                  </a:cubicBezTo>
                  <a:lnTo>
                    <a:pt x="121524" y="40408"/>
                  </a:lnTo>
                  <a:close/>
                  <a:moveTo>
                    <a:pt x="104474" y="11737"/>
                  </a:moveTo>
                  <a:cubicBezTo>
                    <a:pt x="111141" y="11737"/>
                    <a:pt x="116571" y="17167"/>
                    <a:pt x="116571" y="23834"/>
                  </a:cubicBezTo>
                  <a:cubicBezTo>
                    <a:pt x="116571" y="30502"/>
                    <a:pt x="111141" y="35931"/>
                    <a:pt x="104474" y="35931"/>
                  </a:cubicBezTo>
                  <a:cubicBezTo>
                    <a:pt x="97806" y="35931"/>
                    <a:pt x="92377" y="30502"/>
                    <a:pt x="92377" y="23834"/>
                  </a:cubicBezTo>
                  <a:cubicBezTo>
                    <a:pt x="92377" y="17167"/>
                    <a:pt x="97806" y="11737"/>
                    <a:pt x="104474" y="11737"/>
                  </a:cubicBezTo>
                  <a:close/>
                  <a:moveTo>
                    <a:pt x="46943" y="63839"/>
                  </a:moveTo>
                  <a:cubicBezTo>
                    <a:pt x="46943" y="63839"/>
                    <a:pt x="46943" y="63839"/>
                    <a:pt x="46943" y="63839"/>
                  </a:cubicBezTo>
                  <a:lnTo>
                    <a:pt x="87424" y="40503"/>
                  </a:lnTo>
                  <a:cubicBezTo>
                    <a:pt x="90472" y="43646"/>
                    <a:pt x="94282" y="45932"/>
                    <a:pt x="98664" y="46980"/>
                  </a:cubicBezTo>
                  <a:lnTo>
                    <a:pt x="98664" y="67744"/>
                  </a:lnTo>
                  <a:lnTo>
                    <a:pt x="64374" y="87556"/>
                  </a:lnTo>
                  <a:lnTo>
                    <a:pt x="46562" y="77269"/>
                  </a:lnTo>
                  <a:cubicBezTo>
                    <a:pt x="47991" y="72983"/>
                    <a:pt x="48181" y="68316"/>
                    <a:pt x="47038" y="63839"/>
                  </a:cubicBezTo>
                  <a:lnTo>
                    <a:pt x="47038" y="63839"/>
                  </a:lnTo>
                  <a:close/>
                  <a:moveTo>
                    <a:pt x="13510" y="63553"/>
                  </a:moveTo>
                  <a:cubicBezTo>
                    <a:pt x="15796" y="59744"/>
                    <a:pt x="19797" y="57648"/>
                    <a:pt x="23988" y="57648"/>
                  </a:cubicBezTo>
                  <a:cubicBezTo>
                    <a:pt x="26083" y="57648"/>
                    <a:pt x="28179" y="58219"/>
                    <a:pt x="30179" y="59362"/>
                  </a:cubicBezTo>
                  <a:cubicBezTo>
                    <a:pt x="32941" y="60982"/>
                    <a:pt x="34941" y="63649"/>
                    <a:pt x="35703" y="66792"/>
                  </a:cubicBezTo>
                  <a:cubicBezTo>
                    <a:pt x="36465" y="69935"/>
                    <a:pt x="36084" y="73174"/>
                    <a:pt x="34370" y="75936"/>
                  </a:cubicBezTo>
                  <a:cubicBezTo>
                    <a:pt x="32751" y="78698"/>
                    <a:pt x="30084" y="80698"/>
                    <a:pt x="26940" y="81460"/>
                  </a:cubicBezTo>
                  <a:cubicBezTo>
                    <a:pt x="23797" y="82222"/>
                    <a:pt x="20559" y="81842"/>
                    <a:pt x="17796" y="80127"/>
                  </a:cubicBezTo>
                  <a:cubicBezTo>
                    <a:pt x="12081" y="76698"/>
                    <a:pt x="10176" y="69269"/>
                    <a:pt x="13510" y="63553"/>
                  </a:cubicBezTo>
                  <a:close/>
                  <a:moveTo>
                    <a:pt x="35703" y="168138"/>
                  </a:moveTo>
                  <a:cubicBezTo>
                    <a:pt x="34941" y="171281"/>
                    <a:pt x="32941" y="173948"/>
                    <a:pt x="30179" y="175568"/>
                  </a:cubicBezTo>
                  <a:cubicBezTo>
                    <a:pt x="24464" y="178996"/>
                    <a:pt x="17034" y="177092"/>
                    <a:pt x="13605" y="171281"/>
                  </a:cubicBezTo>
                  <a:cubicBezTo>
                    <a:pt x="10176" y="165566"/>
                    <a:pt x="12081" y="158137"/>
                    <a:pt x="17892" y="154708"/>
                  </a:cubicBezTo>
                  <a:cubicBezTo>
                    <a:pt x="19797" y="153565"/>
                    <a:pt x="21892" y="152993"/>
                    <a:pt x="24083" y="152993"/>
                  </a:cubicBezTo>
                  <a:cubicBezTo>
                    <a:pt x="25131" y="152993"/>
                    <a:pt x="26083" y="153088"/>
                    <a:pt x="27131" y="153374"/>
                  </a:cubicBezTo>
                  <a:cubicBezTo>
                    <a:pt x="30274" y="154136"/>
                    <a:pt x="32941" y="156136"/>
                    <a:pt x="34560" y="158899"/>
                  </a:cubicBezTo>
                  <a:cubicBezTo>
                    <a:pt x="36180" y="161661"/>
                    <a:pt x="36656" y="164900"/>
                    <a:pt x="35894" y="168043"/>
                  </a:cubicBezTo>
                  <a:close/>
                  <a:moveTo>
                    <a:pt x="40466" y="148136"/>
                  </a:moveTo>
                  <a:cubicBezTo>
                    <a:pt x="37323" y="145183"/>
                    <a:pt x="33513" y="143183"/>
                    <a:pt x="29322" y="142230"/>
                  </a:cubicBezTo>
                  <a:lnTo>
                    <a:pt x="29322" y="92605"/>
                  </a:lnTo>
                  <a:cubicBezTo>
                    <a:pt x="29322" y="92605"/>
                    <a:pt x="29703" y="92605"/>
                    <a:pt x="29893" y="92510"/>
                  </a:cubicBezTo>
                  <a:cubicBezTo>
                    <a:pt x="33894" y="91462"/>
                    <a:pt x="37513" y="89461"/>
                    <a:pt x="40371" y="86699"/>
                  </a:cubicBezTo>
                  <a:lnTo>
                    <a:pt x="58849" y="97367"/>
                  </a:lnTo>
                  <a:lnTo>
                    <a:pt x="58849" y="137468"/>
                  </a:lnTo>
                  <a:lnTo>
                    <a:pt x="40371" y="148136"/>
                  </a:lnTo>
                  <a:close/>
                  <a:moveTo>
                    <a:pt x="46943" y="171091"/>
                  </a:moveTo>
                  <a:cubicBezTo>
                    <a:pt x="46943" y="171091"/>
                    <a:pt x="46943" y="171091"/>
                    <a:pt x="46943" y="171091"/>
                  </a:cubicBezTo>
                  <a:cubicBezTo>
                    <a:pt x="48086" y="166614"/>
                    <a:pt x="47895" y="161947"/>
                    <a:pt x="46467" y="157661"/>
                  </a:cubicBezTo>
                  <a:lnTo>
                    <a:pt x="64278" y="147373"/>
                  </a:lnTo>
                  <a:lnTo>
                    <a:pt x="98568" y="167186"/>
                  </a:lnTo>
                  <a:lnTo>
                    <a:pt x="98568" y="187950"/>
                  </a:lnTo>
                  <a:cubicBezTo>
                    <a:pt x="94282" y="189093"/>
                    <a:pt x="90377" y="191284"/>
                    <a:pt x="87329" y="194427"/>
                  </a:cubicBezTo>
                  <a:lnTo>
                    <a:pt x="46848" y="171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989861" y="4581429"/>
              <a:ext cx="82559" cy="11715"/>
            </a:xfrm>
            <a:custGeom>
              <a:rect b="b" l="l" r="r" t="t"/>
              <a:pathLst>
                <a:path extrusionOk="0" h="11715" w="82559">
                  <a:moveTo>
                    <a:pt x="76713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7" y="11716"/>
                  </a:cubicBezTo>
                  <a:lnTo>
                    <a:pt x="76522" y="11716"/>
                  </a:lnTo>
                  <a:cubicBezTo>
                    <a:pt x="79475" y="11716"/>
                    <a:pt x="82237" y="9525"/>
                    <a:pt x="82523" y="6572"/>
                  </a:cubicBezTo>
                  <a:cubicBezTo>
                    <a:pt x="82904" y="3048"/>
                    <a:pt x="80237" y="0"/>
                    <a:pt x="76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2989861" y="4609433"/>
              <a:ext cx="44744" cy="11715"/>
            </a:xfrm>
            <a:custGeom>
              <a:rect b="b" l="l" r="r" t="t"/>
              <a:pathLst>
                <a:path extrusionOk="0" h="11715" w="44744">
                  <a:moveTo>
                    <a:pt x="5847" y="11716"/>
                  </a:moveTo>
                  <a:lnTo>
                    <a:pt x="38708" y="11716"/>
                  </a:lnTo>
                  <a:cubicBezTo>
                    <a:pt x="41661" y="11716"/>
                    <a:pt x="44423" y="9525"/>
                    <a:pt x="44709" y="6572"/>
                  </a:cubicBezTo>
                  <a:cubicBezTo>
                    <a:pt x="45090" y="3048"/>
                    <a:pt x="42423" y="0"/>
                    <a:pt x="38898" y="0"/>
                  </a:cubicBez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7" y="117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2989956" y="4661630"/>
              <a:ext cx="82557" cy="11715"/>
            </a:xfrm>
            <a:custGeom>
              <a:rect b="b" l="l" r="r" t="t"/>
              <a:pathLst>
                <a:path extrusionOk="0" h="11715" w="82557">
                  <a:moveTo>
                    <a:pt x="76427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7" y="11716"/>
                  </a:cubicBezTo>
                  <a:lnTo>
                    <a:pt x="76713" y="11716"/>
                  </a:lnTo>
                  <a:cubicBezTo>
                    <a:pt x="80142" y="11716"/>
                    <a:pt x="82904" y="8668"/>
                    <a:pt x="82523" y="5144"/>
                  </a:cubicBezTo>
                  <a:cubicBezTo>
                    <a:pt x="82142" y="2191"/>
                    <a:pt x="79475" y="0"/>
                    <a:pt x="76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2989862" y="4689633"/>
              <a:ext cx="44743" cy="11715"/>
            </a:xfrm>
            <a:custGeom>
              <a:rect b="b" l="l" r="r" t="t"/>
              <a:pathLst>
                <a:path extrusionOk="0" h="11715" w="44743">
                  <a:moveTo>
                    <a:pt x="5845" y="0"/>
                  </a:moveTo>
                  <a:cubicBezTo>
                    <a:pt x="2416" y="0"/>
                    <a:pt x="-346" y="3048"/>
                    <a:pt x="35" y="6572"/>
                  </a:cubicBezTo>
                  <a:cubicBezTo>
                    <a:pt x="416" y="9525"/>
                    <a:pt x="3083" y="11716"/>
                    <a:pt x="6036" y="11716"/>
                  </a:cubicBezTo>
                  <a:lnTo>
                    <a:pt x="38707" y="11716"/>
                  </a:lnTo>
                  <a:cubicBezTo>
                    <a:pt x="41659" y="11716"/>
                    <a:pt x="44422" y="9525"/>
                    <a:pt x="44707" y="6572"/>
                  </a:cubicBezTo>
                  <a:cubicBezTo>
                    <a:pt x="45088" y="3048"/>
                    <a:pt x="42421" y="0"/>
                    <a:pt x="38897" y="0"/>
                  </a:cubicBezTo>
                  <a:lnTo>
                    <a:pt x="5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27"/>
          <p:cNvSpPr/>
          <p:nvPr/>
        </p:nvSpPr>
        <p:spPr>
          <a:xfrm>
            <a:off x="1895781" y="3898110"/>
            <a:ext cx="398237" cy="398621"/>
          </a:xfrm>
          <a:custGeom>
            <a:rect b="b" l="l" r="r" t="t"/>
            <a:pathLst>
              <a:path extrusionOk="0" h="398621" w="398237">
                <a:moveTo>
                  <a:pt x="379419" y="360521"/>
                </a:moveTo>
                <a:lnTo>
                  <a:pt x="365037" y="360521"/>
                </a:lnTo>
                <a:lnTo>
                  <a:pt x="365037" y="311468"/>
                </a:lnTo>
                <a:lnTo>
                  <a:pt x="378848" y="311468"/>
                </a:lnTo>
                <a:cubicBezTo>
                  <a:pt x="388087" y="311468"/>
                  <a:pt x="397041" y="303943"/>
                  <a:pt x="398088" y="294799"/>
                </a:cubicBezTo>
                <a:cubicBezTo>
                  <a:pt x="399517" y="283274"/>
                  <a:pt x="390469" y="273368"/>
                  <a:pt x="379134" y="273368"/>
                </a:cubicBezTo>
                <a:lnTo>
                  <a:pt x="295695" y="273368"/>
                </a:lnTo>
                <a:lnTo>
                  <a:pt x="295695" y="265176"/>
                </a:lnTo>
                <a:cubicBezTo>
                  <a:pt x="295695" y="255651"/>
                  <a:pt x="288932" y="247650"/>
                  <a:pt x="279979" y="245745"/>
                </a:cubicBezTo>
                <a:cubicBezTo>
                  <a:pt x="281217" y="243173"/>
                  <a:pt x="281884" y="240316"/>
                  <a:pt x="281884" y="237268"/>
                </a:cubicBezTo>
                <a:cubicBezTo>
                  <a:pt x="281884" y="228314"/>
                  <a:pt x="275883" y="220694"/>
                  <a:pt x="267691" y="218313"/>
                </a:cubicBezTo>
                <a:lnTo>
                  <a:pt x="267691" y="210598"/>
                </a:lnTo>
                <a:cubicBezTo>
                  <a:pt x="267691" y="204788"/>
                  <a:pt x="265882" y="199263"/>
                  <a:pt x="262548" y="194501"/>
                </a:cubicBezTo>
                <a:cubicBezTo>
                  <a:pt x="248070" y="174117"/>
                  <a:pt x="240450" y="150019"/>
                  <a:pt x="240450" y="124873"/>
                </a:cubicBezTo>
                <a:lnTo>
                  <a:pt x="240450" y="118491"/>
                </a:lnTo>
                <a:lnTo>
                  <a:pt x="244641" y="118491"/>
                </a:lnTo>
                <a:cubicBezTo>
                  <a:pt x="247594" y="118491"/>
                  <a:pt x="250356" y="116300"/>
                  <a:pt x="250642" y="113347"/>
                </a:cubicBezTo>
                <a:cubicBezTo>
                  <a:pt x="251023" y="109823"/>
                  <a:pt x="248356" y="106775"/>
                  <a:pt x="244927" y="106775"/>
                </a:cubicBezTo>
                <a:lnTo>
                  <a:pt x="240450" y="106775"/>
                </a:lnTo>
                <a:lnTo>
                  <a:pt x="240450" y="94202"/>
                </a:lnTo>
                <a:cubicBezTo>
                  <a:pt x="249594" y="92488"/>
                  <a:pt x="256547" y="84392"/>
                  <a:pt x="256547" y="74581"/>
                </a:cubicBezTo>
                <a:cubicBezTo>
                  <a:pt x="256547" y="71247"/>
                  <a:pt x="255690" y="68104"/>
                  <a:pt x="254356" y="65342"/>
                </a:cubicBezTo>
                <a:cubicBezTo>
                  <a:pt x="262071" y="62770"/>
                  <a:pt x="267691" y="55436"/>
                  <a:pt x="267691" y="46768"/>
                </a:cubicBezTo>
                <a:lnTo>
                  <a:pt x="267691" y="12002"/>
                </a:lnTo>
                <a:cubicBezTo>
                  <a:pt x="267691" y="5429"/>
                  <a:pt x="262357" y="0"/>
                  <a:pt x="255690" y="0"/>
                </a:cubicBezTo>
                <a:lnTo>
                  <a:pt x="240736" y="0"/>
                </a:lnTo>
                <a:cubicBezTo>
                  <a:pt x="234163" y="0"/>
                  <a:pt x="228734" y="5334"/>
                  <a:pt x="228734" y="12002"/>
                </a:cubicBezTo>
                <a:lnTo>
                  <a:pt x="228734" y="24956"/>
                </a:lnTo>
                <a:lnTo>
                  <a:pt x="221686" y="24956"/>
                </a:lnTo>
                <a:lnTo>
                  <a:pt x="221686" y="12002"/>
                </a:lnTo>
                <a:cubicBezTo>
                  <a:pt x="221686" y="5429"/>
                  <a:pt x="216352" y="0"/>
                  <a:pt x="209684" y="0"/>
                </a:cubicBezTo>
                <a:lnTo>
                  <a:pt x="192348" y="0"/>
                </a:lnTo>
                <a:cubicBezTo>
                  <a:pt x="185776" y="0"/>
                  <a:pt x="180347" y="5334"/>
                  <a:pt x="180347" y="12002"/>
                </a:cubicBezTo>
                <a:lnTo>
                  <a:pt x="180347" y="24956"/>
                </a:lnTo>
                <a:lnTo>
                  <a:pt x="173298" y="24956"/>
                </a:lnTo>
                <a:lnTo>
                  <a:pt x="173298" y="12002"/>
                </a:lnTo>
                <a:cubicBezTo>
                  <a:pt x="173298" y="5429"/>
                  <a:pt x="167965" y="0"/>
                  <a:pt x="161297" y="0"/>
                </a:cubicBezTo>
                <a:lnTo>
                  <a:pt x="146343" y="0"/>
                </a:lnTo>
                <a:cubicBezTo>
                  <a:pt x="139771" y="0"/>
                  <a:pt x="134341" y="5334"/>
                  <a:pt x="134341" y="12002"/>
                </a:cubicBezTo>
                <a:lnTo>
                  <a:pt x="134341" y="46768"/>
                </a:lnTo>
                <a:cubicBezTo>
                  <a:pt x="134341" y="55436"/>
                  <a:pt x="139961" y="62770"/>
                  <a:pt x="147676" y="65342"/>
                </a:cubicBezTo>
                <a:cubicBezTo>
                  <a:pt x="146248" y="68104"/>
                  <a:pt x="145486" y="71247"/>
                  <a:pt x="145486" y="74581"/>
                </a:cubicBezTo>
                <a:cubicBezTo>
                  <a:pt x="145486" y="84296"/>
                  <a:pt x="152439" y="92488"/>
                  <a:pt x="161583" y="94202"/>
                </a:cubicBezTo>
                <a:lnTo>
                  <a:pt x="161583" y="106775"/>
                </a:lnTo>
                <a:lnTo>
                  <a:pt x="157392" y="106775"/>
                </a:lnTo>
                <a:cubicBezTo>
                  <a:pt x="154439" y="106775"/>
                  <a:pt x="151677" y="108966"/>
                  <a:pt x="151391" y="111919"/>
                </a:cubicBezTo>
                <a:cubicBezTo>
                  <a:pt x="151010" y="115443"/>
                  <a:pt x="153677" y="118491"/>
                  <a:pt x="157106" y="118491"/>
                </a:cubicBezTo>
                <a:lnTo>
                  <a:pt x="161583" y="118491"/>
                </a:lnTo>
                <a:lnTo>
                  <a:pt x="161583" y="126397"/>
                </a:lnTo>
                <a:cubicBezTo>
                  <a:pt x="161583" y="150876"/>
                  <a:pt x="153487" y="174498"/>
                  <a:pt x="139390" y="194501"/>
                </a:cubicBezTo>
                <a:cubicBezTo>
                  <a:pt x="136056" y="199168"/>
                  <a:pt x="134341" y="204692"/>
                  <a:pt x="134341" y="210503"/>
                </a:cubicBezTo>
                <a:lnTo>
                  <a:pt x="134341" y="218218"/>
                </a:lnTo>
                <a:cubicBezTo>
                  <a:pt x="126150" y="220599"/>
                  <a:pt x="120149" y="228219"/>
                  <a:pt x="120149" y="237172"/>
                </a:cubicBezTo>
                <a:cubicBezTo>
                  <a:pt x="120149" y="240221"/>
                  <a:pt x="120816" y="243078"/>
                  <a:pt x="122054" y="245650"/>
                </a:cubicBezTo>
                <a:cubicBezTo>
                  <a:pt x="113100" y="247555"/>
                  <a:pt x="106338" y="255556"/>
                  <a:pt x="106338" y="265081"/>
                </a:cubicBezTo>
                <a:lnTo>
                  <a:pt x="106338" y="273272"/>
                </a:lnTo>
                <a:lnTo>
                  <a:pt x="63475" y="273272"/>
                </a:lnTo>
                <a:cubicBezTo>
                  <a:pt x="29662" y="273272"/>
                  <a:pt x="1277" y="299847"/>
                  <a:pt x="39" y="333661"/>
                </a:cubicBezTo>
                <a:cubicBezTo>
                  <a:pt x="-1200" y="369284"/>
                  <a:pt x="27375" y="398621"/>
                  <a:pt x="62713" y="398621"/>
                </a:cubicBezTo>
                <a:lnTo>
                  <a:pt x="378753" y="398621"/>
                </a:lnTo>
                <a:cubicBezTo>
                  <a:pt x="387992" y="398621"/>
                  <a:pt x="396946" y="391096"/>
                  <a:pt x="397993" y="381953"/>
                </a:cubicBezTo>
                <a:cubicBezTo>
                  <a:pt x="399422" y="370427"/>
                  <a:pt x="390373" y="360521"/>
                  <a:pt x="379038" y="360521"/>
                </a:cubicBezTo>
                <a:lnTo>
                  <a:pt x="379038" y="360521"/>
                </a:lnTo>
                <a:close/>
                <a:moveTo>
                  <a:pt x="157296" y="74486"/>
                </a:moveTo>
                <a:cubicBezTo>
                  <a:pt x="157296" y="70009"/>
                  <a:pt x="160916" y="66294"/>
                  <a:pt x="165488" y="66294"/>
                </a:cubicBezTo>
                <a:lnTo>
                  <a:pt x="203683" y="66294"/>
                </a:lnTo>
                <a:cubicBezTo>
                  <a:pt x="206636" y="66294"/>
                  <a:pt x="209398" y="64103"/>
                  <a:pt x="209684" y="61151"/>
                </a:cubicBezTo>
                <a:cubicBezTo>
                  <a:pt x="210065" y="57626"/>
                  <a:pt x="207398" y="54578"/>
                  <a:pt x="203874" y="54578"/>
                </a:cubicBezTo>
                <a:lnTo>
                  <a:pt x="154248" y="54578"/>
                </a:lnTo>
                <a:cubicBezTo>
                  <a:pt x="149867" y="54578"/>
                  <a:pt x="146343" y="51054"/>
                  <a:pt x="146343" y="46673"/>
                </a:cubicBezTo>
                <a:lnTo>
                  <a:pt x="146343" y="12002"/>
                </a:lnTo>
                <a:cubicBezTo>
                  <a:pt x="146343" y="12002"/>
                  <a:pt x="146438" y="11716"/>
                  <a:pt x="146629" y="11716"/>
                </a:cubicBezTo>
                <a:lnTo>
                  <a:pt x="161678" y="11716"/>
                </a:lnTo>
                <a:cubicBezTo>
                  <a:pt x="161678" y="11716"/>
                  <a:pt x="161964" y="11811"/>
                  <a:pt x="161964" y="12002"/>
                </a:cubicBezTo>
                <a:lnTo>
                  <a:pt x="161964" y="25337"/>
                </a:lnTo>
                <a:cubicBezTo>
                  <a:pt x="161964" y="31623"/>
                  <a:pt x="167012" y="36671"/>
                  <a:pt x="173298" y="36671"/>
                </a:cubicBezTo>
                <a:lnTo>
                  <a:pt x="181014" y="36671"/>
                </a:lnTo>
                <a:cubicBezTo>
                  <a:pt x="187300" y="36671"/>
                  <a:pt x="192348" y="31623"/>
                  <a:pt x="192348" y="25337"/>
                </a:cubicBezTo>
                <a:lnTo>
                  <a:pt x="192348" y="12002"/>
                </a:lnTo>
                <a:cubicBezTo>
                  <a:pt x="192348" y="12002"/>
                  <a:pt x="192444" y="11716"/>
                  <a:pt x="192634" y="11716"/>
                </a:cubicBezTo>
                <a:lnTo>
                  <a:pt x="209208" y="11716"/>
                </a:lnTo>
                <a:cubicBezTo>
                  <a:pt x="209208" y="11716"/>
                  <a:pt x="209494" y="11811"/>
                  <a:pt x="209494" y="12002"/>
                </a:cubicBezTo>
                <a:lnTo>
                  <a:pt x="209494" y="25337"/>
                </a:lnTo>
                <a:cubicBezTo>
                  <a:pt x="209494" y="31623"/>
                  <a:pt x="214542" y="36671"/>
                  <a:pt x="220828" y="36671"/>
                </a:cubicBezTo>
                <a:lnTo>
                  <a:pt x="229306" y="36671"/>
                </a:lnTo>
                <a:cubicBezTo>
                  <a:pt x="235592" y="36671"/>
                  <a:pt x="240640" y="31623"/>
                  <a:pt x="240640" y="25337"/>
                </a:cubicBezTo>
                <a:lnTo>
                  <a:pt x="240640" y="12002"/>
                </a:lnTo>
                <a:cubicBezTo>
                  <a:pt x="240640" y="12002"/>
                  <a:pt x="240736" y="11716"/>
                  <a:pt x="240926" y="11716"/>
                </a:cubicBezTo>
                <a:lnTo>
                  <a:pt x="255975" y="11716"/>
                </a:lnTo>
                <a:cubicBezTo>
                  <a:pt x="255975" y="11716"/>
                  <a:pt x="256261" y="11811"/>
                  <a:pt x="256261" y="12002"/>
                </a:cubicBezTo>
                <a:lnTo>
                  <a:pt x="256261" y="48387"/>
                </a:lnTo>
                <a:cubicBezTo>
                  <a:pt x="256261" y="51721"/>
                  <a:pt x="253499" y="54483"/>
                  <a:pt x="250165" y="54483"/>
                </a:cubicBezTo>
                <a:lnTo>
                  <a:pt x="226258" y="54483"/>
                </a:lnTo>
                <a:cubicBezTo>
                  <a:pt x="224734" y="54483"/>
                  <a:pt x="223305" y="55150"/>
                  <a:pt x="222448" y="56483"/>
                </a:cubicBezTo>
                <a:cubicBezTo>
                  <a:pt x="219209" y="61151"/>
                  <a:pt x="222543" y="66199"/>
                  <a:pt x="227019" y="66199"/>
                </a:cubicBezTo>
                <a:lnTo>
                  <a:pt x="236925" y="66199"/>
                </a:lnTo>
                <a:cubicBezTo>
                  <a:pt x="241212" y="66199"/>
                  <a:pt x="244927" y="69342"/>
                  <a:pt x="245308" y="73628"/>
                </a:cubicBezTo>
                <a:cubicBezTo>
                  <a:pt x="245784" y="78486"/>
                  <a:pt x="241879" y="82582"/>
                  <a:pt x="237211" y="82582"/>
                </a:cubicBezTo>
                <a:lnTo>
                  <a:pt x="165774" y="82582"/>
                </a:lnTo>
                <a:cubicBezTo>
                  <a:pt x="161297" y="82582"/>
                  <a:pt x="157582" y="78962"/>
                  <a:pt x="157582" y="74390"/>
                </a:cubicBezTo>
                <a:lnTo>
                  <a:pt x="157582" y="74390"/>
                </a:lnTo>
                <a:close/>
                <a:moveTo>
                  <a:pt x="228829" y="94297"/>
                </a:moveTo>
                <a:lnTo>
                  <a:pt x="228829" y="106775"/>
                </a:lnTo>
                <a:lnTo>
                  <a:pt x="173584" y="106775"/>
                </a:lnTo>
                <a:lnTo>
                  <a:pt x="173584" y="94297"/>
                </a:lnTo>
                <a:lnTo>
                  <a:pt x="228829" y="94297"/>
                </a:lnTo>
                <a:close/>
                <a:moveTo>
                  <a:pt x="146343" y="210407"/>
                </a:moveTo>
                <a:cubicBezTo>
                  <a:pt x="146343" y="207074"/>
                  <a:pt x="147390" y="203835"/>
                  <a:pt x="149296" y="201168"/>
                </a:cubicBezTo>
                <a:cubicBezTo>
                  <a:pt x="165202" y="178784"/>
                  <a:pt x="173584" y="152400"/>
                  <a:pt x="173584" y="124873"/>
                </a:cubicBezTo>
                <a:lnTo>
                  <a:pt x="173584" y="118491"/>
                </a:lnTo>
                <a:lnTo>
                  <a:pt x="228829" y="118491"/>
                </a:lnTo>
                <a:lnTo>
                  <a:pt x="228829" y="125921"/>
                </a:lnTo>
                <a:cubicBezTo>
                  <a:pt x="228829" y="153067"/>
                  <a:pt x="237878" y="179070"/>
                  <a:pt x="253309" y="201454"/>
                </a:cubicBezTo>
                <a:cubicBezTo>
                  <a:pt x="255118" y="204121"/>
                  <a:pt x="256071" y="207264"/>
                  <a:pt x="256071" y="210503"/>
                </a:cubicBezTo>
                <a:lnTo>
                  <a:pt x="256071" y="217361"/>
                </a:lnTo>
                <a:lnTo>
                  <a:pt x="146343" y="217361"/>
                </a:lnTo>
                <a:lnTo>
                  <a:pt x="146343" y="210503"/>
                </a:lnTo>
                <a:close/>
                <a:moveTo>
                  <a:pt x="117577" y="265176"/>
                </a:moveTo>
                <a:cubicBezTo>
                  <a:pt x="117577" y="260699"/>
                  <a:pt x="121197" y="256985"/>
                  <a:pt x="125769" y="256985"/>
                </a:cubicBezTo>
                <a:lnTo>
                  <a:pt x="165679" y="256985"/>
                </a:lnTo>
                <a:cubicBezTo>
                  <a:pt x="168631" y="256985"/>
                  <a:pt x="171394" y="254794"/>
                  <a:pt x="171679" y="251841"/>
                </a:cubicBezTo>
                <a:cubicBezTo>
                  <a:pt x="172060" y="248317"/>
                  <a:pt x="169393" y="245269"/>
                  <a:pt x="165869" y="245269"/>
                </a:cubicBezTo>
                <a:lnTo>
                  <a:pt x="139009" y="245269"/>
                </a:lnTo>
                <a:cubicBezTo>
                  <a:pt x="135294" y="245269"/>
                  <a:pt x="131865" y="242792"/>
                  <a:pt x="131008" y="239173"/>
                </a:cubicBezTo>
                <a:cubicBezTo>
                  <a:pt x="129674" y="233744"/>
                  <a:pt x="133770" y="228981"/>
                  <a:pt x="138913" y="228981"/>
                </a:cubicBezTo>
                <a:lnTo>
                  <a:pt x="263310" y="228981"/>
                </a:lnTo>
                <a:cubicBezTo>
                  <a:pt x="267025" y="228981"/>
                  <a:pt x="270454" y="231458"/>
                  <a:pt x="271311" y="235077"/>
                </a:cubicBezTo>
                <a:cubicBezTo>
                  <a:pt x="272644" y="240506"/>
                  <a:pt x="268548" y="245269"/>
                  <a:pt x="263405" y="245269"/>
                </a:cubicBezTo>
                <a:lnTo>
                  <a:pt x="189491" y="245269"/>
                </a:lnTo>
                <a:cubicBezTo>
                  <a:pt x="186538" y="245269"/>
                  <a:pt x="183776" y="247460"/>
                  <a:pt x="183490" y="250412"/>
                </a:cubicBezTo>
                <a:cubicBezTo>
                  <a:pt x="183109" y="253937"/>
                  <a:pt x="185776" y="256985"/>
                  <a:pt x="189300" y="256985"/>
                </a:cubicBezTo>
                <a:lnTo>
                  <a:pt x="275978" y="256985"/>
                </a:lnTo>
                <a:cubicBezTo>
                  <a:pt x="280455" y="256985"/>
                  <a:pt x="284169" y="260604"/>
                  <a:pt x="284169" y="265176"/>
                </a:cubicBezTo>
                <a:lnTo>
                  <a:pt x="284169" y="273368"/>
                </a:lnTo>
                <a:lnTo>
                  <a:pt x="117673" y="273368"/>
                </a:lnTo>
                <a:lnTo>
                  <a:pt x="117673" y="265176"/>
                </a:lnTo>
                <a:close/>
                <a:moveTo>
                  <a:pt x="379419" y="387001"/>
                </a:moveTo>
                <a:lnTo>
                  <a:pt x="63475" y="387001"/>
                </a:lnTo>
                <a:cubicBezTo>
                  <a:pt x="36138" y="387001"/>
                  <a:pt x="13088" y="365760"/>
                  <a:pt x="11850" y="338519"/>
                </a:cubicBezTo>
                <a:cubicBezTo>
                  <a:pt x="10516" y="309277"/>
                  <a:pt x="33852" y="285083"/>
                  <a:pt x="62713" y="285083"/>
                </a:cubicBezTo>
                <a:lnTo>
                  <a:pt x="379229" y="285083"/>
                </a:lnTo>
                <a:cubicBezTo>
                  <a:pt x="382658" y="285083"/>
                  <a:pt x="385801" y="287369"/>
                  <a:pt x="386563" y="290703"/>
                </a:cubicBezTo>
                <a:cubicBezTo>
                  <a:pt x="387706" y="295561"/>
                  <a:pt x="383992" y="299847"/>
                  <a:pt x="379419" y="299847"/>
                </a:cubicBezTo>
                <a:lnTo>
                  <a:pt x="63285" y="299847"/>
                </a:lnTo>
                <a:cubicBezTo>
                  <a:pt x="43473" y="299847"/>
                  <a:pt x="26804" y="315563"/>
                  <a:pt x="26423" y="335375"/>
                </a:cubicBezTo>
                <a:cubicBezTo>
                  <a:pt x="26042" y="355187"/>
                  <a:pt x="42425" y="372237"/>
                  <a:pt x="62618" y="372237"/>
                </a:cubicBezTo>
                <a:lnTo>
                  <a:pt x="257214" y="372237"/>
                </a:lnTo>
                <a:cubicBezTo>
                  <a:pt x="260167" y="372237"/>
                  <a:pt x="262929" y="370046"/>
                  <a:pt x="263215" y="367094"/>
                </a:cubicBezTo>
                <a:cubicBezTo>
                  <a:pt x="263596" y="363569"/>
                  <a:pt x="260929" y="360521"/>
                  <a:pt x="257404" y="360521"/>
                </a:cubicBezTo>
                <a:lnTo>
                  <a:pt x="64142" y="360521"/>
                </a:lnTo>
                <a:cubicBezTo>
                  <a:pt x="50807" y="360521"/>
                  <a:pt x="39472" y="350044"/>
                  <a:pt x="39091" y="336709"/>
                </a:cubicBezTo>
                <a:cubicBezTo>
                  <a:pt x="38710" y="323374"/>
                  <a:pt x="49854" y="311468"/>
                  <a:pt x="63571" y="311468"/>
                </a:cubicBezTo>
                <a:lnTo>
                  <a:pt x="353321" y="311468"/>
                </a:lnTo>
                <a:lnTo>
                  <a:pt x="353321" y="330137"/>
                </a:lnTo>
                <a:lnTo>
                  <a:pt x="102623" y="330137"/>
                </a:lnTo>
                <a:cubicBezTo>
                  <a:pt x="99670" y="330137"/>
                  <a:pt x="96908" y="332327"/>
                  <a:pt x="96622" y="335280"/>
                </a:cubicBezTo>
                <a:cubicBezTo>
                  <a:pt x="96241" y="338804"/>
                  <a:pt x="98908" y="341852"/>
                  <a:pt x="102433" y="341852"/>
                </a:cubicBezTo>
                <a:lnTo>
                  <a:pt x="353321" y="341852"/>
                </a:lnTo>
                <a:lnTo>
                  <a:pt x="353321" y="360521"/>
                </a:lnTo>
                <a:lnTo>
                  <a:pt x="281503" y="360521"/>
                </a:lnTo>
                <a:cubicBezTo>
                  <a:pt x="278550" y="360521"/>
                  <a:pt x="275788" y="362712"/>
                  <a:pt x="275502" y="365665"/>
                </a:cubicBezTo>
                <a:cubicBezTo>
                  <a:pt x="275121" y="369189"/>
                  <a:pt x="277788" y="372237"/>
                  <a:pt x="281312" y="372237"/>
                </a:cubicBezTo>
                <a:lnTo>
                  <a:pt x="379229" y="372237"/>
                </a:lnTo>
                <a:cubicBezTo>
                  <a:pt x="382658" y="372237"/>
                  <a:pt x="385801" y="374523"/>
                  <a:pt x="386563" y="377857"/>
                </a:cubicBezTo>
                <a:cubicBezTo>
                  <a:pt x="387706" y="382714"/>
                  <a:pt x="383992" y="387001"/>
                  <a:pt x="379419" y="387001"/>
                </a:cubicBezTo>
                <a:lnTo>
                  <a:pt x="379419" y="38700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27"/>
          <p:cNvGrpSpPr/>
          <p:nvPr/>
        </p:nvGrpSpPr>
        <p:grpSpPr>
          <a:xfrm>
            <a:off x="2603146" y="3927828"/>
            <a:ext cx="399193" cy="339280"/>
            <a:chOff x="4129658" y="4448365"/>
            <a:chExt cx="399193" cy="339280"/>
          </a:xfrm>
        </p:grpSpPr>
        <p:grpSp>
          <p:nvGrpSpPr>
            <p:cNvPr id="657" name="Google Shape;657;p27"/>
            <p:cNvGrpSpPr/>
            <p:nvPr/>
          </p:nvGrpSpPr>
          <p:grpSpPr>
            <a:xfrm>
              <a:off x="4129658" y="4448365"/>
              <a:ext cx="399193" cy="339280"/>
              <a:chOff x="4129658" y="4448365"/>
              <a:chExt cx="399193" cy="339280"/>
            </a:xfrm>
          </p:grpSpPr>
          <p:sp>
            <p:nvSpPr>
              <p:cNvPr id="658" name="Google Shape;658;p27"/>
              <p:cNvSpPr/>
              <p:nvPr/>
            </p:nvSpPr>
            <p:spPr>
              <a:xfrm>
                <a:off x="4207823" y="4448365"/>
                <a:ext cx="321028" cy="339280"/>
              </a:xfrm>
              <a:custGeom>
                <a:rect b="b" l="l" r="r" t="t"/>
                <a:pathLst>
                  <a:path extrusionOk="0" h="339280" w="321028">
                    <a:moveTo>
                      <a:pt x="321029" y="48958"/>
                    </a:moveTo>
                    <a:cubicBezTo>
                      <a:pt x="321029" y="22003"/>
                      <a:pt x="298836" y="0"/>
                      <a:pt x="271594" y="0"/>
                    </a:cubicBezTo>
                    <a:cubicBezTo>
                      <a:pt x="268356" y="0"/>
                      <a:pt x="265784" y="2667"/>
                      <a:pt x="265784" y="5810"/>
                    </a:cubicBezTo>
                    <a:lnTo>
                      <a:pt x="265784" y="60674"/>
                    </a:lnTo>
                    <a:lnTo>
                      <a:pt x="6037" y="60674"/>
                    </a:lnTo>
                    <a:cubicBezTo>
                      <a:pt x="3084" y="60674"/>
                      <a:pt x="322" y="62865"/>
                      <a:pt x="36" y="65818"/>
                    </a:cubicBezTo>
                    <a:cubicBezTo>
                      <a:pt x="-345" y="69342"/>
                      <a:pt x="2322" y="72390"/>
                      <a:pt x="5847" y="72390"/>
                    </a:cubicBezTo>
                    <a:lnTo>
                      <a:pt x="265784" y="72390"/>
                    </a:lnTo>
                    <a:lnTo>
                      <a:pt x="265784" y="131826"/>
                    </a:lnTo>
                    <a:cubicBezTo>
                      <a:pt x="265784" y="134779"/>
                      <a:pt x="267974" y="137541"/>
                      <a:pt x="270927" y="137827"/>
                    </a:cubicBezTo>
                    <a:cubicBezTo>
                      <a:pt x="274452" y="138208"/>
                      <a:pt x="277499" y="135541"/>
                      <a:pt x="277499" y="132017"/>
                    </a:cubicBezTo>
                    <a:lnTo>
                      <a:pt x="277499" y="11335"/>
                    </a:lnTo>
                    <a:cubicBezTo>
                      <a:pt x="295121" y="14192"/>
                      <a:pt x="308646" y="29623"/>
                      <a:pt x="308646" y="48196"/>
                    </a:cubicBezTo>
                    <a:lnTo>
                      <a:pt x="308646" y="262509"/>
                    </a:lnTo>
                    <a:cubicBezTo>
                      <a:pt x="300931" y="253365"/>
                      <a:pt x="289977" y="247078"/>
                      <a:pt x="277499" y="245554"/>
                    </a:cubicBezTo>
                    <a:lnTo>
                      <a:pt x="277499" y="155829"/>
                    </a:lnTo>
                    <a:cubicBezTo>
                      <a:pt x="277499" y="152876"/>
                      <a:pt x="275309" y="150114"/>
                      <a:pt x="272356" y="149828"/>
                    </a:cubicBezTo>
                    <a:cubicBezTo>
                      <a:pt x="268832" y="149447"/>
                      <a:pt x="265784" y="152114"/>
                      <a:pt x="265784" y="155638"/>
                    </a:cubicBezTo>
                    <a:lnTo>
                      <a:pt x="265784" y="251365"/>
                    </a:lnTo>
                    <a:cubicBezTo>
                      <a:pt x="265784" y="254603"/>
                      <a:pt x="268356" y="257270"/>
                      <a:pt x="271594" y="257175"/>
                    </a:cubicBezTo>
                    <a:cubicBezTo>
                      <a:pt x="291977" y="257175"/>
                      <a:pt x="308646" y="273177"/>
                      <a:pt x="309218" y="293179"/>
                    </a:cubicBezTo>
                    <a:cubicBezTo>
                      <a:pt x="308646" y="312420"/>
                      <a:pt x="292930" y="327565"/>
                      <a:pt x="273499" y="327565"/>
                    </a:cubicBezTo>
                    <a:lnTo>
                      <a:pt x="213968" y="327565"/>
                    </a:lnTo>
                    <a:cubicBezTo>
                      <a:pt x="211206" y="327565"/>
                      <a:pt x="208634" y="329375"/>
                      <a:pt x="208062" y="332137"/>
                    </a:cubicBezTo>
                    <a:cubicBezTo>
                      <a:pt x="207300" y="335947"/>
                      <a:pt x="210158" y="339281"/>
                      <a:pt x="213777" y="339281"/>
                    </a:cubicBezTo>
                    <a:lnTo>
                      <a:pt x="273499" y="339281"/>
                    </a:lnTo>
                    <a:cubicBezTo>
                      <a:pt x="285977" y="339281"/>
                      <a:pt x="297788" y="334518"/>
                      <a:pt x="306646" y="325945"/>
                    </a:cubicBezTo>
                    <a:cubicBezTo>
                      <a:pt x="315409" y="317563"/>
                      <a:pt x="320267" y="306419"/>
                      <a:pt x="321029" y="294513"/>
                    </a:cubicBezTo>
                    <a:lnTo>
                      <a:pt x="321029" y="489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>
                <a:off x="4129658" y="4509039"/>
                <a:ext cx="273896" cy="278510"/>
              </a:xfrm>
              <a:custGeom>
                <a:rect b="b" l="l" r="r" t="t"/>
                <a:pathLst>
                  <a:path extrusionOk="0" h="278510" w="273896">
                    <a:moveTo>
                      <a:pt x="268034" y="266986"/>
                    </a:moveTo>
                    <a:lnTo>
                      <a:pt x="12573" y="266986"/>
                    </a:lnTo>
                    <a:cubicBezTo>
                      <a:pt x="12097" y="266986"/>
                      <a:pt x="11716" y="266605"/>
                      <a:pt x="11716" y="266128"/>
                    </a:cubicBezTo>
                    <a:lnTo>
                      <a:pt x="11716" y="12573"/>
                    </a:lnTo>
                    <a:cubicBezTo>
                      <a:pt x="11716" y="12097"/>
                      <a:pt x="12097" y="11716"/>
                      <a:pt x="12573" y="11716"/>
                    </a:cubicBezTo>
                    <a:lnTo>
                      <a:pt x="61341" y="11716"/>
                    </a:lnTo>
                    <a:cubicBezTo>
                      <a:pt x="62103" y="11716"/>
                      <a:pt x="62865" y="11430"/>
                      <a:pt x="63341" y="10858"/>
                    </a:cubicBezTo>
                    <a:cubicBezTo>
                      <a:pt x="67913" y="5905"/>
                      <a:pt x="64484" y="0"/>
                      <a:pt x="59627" y="0"/>
                    </a:cubicBezTo>
                    <a:lnTo>
                      <a:pt x="6096" y="0"/>
                    </a:lnTo>
                    <a:cubicBezTo>
                      <a:pt x="2762" y="0"/>
                      <a:pt x="0" y="2762"/>
                      <a:pt x="0" y="6096"/>
                    </a:cubicBezTo>
                    <a:lnTo>
                      <a:pt x="0" y="272415"/>
                    </a:lnTo>
                    <a:cubicBezTo>
                      <a:pt x="0" y="275749"/>
                      <a:pt x="2762" y="278511"/>
                      <a:pt x="6096" y="278511"/>
                    </a:cubicBezTo>
                    <a:lnTo>
                      <a:pt x="269748" y="278511"/>
                    </a:lnTo>
                    <a:cubicBezTo>
                      <a:pt x="270510" y="278511"/>
                      <a:pt x="271272" y="278225"/>
                      <a:pt x="271748" y="277654"/>
                    </a:cubicBezTo>
                    <a:cubicBezTo>
                      <a:pt x="276320" y="272701"/>
                      <a:pt x="272891" y="266795"/>
                      <a:pt x="268034" y="266795"/>
                    </a:cubicBezTo>
                    <a:lnTo>
                      <a:pt x="268034" y="2667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27"/>
            <p:cNvGrpSpPr/>
            <p:nvPr/>
          </p:nvGrpSpPr>
          <p:grpSpPr>
            <a:xfrm>
              <a:off x="4169378" y="4539424"/>
              <a:ext cx="278511" cy="217932"/>
              <a:chOff x="4169378" y="4539424"/>
              <a:chExt cx="278511" cy="217932"/>
            </a:xfrm>
          </p:grpSpPr>
          <p:sp>
            <p:nvSpPr>
              <p:cNvPr id="661" name="Google Shape;661;p27"/>
              <p:cNvSpPr/>
              <p:nvPr/>
            </p:nvSpPr>
            <p:spPr>
              <a:xfrm>
                <a:off x="4283641" y="4631245"/>
                <a:ext cx="50077" cy="11715"/>
              </a:xfrm>
              <a:custGeom>
                <a:rect b="b" l="l" r="r" t="t"/>
                <a:pathLst>
                  <a:path extrusionOk="0" h="11715" w="50077">
                    <a:moveTo>
                      <a:pt x="44232" y="0"/>
                    </a:moveTo>
                    <a:lnTo>
                      <a:pt x="6037" y="0"/>
                    </a:lnTo>
                    <a:cubicBezTo>
                      <a:pt x="3084" y="0"/>
                      <a:pt x="322" y="2191"/>
                      <a:pt x="36" y="5144"/>
                    </a:cubicBezTo>
                    <a:cubicBezTo>
                      <a:pt x="-345" y="8668"/>
                      <a:pt x="2322" y="11716"/>
                      <a:pt x="5847" y="11716"/>
                    </a:cubicBezTo>
                    <a:lnTo>
                      <a:pt x="44042" y="11716"/>
                    </a:lnTo>
                    <a:cubicBezTo>
                      <a:pt x="46995" y="11716"/>
                      <a:pt x="49757" y="9525"/>
                      <a:pt x="50043" y="6572"/>
                    </a:cubicBezTo>
                    <a:cubicBezTo>
                      <a:pt x="50424" y="3048"/>
                      <a:pt x="47661" y="0"/>
                      <a:pt x="44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7"/>
              <p:cNvSpPr/>
              <p:nvPr/>
            </p:nvSpPr>
            <p:spPr>
              <a:xfrm>
                <a:off x="4294214" y="4653819"/>
                <a:ext cx="29028" cy="11715"/>
              </a:xfrm>
              <a:custGeom>
                <a:rect b="b" l="l" r="r" t="t"/>
                <a:pathLst>
                  <a:path extrusionOk="0" h="11715" w="29028">
                    <a:moveTo>
                      <a:pt x="23182" y="0"/>
                    </a:moveTo>
                    <a:lnTo>
                      <a:pt x="6037" y="0"/>
                    </a:lnTo>
                    <a:cubicBezTo>
                      <a:pt x="3084" y="0"/>
                      <a:pt x="322" y="2191"/>
                      <a:pt x="36" y="5144"/>
                    </a:cubicBezTo>
                    <a:cubicBezTo>
                      <a:pt x="-345" y="8668"/>
                      <a:pt x="2322" y="11716"/>
                      <a:pt x="5847" y="11716"/>
                    </a:cubicBezTo>
                    <a:lnTo>
                      <a:pt x="22992" y="11716"/>
                    </a:lnTo>
                    <a:cubicBezTo>
                      <a:pt x="25944" y="11716"/>
                      <a:pt x="28707" y="9525"/>
                      <a:pt x="28992" y="6572"/>
                    </a:cubicBezTo>
                    <a:cubicBezTo>
                      <a:pt x="29373" y="3048"/>
                      <a:pt x="26706" y="0"/>
                      <a:pt x="2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7"/>
              <p:cNvSpPr/>
              <p:nvPr/>
            </p:nvSpPr>
            <p:spPr>
              <a:xfrm>
                <a:off x="4169378" y="4539424"/>
                <a:ext cx="278511" cy="217932"/>
              </a:xfrm>
              <a:custGeom>
                <a:rect b="b" l="l" r="r" t="t"/>
                <a:pathLst>
                  <a:path extrusionOk="0" h="217932" w="278511">
                    <a:moveTo>
                      <a:pt x="217837" y="92583"/>
                    </a:moveTo>
                    <a:lnTo>
                      <a:pt x="264128" y="92583"/>
                    </a:lnTo>
                    <a:cubicBezTo>
                      <a:pt x="271653" y="92583"/>
                      <a:pt x="277749" y="86487"/>
                      <a:pt x="277749" y="78962"/>
                    </a:cubicBezTo>
                    <a:lnTo>
                      <a:pt x="277749" y="63437"/>
                    </a:lnTo>
                    <a:cubicBezTo>
                      <a:pt x="277749" y="55912"/>
                      <a:pt x="271653" y="49816"/>
                      <a:pt x="264128" y="49816"/>
                    </a:cubicBezTo>
                    <a:lnTo>
                      <a:pt x="217456" y="49816"/>
                    </a:lnTo>
                    <a:cubicBezTo>
                      <a:pt x="209931" y="49816"/>
                      <a:pt x="203835" y="55912"/>
                      <a:pt x="203835" y="63437"/>
                    </a:cubicBezTo>
                    <a:lnTo>
                      <a:pt x="203835" y="67151"/>
                    </a:lnTo>
                    <a:lnTo>
                      <a:pt x="183071" y="78677"/>
                    </a:lnTo>
                    <a:cubicBezTo>
                      <a:pt x="174689" y="66675"/>
                      <a:pt x="161068" y="58293"/>
                      <a:pt x="145447" y="56579"/>
                    </a:cubicBezTo>
                    <a:lnTo>
                      <a:pt x="145447" y="42767"/>
                    </a:lnTo>
                    <a:lnTo>
                      <a:pt x="162973" y="42767"/>
                    </a:lnTo>
                    <a:cubicBezTo>
                      <a:pt x="170498" y="42767"/>
                      <a:pt x="176594" y="36671"/>
                      <a:pt x="176594" y="29147"/>
                    </a:cubicBezTo>
                    <a:lnTo>
                      <a:pt x="176594" y="13621"/>
                    </a:lnTo>
                    <a:cubicBezTo>
                      <a:pt x="176594" y="6096"/>
                      <a:pt x="170498" y="0"/>
                      <a:pt x="162973" y="0"/>
                    </a:cubicBezTo>
                    <a:lnTo>
                      <a:pt x="115538" y="0"/>
                    </a:lnTo>
                    <a:cubicBezTo>
                      <a:pt x="108014" y="0"/>
                      <a:pt x="101917" y="6096"/>
                      <a:pt x="101917" y="13621"/>
                    </a:cubicBezTo>
                    <a:lnTo>
                      <a:pt x="101917" y="29147"/>
                    </a:lnTo>
                    <a:cubicBezTo>
                      <a:pt x="101917" y="36671"/>
                      <a:pt x="108014" y="42767"/>
                      <a:pt x="115538" y="42767"/>
                    </a:cubicBezTo>
                    <a:lnTo>
                      <a:pt x="133064" y="42767"/>
                    </a:lnTo>
                    <a:lnTo>
                      <a:pt x="133064" y="57150"/>
                    </a:lnTo>
                    <a:cubicBezTo>
                      <a:pt x="117443" y="58865"/>
                      <a:pt x="103823" y="67628"/>
                      <a:pt x="95441" y="80105"/>
                    </a:cubicBezTo>
                    <a:lnTo>
                      <a:pt x="74676" y="68104"/>
                    </a:lnTo>
                    <a:lnTo>
                      <a:pt x="74676" y="63437"/>
                    </a:lnTo>
                    <a:cubicBezTo>
                      <a:pt x="74676" y="55912"/>
                      <a:pt x="68580" y="49816"/>
                      <a:pt x="61055" y="49816"/>
                    </a:cubicBezTo>
                    <a:lnTo>
                      <a:pt x="13621" y="49816"/>
                    </a:lnTo>
                    <a:cubicBezTo>
                      <a:pt x="6096" y="49816"/>
                      <a:pt x="0" y="55912"/>
                      <a:pt x="0" y="63437"/>
                    </a:cubicBezTo>
                    <a:lnTo>
                      <a:pt x="0" y="78962"/>
                    </a:lnTo>
                    <a:cubicBezTo>
                      <a:pt x="0" y="86487"/>
                      <a:pt x="6096" y="92583"/>
                      <a:pt x="13621" y="92583"/>
                    </a:cubicBezTo>
                    <a:lnTo>
                      <a:pt x="60674" y="92583"/>
                    </a:lnTo>
                    <a:cubicBezTo>
                      <a:pt x="67437" y="92583"/>
                      <a:pt x="72962" y="87630"/>
                      <a:pt x="74104" y="81248"/>
                    </a:cubicBezTo>
                    <a:lnTo>
                      <a:pt x="89725" y="90297"/>
                    </a:lnTo>
                    <a:cubicBezTo>
                      <a:pt x="87535" y="96108"/>
                      <a:pt x="86296" y="102394"/>
                      <a:pt x="86296" y="108966"/>
                    </a:cubicBezTo>
                    <a:cubicBezTo>
                      <a:pt x="86296" y="115538"/>
                      <a:pt x="87535" y="121825"/>
                      <a:pt x="89725" y="127635"/>
                    </a:cubicBezTo>
                    <a:lnTo>
                      <a:pt x="74104" y="136684"/>
                    </a:lnTo>
                    <a:cubicBezTo>
                      <a:pt x="73057" y="130302"/>
                      <a:pt x="67437" y="125349"/>
                      <a:pt x="60674" y="125349"/>
                    </a:cubicBezTo>
                    <a:lnTo>
                      <a:pt x="14383" y="125349"/>
                    </a:lnTo>
                    <a:cubicBezTo>
                      <a:pt x="6858" y="125349"/>
                      <a:pt x="762" y="131445"/>
                      <a:pt x="762" y="138970"/>
                    </a:cubicBezTo>
                    <a:lnTo>
                      <a:pt x="762" y="154496"/>
                    </a:lnTo>
                    <a:cubicBezTo>
                      <a:pt x="762" y="162020"/>
                      <a:pt x="6858" y="168116"/>
                      <a:pt x="14383" y="168116"/>
                    </a:cubicBezTo>
                    <a:lnTo>
                      <a:pt x="61055" y="168116"/>
                    </a:lnTo>
                    <a:cubicBezTo>
                      <a:pt x="68580" y="168116"/>
                      <a:pt x="74676" y="162020"/>
                      <a:pt x="74676" y="154496"/>
                    </a:cubicBezTo>
                    <a:lnTo>
                      <a:pt x="74676" y="150781"/>
                    </a:lnTo>
                    <a:lnTo>
                      <a:pt x="95441" y="139256"/>
                    </a:lnTo>
                    <a:cubicBezTo>
                      <a:pt x="103823" y="151257"/>
                      <a:pt x="117443" y="159639"/>
                      <a:pt x="133064" y="161354"/>
                    </a:cubicBezTo>
                    <a:lnTo>
                      <a:pt x="133064" y="175165"/>
                    </a:lnTo>
                    <a:lnTo>
                      <a:pt x="115538" y="175165"/>
                    </a:lnTo>
                    <a:cubicBezTo>
                      <a:pt x="108014" y="175165"/>
                      <a:pt x="101917" y="181261"/>
                      <a:pt x="101917" y="188786"/>
                    </a:cubicBezTo>
                    <a:lnTo>
                      <a:pt x="101917" y="204311"/>
                    </a:lnTo>
                    <a:cubicBezTo>
                      <a:pt x="101917" y="211836"/>
                      <a:pt x="108014" y="217932"/>
                      <a:pt x="115538" y="217932"/>
                    </a:cubicBezTo>
                    <a:lnTo>
                      <a:pt x="162973" y="217932"/>
                    </a:lnTo>
                    <a:cubicBezTo>
                      <a:pt x="170498" y="217932"/>
                      <a:pt x="176594" y="211836"/>
                      <a:pt x="176594" y="204311"/>
                    </a:cubicBezTo>
                    <a:lnTo>
                      <a:pt x="176594" y="188786"/>
                    </a:lnTo>
                    <a:cubicBezTo>
                      <a:pt x="176594" y="181261"/>
                      <a:pt x="170498" y="175165"/>
                      <a:pt x="162973" y="175165"/>
                    </a:cubicBezTo>
                    <a:lnTo>
                      <a:pt x="145447" y="175165"/>
                    </a:lnTo>
                    <a:lnTo>
                      <a:pt x="145447" y="160782"/>
                    </a:lnTo>
                    <a:cubicBezTo>
                      <a:pt x="161068" y="159068"/>
                      <a:pt x="174689" y="150304"/>
                      <a:pt x="183071" y="137827"/>
                    </a:cubicBezTo>
                    <a:lnTo>
                      <a:pt x="203835" y="149828"/>
                    </a:lnTo>
                    <a:lnTo>
                      <a:pt x="203835" y="154496"/>
                    </a:lnTo>
                    <a:cubicBezTo>
                      <a:pt x="203835" y="162020"/>
                      <a:pt x="209931" y="168116"/>
                      <a:pt x="217456" y="168116"/>
                    </a:cubicBezTo>
                    <a:lnTo>
                      <a:pt x="264890" y="168116"/>
                    </a:lnTo>
                    <a:cubicBezTo>
                      <a:pt x="272415" y="168116"/>
                      <a:pt x="278511" y="162020"/>
                      <a:pt x="278511" y="154496"/>
                    </a:cubicBezTo>
                    <a:lnTo>
                      <a:pt x="278511" y="138970"/>
                    </a:lnTo>
                    <a:cubicBezTo>
                      <a:pt x="278511" y="131445"/>
                      <a:pt x="272415" y="125349"/>
                      <a:pt x="264890" y="125349"/>
                    </a:cubicBezTo>
                    <a:lnTo>
                      <a:pt x="217837" y="125349"/>
                    </a:lnTo>
                    <a:cubicBezTo>
                      <a:pt x="211074" y="125349"/>
                      <a:pt x="205550" y="130302"/>
                      <a:pt x="204407" y="136684"/>
                    </a:cubicBezTo>
                    <a:lnTo>
                      <a:pt x="188786" y="127635"/>
                    </a:lnTo>
                    <a:cubicBezTo>
                      <a:pt x="190976" y="121825"/>
                      <a:pt x="192215" y="115538"/>
                      <a:pt x="192215" y="108966"/>
                    </a:cubicBezTo>
                    <a:cubicBezTo>
                      <a:pt x="192215" y="102394"/>
                      <a:pt x="190976" y="96108"/>
                      <a:pt x="188786" y="90297"/>
                    </a:cubicBezTo>
                    <a:lnTo>
                      <a:pt x="204407" y="81248"/>
                    </a:lnTo>
                    <a:cubicBezTo>
                      <a:pt x="205454" y="87630"/>
                      <a:pt x="211074" y="92583"/>
                      <a:pt x="217837" y="92583"/>
                    </a:cubicBezTo>
                    <a:lnTo>
                      <a:pt x="217837" y="92583"/>
                    </a:lnTo>
                    <a:close/>
                    <a:moveTo>
                      <a:pt x="113538" y="29147"/>
                    </a:moveTo>
                    <a:lnTo>
                      <a:pt x="113538" y="13621"/>
                    </a:lnTo>
                    <a:cubicBezTo>
                      <a:pt x="113538" y="12573"/>
                      <a:pt x="114395" y="11716"/>
                      <a:pt x="115443" y="11716"/>
                    </a:cubicBezTo>
                    <a:lnTo>
                      <a:pt x="162878" y="11716"/>
                    </a:lnTo>
                    <a:cubicBezTo>
                      <a:pt x="163925" y="11716"/>
                      <a:pt x="164783" y="12573"/>
                      <a:pt x="164783" y="13621"/>
                    </a:cubicBezTo>
                    <a:lnTo>
                      <a:pt x="164783" y="29147"/>
                    </a:lnTo>
                    <a:cubicBezTo>
                      <a:pt x="164783" y="30194"/>
                      <a:pt x="163925" y="31052"/>
                      <a:pt x="162878" y="31052"/>
                    </a:cubicBezTo>
                    <a:lnTo>
                      <a:pt x="115443" y="31052"/>
                    </a:lnTo>
                    <a:cubicBezTo>
                      <a:pt x="114395" y="31052"/>
                      <a:pt x="113538" y="30194"/>
                      <a:pt x="113538" y="29147"/>
                    </a:cubicBezTo>
                    <a:close/>
                    <a:moveTo>
                      <a:pt x="60960" y="80867"/>
                    </a:moveTo>
                    <a:lnTo>
                      <a:pt x="13525" y="80867"/>
                    </a:lnTo>
                    <a:cubicBezTo>
                      <a:pt x="12478" y="80867"/>
                      <a:pt x="11621" y="80010"/>
                      <a:pt x="11621" y="78962"/>
                    </a:cubicBezTo>
                    <a:lnTo>
                      <a:pt x="11621" y="63437"/>
                    </a:lnTo>
                    <a:cubicBezTo>
                      <a:pt x="11621" y="62389"/>
                      <a:pt x="12478" y="61532"/>
                      <a:pt x="13525" y="61532"/>
                    </a:cubicBezTo>
                    <a:lnTo>
                      <a:pt x="60960" y="61532"/>
                    </a:lnTo>
                    <a:cubicBezTo>
                      <a:pt x="62008" y="61532"/>
                      <a:pt x="62865" y="62389"/>
                      <a:pt x="62865" y="63437"/>
                    </a:cubicBezTo>
                    <a:lnTo>
                      <a:pt x="62865" y="78962"/>
                    </a:lnTo>
                    <a:cubicBezTo>
                      <a:pt x="62865" y="80010"/>
                      <a:pt x="62008" y="80867"/>
                      <a:pt x="60960" y="80867"/>
                    </a:cubicBezTo>
                    <a:close/>
                    <a:moveTo>
                      <a:pt x="60960" y="156401"/>
                    </a:moveTo>
                    <a:lnTo>
                      <a:pt x="13525" y="156401"/>
                    </a:lnTo>
                    <a:cubicBezTo>
                      <a:pt x="12478" y="156401"/>
                      <a:pt x="11621" y="155543"/>
                      <a:pt x="11621" y="154496"/>
                    </a:cubicBezTo>
                    <a:lnTo>
                      <a:pt x="11621" y="138970"/>
                    </a:lnTo>
                    <a:cubicBezTo>
                      <a:pt x="11621" y="137922"/>
                      <a:pt x="12478" y="137065"/>
                      <a:pt x="13525" y="137065"/>
                    </a:cubicBezTo>
                    <a:lnTo>
                      <a:pt x="60960" y="137065"/>
                    </a:lnTo>
                    <a:cubicBezTo>
                      <a:pt x="62008" y="137065"/>
                      <a:pt x="62865" y="137922"/>
                      <a:pt x="62865" y="138970"/>
                    </a:cubicBezTo>
                    <a:lnTo>
                      <a:pt x="62865" y="154496"/>
                    </a:lnTo>
                    <a:cubicBezTo>
                      <a:pt x="62865" y="155543"/>
                      <a:pt x="62008" y="156401"/>
                      <a:pt x="60960" y="156401"/>
                    </a:cubicBezTo>
                    <a:close/>
                    <a:moveTo>
                      <a:pt x="164878" y="188691"/>
                    </a:moveTo>
                    <a:lnTo>
                      <a:pt x="164878" y="204216"/>
                    </a:lnTo>
                    <a:cubicBezTo>
                      <a:pt x="164878" y="205264"/>
                      <a:pt x="164021" y="206121"/>
                      <a:pt x="162973" y="206121"/>
                    </a:cubicBezTo>
                    <a:lnTo>
                      <a:pt x="115538" y="206121"/>
                    </a:lnTo>
                    <a:cubicBezTo>
                      <a:pt x="114491" y="206121"/>
                      <a:pt x="113633" y="205264"/>
                      <a:pt x="113633" y="204216"/>
                    </a:cubicBezTo>
                    <a:lnTo>
                      <a:pt x="113633" y="188691"/>
                    </a:lnTo>
                    <a:cubicBezTo>
                      <a:pt x="113633" y="187643"/>
                      <a:pt x="114491" y="186785"/>
                      <a:pt x="115538" y="186785"/>
                    </a:cubicBezTo>
                    <a:lnTo>
                      <a:pt x="162973" y="186785"/>
                    </a:lnTo>
                    <a:cubicBezTo>
                      <a:pt x="164021" y="186785"/>
                      <a:pt x="164878" y="187643"/>
                      <a:pt x="164878" y="188691"/>
                    </a:cubicBezTo>
                    <a:close/>
                    <a:moveTo>
                      <a:pt x="217456" y="136970"/>
                    </a:moveTo>
                    <a:lnTo>
                      <a:pt x="264890" y="136970"/>
                    </a:lnTo>
                    <a:cubicBezTo>
                      <a:pt x="265938" y="136970"/>
                      <a:pt x="266795" y="137827"/>
                      <a:pt x="266795" y="138875"/>
                    </a:cubicBezTo>
                    <a:lnTo>
                      <a:pt x="266795" y="154400"/>
                    </a:lnTo>
                    <a:cubicBezTo>
                      <a:pt x="266795" y="155448"/>
                      <a:pt x="265938" y="156305"/>
                      <a:pt x="264890" y="156305"/>
                    </a:cubicBezTo>
                    <a:lnTo>
                      <a:pt x="217456" y="156305"/>
                    </a:lnTo>
                    <a:cubicBezTo>
                      <a:pt x="216408" y="156305"/>
                      <a:pt x="215551" y="155448"/>
                      <a:pt x="215551" y="154400"/>
                    </a:cubicBezTo>
                    <a:lnTo>
                      <a:pt x="215551" y="138875"/>
                    </a:lnTo>
                    <a:cubicBezTo>
                      <a:pt x="215551" y="137827"/>
                      <a:pt x="216408" y="136970"/>
                      <a:pt x="217456" y="136970"/>
                    </a:cubicBezTo>
                    <a:close/>
                    <a:moveTo>
                      <a:pt x="139256" y="149638"/>
                    </a:moveTo>
                    <a:cubicBezTo>
                      <a:pt x="116777" y="149638"/>
                      <a:pt x="98584" y="131350"/>
                      <a:pt x="98584" y="108966"/>
                    </a:cubicBezTo>
                    <a:cubicBezTo>
                      <a:pt x="98584" y="86583"/>
                      <a:pt x="116872" y="68294"/>
                      <a:pt x="139256" y="68294"/>
                    </a:cubicBezTo>
                    <a:cubicBezTo>
                      <a:pt x="161639" y="68294"/>
                      <a:pt x="179927" y="86583"/>
                      <a:pt x="179927" y="108966"/>
                    </a:cubicBezTo>
                    <a:cubicBezTo>
                      <a:pt x="179927" y="131350"/>
                      <a:pt x="161639" y="149638"/>
                      <a:pt x="139256" y="149638"/>
                    </a:cubicBezTo>
                    <a:close/>
                    <a:moveTo>
                      <a:pt x="217456" y="61436"/>
                    </a:moveTo>
                    <a:lnTo>
                      <a:pt x="264890" y="61436"/>
                    </a:lnTo>
                    <a:cubicBezTo>
                      <a:pt x="265938" y="61436"/>
                      <a:pt x="266795" y="62294"/>
                      <a:pt x="266795" y="63341"/>
                    </a:cubicBezTo>
                    <a:lnTo>
                      <a:pt x="266795" y="78867"/>
                    </a:lnTo>
                    <a:cubicBezTo>
                      <a:pt x="266795" y="79915"/>
                      <a:pt x="265938" y="80772"/>
                      <a:pt x="264890" y="80772"/>
                    </a:cubicBezTo>
                    <a:lnTo>
                      <a:pt x="217456" y="80772"/>
                    </a:lnTo>
                    <a:cubicBezTo>
                      <a:pt x="216408" y="80772"/>
                      <a:pt x="215551" y="79915"/>
                      <a:pt x="215551" y="78867"/>
                    </a:cubicBezTo>
                    <a:lnTo>
                      <a:pt x="215551" y="63341"/>
                    </a:lnTo>
                    <a:cubicBezTo>
                      <a:pt x="215551" y="62294"/>
                      <a:pt x="216408" y="61436"/>
                      <a:pt x="217456" y="6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4" name="Google Shape;664;p27"/>
          <p:cNvGrpSpPr/>
          <p:nvPr/>
        </p:nvGrpSpPr>
        <p:grpSpPr>
          <a:xfrm>
            <a:off x="3363147" y="3898777"/>
            <a:ext cx="294900" cy="397502"/>
            <a:chOff x="4889659" y="4419314"/>
            <a:chExt cx="294900" cy="397502"/>
          </a:xfrm>
        </p:grpSpPr>
        <p:sp>
          <p:nvSpPr>
            <p:cNvPr id="665" name="Google Shape;665;p27"/>
            <p:cNvSpPr/>
            <p:nvPr/>
          </p:nvSpPr>
          <p:spPr>
            <a:xfrm>
              <a:off x="4896819" y="4508745"/>
              <a:ext cx="280477" cy="219559"/>
            </a:xfrm>
            <a:custGeom>
              <a:rect b="b" l="l" r="r" t="t"/>
              <a:pathLst>
                <a:path extrusionOk="0" h="219559" w="280477">
                  <a:moveTo>
                    <a:pt x="266683" y="8"/>
                  </a:moveTo>
                  <a:lnTo>
                    <a:pt x="100662" y="8"/>
                  </a:lnTo>
                  <a:cubicBezTo>
                    <a:pt x="97710" y="8"/>
                    <a:pt x="94948" y="2199"/>
                    <a:pt x="94662" y="5152"/>
                  </a:cubicBezTo>
                  <a:cubicBezTo>
                    <a:pt x="94281" y="8676"/>
                    <a:pt x="96948" y="11724"/>
                    <a:pt x="100472" y="11724"/>
                  </a:cubicBezTo>
                  <a:lnTo>
                    <a:pt x="267731" y="11724"/>
                  </a:lnTo>
                  <a:cubicBezTo>
                    <a:pt x="269541" y="12010"/>
                    <a:pt x="270208" y="13153"/>
                    <a:pt x="269350" y="14772"/>
                  </a:cubicBezTo>
                  <a:lnTo>
                    <a:pt x="243347" y="52205"/>
                  </a:lnTo>
                  <a:lnTo>
                    <a:pt x="37702" y="52205"/>
                  </a:lnTo>
                  <a:lnTo>
                    <a:pt x="11699" y="14772"/>
                  </a:lnTo>
                  <a:cubicBezTo>
                    <a:pt x="10842" y="13153"/>
                    <a:pt x="11508" y="11914"/>
                    <a:pt x="13318" y="11724"/>
                  </a:cubicBezTo>
                  <a:lnTo>
                    <a:pt x="76945" y="11724"/>
                  </a:lnTo>
                  <a:cubicBezTo>
                    <a:pt x="79898" y="11724"/>
                    <a:pt x="82660" y="9533"/>
                    <a:pt x="82946" y="6580"/>
                  </a:cubicBezTo>
                  <a:cubicBezTo>
                    <a:pt x="83327" y="3056"/>
                    <a:pt x="80660" y="8"/>
                    <a:pt x="77136" y="8"/>
                  </a:cubicBezTo>
                  <a:lnTo>
                    <a:pt x="13604" y="8"/>
                  </a:lnTo>
                  <a:cubicBezTo>
                    <a:pt x="2936" y="-373"/>
                    <a:pt x="-3922" y="12867"/>
                    <a:pt x="2460" y="21439"/>
                  </a:cubicBezTo>
                  <a:lnTo>
                    <a:pt x="101329" y="163552"/>
                  </a:lnTo>
                  <a:lnTo>
                    <a:pt x="101329" y="213368"/>
                  </a:lnTo>
                  <a:cubicBezTo>
                    <a:pt x="101329" y="216702"/>
                    <a:pt x="104091" y="219464"/>
                    <a:pt x="107425" y="219464"/>
                  </a:cubicBezTo>
                  <a:lnTo>
                    <a:pt x="130190" y="219464"/>
                  </a:lnTo>
                  <a:cubicBezTo>
                    <a:pt x="130952" y="219464"/>
                    <a:pt x="131714" y="219178"/>
                    <a:pt x="132190" y="218607"/>
                  </a:cubicBezTo>
                  <a:cubicBezTo>
                    <a:pt x="136762" y="213654"/>
                    <a:pt x="133333" y="207749"/>
                    <a:pt x="128475" y="207749"/>
                  </a:cubicBezTo>
                  <a:lnTo>
                    <a:pt x="114855" y="207749"/>
                  </a:lnTo>
                  <a:cubicBezTo>
                    <a:pt x="113807" y="207749"/>
                    <a:pt x="112950" y="206891"/>
                    <a:pt x="112950" y="205843"/>
                  </a:cubicBezTo>
                  <a:lnTo>
                    <a:pt x="112950" y="167362"/>
                  </a:lnTo>
                  <a:lnTo>
                    <a:pt x="167433" y="167362"/>
                  </a:lnTo>
                  <a:lnTo>
                    <a:pt x="167433" y="206986"/>
                  </a:lnTo>
                  <a:cubicBezTo>
                    <a:pt x="167433" y="207463"/>
                    <a:pt x="167052" y="207844"/>
                    <a:pt x="166575" y="207844"/>
                  </a:cubicBezTo>
                  <a:lnTo>
                    <a:pt x="150192" y="207844"/>
                  </a:lnTo>
                  <a:cubicBezTo>
                    <a:pt x="149430" y="207844"/>
                    <a:pt x="148669" y="208129"/>
                    <a:pt x="148192" y="208701"/>
                  </a:cubicBezTo>
                  <a:cubicBezTo>
                    <a:pt x="143620" y="213654"/>
                    <a:pt x="147049" y="219559"/>
                    <a:pt x="151907" y="219559"/>
                  </a:cubicBezTo>
                  <a:lnTo>
                    <a:pt x="173053" y="219559"/>
                  </a:lnTo>
                  <a:cubicBezTo>
                    <a:pt x="176386" y="219559"/>
                    <a:pt x="179149" y="216797"/>
                    <a:pt x="179149" y="213463"/>
                  </a:cubicBezTo>
                  <a:lnTo>
                    <a:pt x="179149" y="163648"/>
                  </a:lnTo>
                  <a:lnTo>
                    <a:pt x="278018" y="21535"/>
                  </a:lnTo>
                  <a:cubicBezTo>
                    <a:pt x="284400" y="12962"/>
                    <a:pt x="277542" y="-182"/>
                    <a:pt x="266874" y="103"/>
                  </a:cubicBezTo>
                  <a:close/>
                  <a:moveTo>
                    <a:pt x="170576" y="155647"/>
                  </a:moveTo>
                  <a:lnTo>
                    <a:pt x="110283" y="155647"/>
                  </a:lnTo>
                  <a:lnTo>
                    <a:pt x="82089" y="115166"/>
                  </a:lnTo>
                  <a:lnTo>
                    <a:pt x="149907" y="115166"/>
                  </a:lnTo>
                  <a:cubicBezTo>
                    <a:pt x="152859" y="115166"/>
                    <a:pt x="155622" y="112975"/>
                    <a:pt x="155907" y="110022"/>
                  </a:cubicBezTo>
                  <a:cubicBezTo>
                    <a:pt x="156288" y="106498"/>
                    <a:pt x="153621" y="103450"/>
                    <a:pt x="150097" y="103450"/>
                  </a:cubicBezTo>
                  <a:lnTo>
                    <a:pt x="74088" y="103450"/>
                  </a:lnTo>
                  <a:lnTo>
                    <a:pt x="45989" y="63730"/>
                  </a:lnTo>
                  <a:lnTo>
                    <a:pt x="234679" y="63730"/>
                  </a:lnTo>
                  <a:lnTo>
                    <a:pt x="206580" y="103450"/>
                  </a:lnTo>
                  <a:lnTo>
                    <a:pt x="173624" y="103450"/>
                  </a:lnTo>
                  <a:cubicBezTo>
                    <a:pt x="170671" y="103450"/>
                    <a:pt x="167909" y="105641"/>
                    <a:pt x="167623" y="108593"/>
                  </a:cubicBezTo>
                  <a:cubicBezTo>
                    <a:pt x="167242" y="112117"/>
                    <a:pt x="169909" y="115166"/>
                    <a:pt x="173433" y="115166"/>
                  </a:cubicBezTo>
                  <a:lnTo>
                    <a:pt x="198675" y="115166"/>
                  </a:lnTo>
                  <a:lnTo>
                    <a:pt x="170481" y="1556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991576" y="4742307"/>
              <a:ext cx="91057" cy="74509"/>
            </a:xfrm>
            <a:custGeom>
              <a:rect b="b" l="l" r="r" t="t"/>
              <a:pathLst>
                <a:path extrusionOk="0" h="74509" w="91057">
                  <a:moveTo>
                    <a:pt x="85057" y="24098"/>
                  </a:moveTo>
                  <a:lnTo>
                    <a:pt x="71056" y="24098"/>
                  </a:lnTo>
                  <a:lnTo>
                    <a:pt x="71056" y="5810"/>
                  </a:lnTo>
                  <a:cubicBezTo>
                    <a:pt x="71056" y="2572"/>
                    <a:pt x="68484" y="0"/>
                    <a:pt x="65245" y="0"/>
                  </a:cubicBezTo>
                  <a:lnTo>
                    <a:pt x="25622" y="0"/>
                  </a:lnTo>
                  <a:cubicBezTo>
                    <a:pt x="22383" y="0"/>
                    <a:pt x="19811" y="2572"/>
                    <a:pt x="19811" y="5810"/>
                  </a:cubicBezTo>
                  <a:lnTo>
                    <a:pt x="19811" y="24098"/>
                  </a:lnTo>
                  <a:lnTo>
                    <a:pt x="5810" y="24098"/>
                  </a:lnTo>
                  <a:cubicBezTo>
                    <a:pt x="761" y="23908"/>
                    <a:pt x="-2001" y="30575"/>
                    <a:pt x="1714" y="33909"/>
                  </a:cubicBezTo>
                  <a:lnTo>
                    <a:pt x="41433" y="72866"/>
                  </a:lnTo>
                  <a:cubicBezTo>
                    <a:pt x="43719" y="75057"/>
                    <a:pt x="47339" y="75057"/>
                    <a:pt x="49624" y="72866"/>
                  </a:cubicBezTo>
                  <a:lnTo>
                    <a:pt x="89344" y="33909"/>
                  </a:lnTo>
                  <a:cubicBezTo>
                    <a:pt x="93059" y="30480"/>
                    <a:pt x="90296" y="23908"/>
                    <a:pt x="85248" y="24098"/>
                  </a:cubicBezTo>
                  <a:lnTo>
                    <a:pt x="85248" y="24098"/>
                  </a:lnTo>
                  <a:close/>
                  <a:moveTo>
                    <a:pt x="45338" y="60770"/>
                  </a:moveTo>
                  <a:lnTo>
                    <a:pt x="19811" y="35719"/>
                  </a:lnTo>
                  <a:lnTo>
                    <a:pt x="25526" y="35719"/>
                  </a:lnTo>
                  <a:cubicBezTo>
                    <a:pt x="28765" y="35719"/>
                    <a:pt x="31336" y="33147"/>
                    <a:pt x="31336" y="29908"/>
                  </a:cubicBezTo>
                  <a:lnTo>
                    <a:pt x="31336" y="11621"/>
                  </a:lnTo>
                  <a:lnTo>
                    <a:pt x="59340" y="11621"/>
                  </a:lnTo>
                  <a:lnTo>
                    <a:pt x="59340" y="29908"/>
                  </a:lnTo>
                  <a:cubicBezTo>
                    <a:pt x="59340" y="33147"/>
                    <a:pt x="61912" y="35719"/>
                    <a:pt x="65150" y="35719"/>
                  </a:cubicBezTo>
                  <a:lnTo>
                    <a:pt x="70865" y="35719"/>
                  </a:lnTo>
                  <a:lnTo>
                    <a:pt x="45338" y="607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4991576" y="4419409"/>
              <a:ext cx="90867" cy="74414"/>
            </a:xfrm>
            <a:custGeom>
              <a:rect b="b" l="l" r="r" t="t"/>
              <a:pathLst>
                <a:path extrusionOk="0" h="74414" w="90867">
                  <a:moveTo>
                    <a:pt x="41243" y="72771"/>
                  </a:moveTo>
                  <a:cubicBezTo>
                    <a:pt x="43528" y="74962"/>
                    <a:pt x="47148" y="74962"/>
                    <a:pt x="49434" y="72771"/>
                  </a:cubicBezTo>
                  <a:lnTo>
                    <a:pt x="89153" y="33909"/>
                  </a:lnTo>
                  <a:cubicBezTo>
                    <a:pt x="92868" y="30480"/>
                    <a:pt x="90106" y="23908"/>
                    <a:pt x="85057" y="24098"/>
                  </a:cubicBezTo>
                  <a:lnTo>
                    <a:pt x="71056" y="24098"/>
                  </a:lnTo>
                  <a:lnTo>
                    <a:pt x="71056" y="5810"/>
                  </a:lnTo>
                  <a:cubicBezTo>
                    <a:pt x="71056" y="2572"/>
                    <a:pt x="68484" y="0"/>
                    <a:pt x="65245" y="0"/>
                  </a:cubicBezTo>
                  <a:lnTo>
                    <a:pt x="25622" y="0"/>
                  </a:lnTo>
                  <a:cubicBezTo>
                    <a:pt x="22383" y="0"/>
                    <a:pt x="19811" y="2572"/>
                    <a:pt x="19811" y="5810"/>
                  </a:cubicBezTo>
                  <a:lnTo>
                    <a:pt x="19811" y="24098"/>
                  </a:lnTo>
                  <a:lnTo>
                    <a:pt x="5810" y="24098"/>
                  </a:lnTo>
                  <a:cubicBezTo>
                    <a:pt x="761" y="23908"/>
                    <a:pt x="-2001" y="30575"/>
                    <a:pt x="1714" y="33909"/>
                  </a:cubicBezTo>
                  <a:lnTo>
                    <a:pt x="41433" y="72771"/>
                  </a:lnTo>
                  <a:close/>
                  <a:moveTo>
                    <a:pt x="31336" y="29813"/>
                  </a:moveTo>
                  <a:lnTo>
                    <a:pt x="31336" y="11525"/>
                  </a:lnTo>
                  <a:lnTo>
                    <a:pt x="59340" y="11525"/>
                  </a:lnTo>
                  <a:lnTo>
                    <a:pt x="59340" y="29813"/>
                  </a:lnTo>
                  <a:cubicBezTo>
                    <a:pt x="59340" y="33052"/>
                    <a:pt x="61912" y="35624"/>
                    <a:pt x="65150" y="35624"/>
                  </a:cubicBezTo>
                  <a:lnTo>
                    <a:pt x="70865" y="35624"/>
                  </a:lnTo>
                  <a:lnTo>
                    <a:pt x="45338" y="60674"/>
                  </a:lnTo>
                  <a:lnTo>
                    <a:pt x="19811" y="35624"/>
                  </a:lnTo>
                  <a:lnTo>
                    <a:pt x="25526" y="35624"/>
                  </a:lnTo>
                  <a:cubicBezTo>
                    <a:pt x="28765" y="35624"/>
                    <a:pt x="31336" y="33052"/>
                    <a:pt x="31336" y="29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889659" y="4419314"/>
              <a:ext cx="90867" cy="74485"/>
            </a:xfrm>
            <a:custGeom>
              <a:rect b="b" l="l" r="r" t="t"/>
              <a:pathLst>
                <a:path extrusionOk="0" h="74485" w="90867">
                  <a:moveTo>
                    <a:pt x="45338" y="74486"/>
                  </a:moveTo>
                  <a:cubicBezTo>
                    <a:pt x="46862" y="74486"/>
                    <a:pt x="48291" y="73914"/>
                    <a:pt x="49434" y="72771"/>
                  </a:cubicBezTo>
                  <a:lnTo>
                    <a:pt x="89153" y="33909"/>
                  </a:lnTo>
                  <a:cubicBezTo>
                    <a:pt x="92868" y="30480"/>
                    <a:pt x="90106" y="23908"/>
                    <a:pt x="85058" y="24098"/>
                  </a:cubicBezTo>
                  <a:lnTo>
                    <a:pt x="71056" y="24098"/>
                  </a:lnTo>
                  <a:lnTo>
                    <a:pt x="71056" y="5810"/>
                  </a:lnTo>
                  <a:cubicBezTo>
                    <a:pt x="71056" y="2572"/>
                    <a:pt x="68484" y="0"/>
                    <a:pt x="65245" y="0"/>
                  </a:cubicBezTo>
                  <a:lnTo>
                    <a:pt x="25621" y="0"/>
                  </a:lnTo>
                  <a:cubicBezTo>
                    <a:pt x="22383" y="0"/>
                    <a:pt x="19811" y="2572"/>
                    <a:pt x="19811" y="5810"/>
                  </a:cubicBezTo>
                  <a:lnTo>
                    <a:pt x="19811" y="24098"/>
                  </a:lnTo>
                  <a:lnTo>
                    <a:pt x="5810" y="24098"/>
                  </a:lnTo>
                  <a:cubicBezTo>
                    <a:pt x="761" y="23908"/>
                    <a:pt x="-2001" y="30575"/>
                    <a:pt x="1714" y="33909"/>
                  </a:cubicBezTo>
                  <a:lnTo>
                    <a:pt x="41433" y="72771"/>
                  </a:lnTo>
                  <a:cubicBezTo>
                    <a:pt x="42576" y="73914"/>
                    <a:pt x="44100" y="74486"/>
                    <a:pt x="45529" y="74486"/>
                  </a:cubicBezTo>
                  <a:close/>
                  <a:moveTo>
                    <a:pt x="31337" y="29908"/>
                  </a:moveTo>
                  <a:lnTo>
                    <a:pt x="31337" y="11621"/>
                  </a:lnTo>
                  <a:lnTo>
                    <a:pt x="59340" y="11621"/>
                  </a:lnTo>
                  <a:lnTo>
                    <a:pt x="59340" y="29908"/>
                  </a:lnTo>
                  <a:cubicBezTo>
                    <a:pt x="59340" y="33147"/>
                    <a:pt x="61912" y="35719"/>
                    <a:pt x="65150" y="35719"/>
                  </a:cubicBezTo>
                  <a:lnTo>
                    <a:pt x="70865" y="35719"/>
                  </a:lnTo>
                  <a:lnTo>
                    <a:pt x="45338" y="60770"/>
                  </a:lnTo>
                  <a:lnTo>
                    <a:pt x="19811" y="35719"/>
                  </a:lnTo>
                  <a:lnTo>
                    <a:pt x="25526" y="35719"/>
                  </a:lnTo>
                  <a:cubicBezTo>
                    <a:pt x="28765" y="35719"/>
                    <a:pt x="31337" y="33147"/>
                    <a:pt x="31337" y="29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5093494" y="4419314"/>
              <a:ext cx="91065" cy="74413"/>
            </a:xfrm>
            <a:custGeom>
              <a:rect b="b" l="l" r="r" t="t"/>
              <a:pathLst>
                <a:path extrusionOk="0" h="74413" w="91065">
                  <a:moveTo>
                    <a:pt x="90487" y="27622"/>
                  </a:moveTo>
                  <a:cubicBezTo>
                    <a:pt x="89630" y="25432"/>
                    <a:pt x="87439" y="24098"/>
                    <a:pt x="85057" y="24098"/>
                  </a:cubicBezTo>
                  <a:lnTo>
                    <a:pt x="71056" y="24098"/>
                  </a:lnTo>
                  <a:lnTo>
                    <a:pt x="71056" y="5810"/>
                  </a:lnTo>
                  <a:cubicBezTo>
                    <a:pt x="71056" y="2572"/>
                    <a:pt x="68484" y="0"/>
                    <a:pt x="65246" y="0"/>
                  </a:cubicBezTo>
                  <a:lnTo>
                    <a:pt x="25622" y="0"/>
                  </a:lnTo>
                  <a:cubicBezTo>
                    <a:pt x="22383" y="0"/>
                    <a:pt x="19811" y="2572"/>
                    <a:pt x="19811" y="5810"/>
                  </a:cubicBezTo>
                  <a:lnTo>
                    <a:pt x="19811" y="24098"/>
                  </a:lnTo>
                  <a:lnTo>
                    <a:pt x="5810" y="24098"/>
                  </a:lnTo>
                  <a:cubicBezTo>
                    <a:pt x="761" y="23908"/>
                    <a:pt x="-2001" y="30575"/>
                    <a:pt x="1714" y="33909"/>
                  </a:cubicBezTo>
                  <a:lnTo>
                    <a:pt x="41433" y="72771"/>
                  </a:lnTo>
                  <a:cubicBezTo>
                    <a:pt x="43719" y="74962"/>
                    <a:pt x="47339" y="74962"/>
                    <a:pt x="49625" y="72771"/>
                  </a:cubicBezTo>
                  <a:lnTo>
                    <a:pt x="89344" y="33909"/>
                  </a:lnTo>
                  <a:cubicBezTo>
                    <a:pt x="91058" y="32290"/>
                    <a:pt x="91534" y="29813"/>
                    <a:pt x="90582" y="27622"/>
                  </a:cubicBezTo>
                  <a:lnTo>
                    <a:pt x="90582" y="27622"/>
                  </a:lnTo>
                  <a:close/>
                  <a:moveTo>
                    <a:pt x="45434" y="60770"/>
                  </a:moveTo>
                  <a:lnTo>
                    <a:pt x="19907" y="35719"/>
                  </a:lnTo>
                  <a:lnTo>
                    <a:pt x="25622" y="35719"/>
                  </a:lnTo>
                  <a:cubicBezTo>
                    <a:pt x="28860" y="35719"/>
                    <a:pt x="31432" y="33147"/>
                    <a:pt x="31432" y="29908"/>
                  </a:cubicBezTo>
                  <a:lnTo>
                    <a:pt x="31432" y="11621"/>
                  </a:lnTo>
                  <a:lnTo>
                    <a:pt x="59435" y="11621"/>
                  </a:lnTo>
                  <a:lnTo>
                    <a:pt x="59435" y="29908"/>
                  </a:lnTo>
                  <a:cubicBezTo>
                    <a:pt x="59435" y="33147"/>
                    <a:pt x="62007" y="35719"/>
                    <a:pt x="65246" y="35719"/>
                  </a:cubicBezTo>
                  <a:lnTo>
                    <a:pt x="70961" y="35719"/>
                  </a:lnTo>
                  <a:lnTo>
                    <a:pt x="45434" y="607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27"/>
          <p:cNvGrpSpPr/>
          <p:nvPr/>
        </p:nvGrpSpPr>
        <p:grpSpPr>
          <a:xfrm>
            <a:off x="4019133" y="3898396"/>
            <a:ext cx="397573" cy="397573"/>
            <a:chOff x="5545645" y="4418933"/>
            <a:chExt cx="397573" cy="397573"/>
          </a:xfrm>
        </p:grpSpPr>
        <p:sp>
          <p:nvSpPr>
            <p:cNvPr id="671" name="Google Shape;671;p27"/>
            <p:cNvSpPr/>
            <p:nvPr/>
          </p:nvSpPr>
          <p:spPr>
            <a:xfrm>
              <a:off x="5545645" y="4418933"/>
              <a:ext cx="397573" cy="397573"/>
            </a:xfrm>
            <a:custGeom>
              <a:rect b="b" l="l" r="r" t="t"/>
              <a:pathLst>
                <a:path extrusionOk="0" h="397573" w="397573">
                  <a:moveTo>
                    <a:pt x="381190" y="119539"/>
                  </a:moveTo>
                  <a:cubicBezTo>
                    <a:pt x="379857" y="116586"/>
                    <a:pt x="376428" y="115253"/>
                    <a:pt x="373475" y="116491"/>
                  </a:cubicBezTo>
                  <a:cubicBezTo>
                    <a:pt x="370522" y="117824"/>
                    <a:pt x="369189" y="121253"/>
                    <a:pt x="370427" y="124206"/>
                  </a:cubicBezTo>
                  <a:cubicBezTo>
                    <a:pt x="380810" y="147828"/>
                    <a:pt x="386048" y="173069"/>
                    <a:pt x="386048" y="199072"/>
                  </a:cubicBezTo>
                  <a:cubicBezTo>
                    <a:pt x="386048" y="249079"/>
                    <a:pt x="366617" y="296037"/>
                    <a:pt x="331184" y="331375"/>
                  </a:cubicBezTo>
                  <a:cubicBezTo>
                    <a:pt x="295846" y="366713"/>
                    <a:pt x="248793" y="386144"/>
                    <a:pt x="198882" y="386144"/>
                  </a:cubicBezTo>
                  <a:cubicBezTo>
                    <a:pt x="148971" y="386144"/>
                    <a:pt x="105537" y="368141"/>
                    <a:pt x="70771" y="335375"/>
                  </a:cubicBezTo>
                  <a:lnTo>
                    <a:pt x="85249" y="320897"/>
                  </a:lnTo>
                  <a:cubicBezTo>
                    <a:pt x="116205" y="349758"/>
                    <a:pt x="156305" y="365665"/>
                    <a:pt x="198882" y="365665"/>
                  </a:cubicBezTo>
                  <a:cubicBezTo>
                    <a:pt x="241459" y="365665"/>
                    <a:pt x="279654" y="350520"/>
                    <a:pt x="310229" y="322993"/>
                  </a:cubicBezTo>
                  <a:cubicBezTo>
                    <a:pt x="310229" y="322993"/>
                    <a:pt x="310324" y="322802"/>
                    <a:pt x="310324" y="322707"/>
                  </a:cubicBezTo>
                  <a:cubicBezTo>
                    <a:pt x="311182" y="315087"/>
                    <a:pt x="304324" y="312611"/>
                    <a:pt x="300514" y="315944"/>
                  </a:cubicBezTo>
                  <a:cubicBezTo>
                    <a:pt x="272320" y="340424"/>
                    <a:pt x="236220" y="353949"/>
                    <a:pt x="198882" y="353949"/>
                  </a:cubicBezTo>
                  <a:cubicBezTo>
                    <a:pt x="77533" y="353949"/>
                    <a:pt x="-11716" y="213741"/>
                    <a:pt x="84677" y="86868"/>
                  </a:cubicBezTo>
                  <a:cubicBezTo>
                    <a:pt x="85249" y="86106"/>
                    <a:pt x="85915" y="85439"/>
                    <a:pt x="86678" y="84868"/>
                  </a:cubicBezTo>
                  <a:cubicBezTo>
                    <a:pt x="166783" y="24003"/>
                    <a:pt x="252031" y="37148"/>
                    <a:pt x="304133" y="85439"/>
                  </a:cubicBezTo>
                  <a:lnTo>
                    <a:pt x="289751" y="99822"/>
                  </a:lnTo>
                  <a:cubicBezTo>
                    <a:pt x="273177" y="84677"/>
                    <a:pt x="252984" y="73724"/>
                    <a:pt x="231172" y="68294"/>
                  </a:cubicBezTo>
                  <a:cubicBezTo>
                    <a:pt x="226219" y="67056"/>
                    <a:pt x="221266" y="72485"/>
                    <a:pt x="225552" y="78867"/>
                  </a:cubicBezTo>
                  <a:cubicBezTo>
                    <a:pt x="225552" y="78867"/>
                    <a:pt x="225743" y="79058"/>
                    <a:pt x="225838" y="79058"/>
                  </a:cubicBezTo>
                  <a:cubicBezTo>
                    <a:pt x="253079" y="85154"/>
                    <a:pt x="277749" y="100679"/>
                    <a:pt x="295180" y="122682"/>
                  </a:cubicBezTo>
                  <a:cubicBezTo>
                    <a:pt x="311372" y="143066"/>
                    <a:pt x="320421" y="167354"/>
                    <a:pt x="321659" y="193167"/>
                  </a:cubicBezTo>
                  <a:lnTo>
                    <a:pt x="301180" y="193167"/>
                  </a:lnTo>
                  <a:cubicBezTo>
                    <a:pt x="298132" y="139351"/>
                    <a:pt x="253365" y="96488"/>
                    <a:pt x="198787" y="96488"/>
                  </a:cubicBezTo>
                  <a:cubicBezTo>
                    <a:pt x="172593" y="96488"/>
                    <a:pt x="148685" y="106394"/>
                    <a:pt x="130588" y="122587"/>
                  </a:cubicBezTo>
                  <a:lnTo>
                    <a:pt x="116110" y="108109"/>
                  </a:lnTo>
                  <a:cubicBezTo>
                    <a:pt x="118205" y="106204"/>
                    <a:pt x="120301" y="104394"/>
                    <a:pt x="122491" y="102679"/>
                  </a:cubicBezTo>
                  <a:cubicBezTo>
                    <a:pt x="145066" y="84772"/>
                    <a:pt x="172498" y="75533"/>
                    <a:pt x="201454" y="76105"/>
                  </a:cubicBezTo>
                  <a:cubicBezTo>
                    <a:pt x="201549" y="76105"/>
                    <a:pt x="201644" y="76105"/>
                    <a:pt x="201739" y="76010"/>
                  </a:cubicBezTo>
                  <a:cubicBezTo>
                    <a:pt x="207454" y="70866"/>
                    <a:pt x="203930" y="64389"/>
                    <a:pt x="198882" y="64389"/>
                  </a:cubicBezTo>
                  <a:cubicBezTo>
                    <a:pt x="168212" y="64389"/>
                    <a:pt x="139255" y="74486"/>
                    <a:pt x="115253" y="93536"/>
                  </a:cubicBezTo>
                  <a:cubicBezTo>
                    <a:pt x="92012" y="112014"/>
                    <a:pt x="75247" y="138017"/>
                    <a:pt x="68199" y="166688"/>
                  </a:cubicBezTo>
                  <a:cubicBezTo>
                    <a:pt x="67437" y="169831"/>
                    <a:pt x="69342" y="172974"/>
                    <a:pt x="72485" y="173736"/>
                  </a:cubicBezTo>
                  <a:cubicBezTo>
                    <a:pt x="72962" y="173831"/>
                    <a:pt x="73438" y="173927"/>
                    <a:pt x="73914" y="173927"/>
                  </a:cubicBezTo>
                  <a:cubicBezTo>
                    <a:pt x="76581" y="173927"/>
                    <a:pt x="78962" y="172117"/>
                    <a:pt x="79534" y="169450"/>
                  </a:cubicBezTo>
                  <a:cubicBezTo>
                    <a:pt x="84391" y="149733"/>
                    <a:pt x="94297" y="131350"/>
                    <a:pt x="107918" y="116300"/>
                  </a:cubicBezTo>
                  <a:lnTo>
                    <a:pt x="122396" y="130778"/>
                  </a:lnTo>
                  <a:cubicBezTo>
                    <a:pt x="106204" y="148876"/>
                    <a:pt x="96298" y="172784"/>
                    <a:pt x="96298" y="198977"/>
                  </a:cubicBezTo>
                  <a:cubicBezTo>
                    <a:pt x="96298" y="243078"/>
                    <a:pt x="124396" y="282226"/>
                    <a:pt x="166211" y="296228"/>
                  </a:cubicBezTo>
                  <a:cubicBezTo>
                    <a:pt x="170974" y="297847"/>
                    <a:pt x="176403" y="292799"/>
                    <a:pt x="172593" y="286131"/>
                  </a:cubicBezTo>
                  <a:cubicBezTo>
                    <a:pt x="172593" y="286131"/>
                    <a:pt x="172498" y="285941"/>
                    <a:pt x="172307" y="285941"/>
                  </a:cubicBezTo>
                  <a:cubicBezTo>
                    <a:pt x="133921" y="274225"/>
                    <a:pt x="107823" y="238982"/>
                    <a:pt x="107823" y="198977"/>
                  </a:cubicBezTo>
                  <a:cubicBezTo>
                    <a:pt x="107823" y="127826"/>
                    <a:pt x="190024" y="75533"/>
                    <a:pt x="264414" y="132017"/>
                  </a:cubicBezTo>
                  <a:cubicBezTo>
                    <a:pt x="264890" y="132397"/>
                    <a:pt x="265271" y="132779"/>
                    <a:pt x="265652" y="133255"/>
                  </a:cubicBezTo>
                  <a:cubicBezTo>
                    <a:pt x="322802" y="208597"/>
                    <a:pt x="268510" y="291846"/>
                    <a:pt x="196120" y="289846"/>
                  </a:cubicBezTo>
                  <a:cubicBezTo>
                    <a:pt x="196024" y="289846"/>
                    <a:pt x="195929" y="289846"/>
                    <a:pt x="195834" y="289941"/>
                  </a:cubicBezTo>
                  <a:cubicBezTo>
                    <a:pt x="190119" y="295085"/>
                    <a:pt x="193643" y="301562"/>
                    <a:pt x="198691" y="301562"/>
                  </a:cubicBezTo>
                  <a:cubicBezTo>
                    <a:pt x="253270" y="301562"/>
                    <a:pt x="298037" y="258699"/>
                    <a:pt x="301085" y="204883"/>
                  </a:cubicBezTo>
                  <a:lnTo>
                    <a:pt x="321564" y="204883"/>
                  </a:lnTo>
                  <a:cubicBezTo>
                    <a:pt x="318516" y="269938"/>
                    <a:pt x="264605" y="321945"/>
                    <a:pt x="198787" y="321945"/>
                  </a:cubicBezTo>
                  <a:cubicBezTo>
                    <a:pt x="132969" y="321945"/>
                    <a:pt x="74390" y="265367"/>
                    <a:pt x="75914" y="196405"/>
                  </a:cubicBezTo>
                  <a:cubicBezTo>
                    <a:pt x="75914" y="196310"/>
                    <a:pt x="75914" y="196215"/>
                    <a:pt x="75819" y="196120"/>
                  </a:cubicBezTo>
                  <a:cubicBezTo>
                    <a:pt x="70676" y="190405"/>
                    <a:pt x="64198" y="193929"/>
                    <a:pt x="64198" y="198977"/>
                  </a:cubicBezTo>
                  <a:cubicBezTo>
                    <a:pt x="64198" y="273177"/>
                    <a:pt x="124587" y="333566"/>
                    <a:pt x="198787" y="333566"/>
                  </a:cubicBezTo>
                  <a:cubicBezTo>
                    <a:pt x="272987" y="333566"/>
                    <a:pt x="333375" y="273177"/>
                    <a:pt x="333375" y="198977"/>
                  </a:cubicBezTo>
                  <a:cubicBezTo>
                    <a:pt x="333375" y="168307"/>
                    <a:pt x="323279" y="139351"/>
                    <a:pt x="304229" y="115348"/>
                  </a:cubicBezTo>
                  <a:cubicBezTo>
                    <a:pt x="302228" y="112776"/>
                    <a:pt x="300133" y="110395"/>
                    <a:pt x="297942" y="108013"/>
                  </a:cubicBezTo>
                  <a:lnTo>
                    <a:pt x="312325" y="93631"/>
                  </a:lnTo>
                  <a:cubicBezTo>
                    <a:pt x="338042" y="121253"/>
                    <a:pt x="353758" y="158305"/>
                    <a:pt x="353758" y="198882"/>
                  </a:cubicBezTo>
                  <a:cubicBezTo>
                    <a:pt x="353758" y="233744"/>
                    <a:pt x="342424" y="266605"/>
                    <a:pt x="321088" y="294037"/>
                  </a:cubicBezTo>
                  <a:cubicBezTo>
                    <a:pt x="319088" y="296609"/>
                    <a:pt x="319564" y="300228"/>
                    <a:pt x="322136" y="302228"/>
                  </a:cubicBezTo>
                  <a:cubicBezTo>
                    <a:pt x="324707" y="304229"/>
                    <a:pt x="328327" y="303752"/>
                    <a:pt x="330327" y="301180"/>
                  </a:cubicBezTo>
                  <a:cubicBezTo>
                    <a:pt x="353282" y="271748"/>
                    <a:pt x="365474" y="236315"/>
                    <a:pt x="365474" y="198882"/>
                  </a:cubicBezTo>
                  <a:cubicBezTo>
                    <a:pt x="365474" y="154400"/>
                    <a:pt x="348139" y="112490"/>
                    <a:pt x="316706" y="81058"/>
                  </a:cubicBezTo>
                  <a:cubicBezTo>
                    <a:pt x="286607" y="50959"/>
                    <a:pt x="247079" y="33814"/>
                    <a:pt x="204692" y="32385"/>
                  </a:cubicBezTo>
                  <a:lnTo>
                    <a:pt x="204692" y="11811"/>
                  </a:lnTo>
                  <a:cubicBezTo>
                    <a:pt x="266224" y="13716"/>
                    <a:pt x="322516" y="45434"/>
                    <a:pt x="356140" y="97441"/>
                  </a:cubicBezTo>
                  <a:cubicBezTo>
                    <a:pt x="357283" y="99155"/>
                    <a:pt x="359093" y="100108"/>
                    <a:pt x="361093" y="100108"/>
                  </a:cubicBezTo>
                  <a:cubicBezTo>
                    <a:pt x="362140" y="100108"/>
                    <a:pt x="363283" y="99822"/>
                    <a:pt x="364236" y="99155"/>
                  </a:cubicBezTo>
                  <a:cubicBezTo>
                    <a:pt x="366903" y="97441"/>
                    <a:pt x="367760" y="93821"/>
                    <a:pt x="365951" y="91059"/>
                  </a:cubicBezTo>
                  <a:cubicBezTo>
                    <a:pt x="329089" y="34100"/>
                    <a:pt x="266605" y="0"/>
                    <a:pt x="198882" y="0"/>
                  </a:cubicBezTo>
                  <a:cubicBezTo>
                    <a:pt x="183832" y="0"/>
                    <a:pt x="129921" y="8858"/>
                    <a:pt x="101727" y="25337"/>
                  </a:cubicBezTo>
                  <a:cubicBezTo>
                    <a:pt x="101727" y="25337"/>
                    <a:pt x="101537" y="25432"/>
                    <a:pt x="101537" y="25527"/>
                  </a:cubicBezTo>
                  <a:cubicBezTo>
                    <a:pt x="99060" y="32671"/>
                    <a:pt x="105251" y="36671"/>
                    <a:pt x="109633" y="34195"/>
                  </a:cubicBezTo>
                  <a:cubicBezTo>
                    <a:pt x="132683" y="21622"/>
                    <a:pt x="174022" y="13526"/>
                    <a:pt x="192977" y="11906"/>
                  </a:cubicBezTo>
                  <a:lnTo>
                    <a:pt x="192977" y="32290"/>
                  </a:lnTo>
                  <a:cubicBezTo>
                    <a:pt x="150686" y="33719"/>
                    <a:pt x="111062" y="50864"/>
                    <a:pt x="80963" y="80963"/>
                  </a:cubicBezTo>
                  <a:cubicBezTo>
                    <a:pt x="49530" y="112395"/>
                    <a:pt x="32195" y="154305"/>
                    <a:pt x="32195" y="198787"/>
                  </a:cubicBezTo>
                  <a:cubicBezTo>
                    <a:pt x="32195" y="243269"/>
                    <a:pt x="48006" y="281464"/>
                    <a:pt x="76962" y="312420"/>
                  </a:cubicBezTo>
                  <a:lnTo>
                    <a:pt x="62484" y="326898"/>
                  </a:lnTo>
                  <a:cubicBezTo>
                    <a:pt x="29718" y="292037"/>
                    <a:pt x="11716" y="246793"/>
                    <a:pt x="11716" y="198787"/>
                  </a:cubicBezTo>
                  <a:cubicBezTo>
                    <a:pt x="11716" y="169164"/>
                    <a:pt x="18479" y="140875"/>
                    <a:pt x="31718" y="114586"/>
                  </a:cubicBezTo>
                  <a:cubicBezTo>
                    <a:pt x="44387" y="89535"/>
                    <a:pt x="62865" y="67246"/>
                    <a:pt x="85154" y="50102"/>
                  </a:cubicBezTo>
                  <a:cubicBezTo>
                    <a:pt x="87725" y="48101"/>
                    <a:pt x="88202" y="44482"/>
                    <a:pt x="86201" y="41910"/>
                  </a:cubicBezTo>
                  <a:cubicBezTo>
                    <a:pt x="84201" y="39338"/>
                    <a:pt x="80581" y="38862"/>
                    <a:pt x="78010" y="40862"/>
                  </a:cubicBezTo>
                  <a:cubicBezTo>
                    <a:pt x="54293" y="59055"/>
                    <a:pt x="34671" y="82677"/>
                    <a:pt x="21241" y="109347"/>
                  </a:cubicBezTo>
                  <a:cubicBezTo>
                    <a:pt x="7144" y="137255"/>
                    <a:pt x="0" y="167354"/>
                    <a:pt x="0" y="198787"/>
                  </a:cubicBezTo>
                  <a:cubicBezTo>
                    <a:pt x="0" y="251936"/>
                    <a:pt x="20669" y="301847"/>
                    <a:pt x="58198" y="339376"/>
                  </a:cubicBezTo>
                  <a:cubicBezTo>
                    <a:pt x="95726" y="376904"/>
                    <a:pt x="145732" y="397574"/>
                    <a:pt x="198787" y="397574"/>
                  </a:cubicBezTo>
                  <a:cubicBezTo>
                    <a:pt x="251841" y="397574"/>
                    <a:pt x="301847" y="376904"/>
                    <a:pt x="339376" y="339376"/>
                  </a:cubicBezTo>
                  <a:cubicBezTo>
                    <a:pt x="376904" y="301847"/>
                    <a:pt x="397573" y="251936"/>
                    <a:pt x="397573" y="198787"/>
                  </a:cubicBezTo>
                  <a:cubicBezTo>
                    <a:pt x="397573" y="171164"/>
                    <a:pt x="392049" y="144399"/>
                    <a:pt x="381000" y="119253"/>
                  </a:cubicBezTo>
                  <a:lnTo>
                    <a:pt x="381000" y="1192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5683972" y="4571618"/>
              <a:ext cx="120708" cy="83343"/>
            </a:xfrm>
            <a:custGeom>
              <a:rect b="b" l="l" r="r" t="t"/>
              <a:pathLst>
                <a:path extrusionOk="0" h="83343" w="120708">
                  <a:moveTo>
                    <a:pt x="105703" y="79629"/>
                  </a:moveTo>
                  <a:lnTo>
                    <a:pt x="119800" y="42958"/>
                  </a:lnTo>
                  <a:cubicBezTo>
                    <a:pt x="121705" y="37910"/>
                    <a:pt x="120562" y="32385"/>
                    <a:pt x="116848" y="28480"/>
                  </a:cubicBezTo>
                  <a:cubicBezTo>
                    <a:pt x="113037" y="24575"/>
                    <a:pt x="107608" y="23336"/>
                    <a:pt x="102465" y="25146"/>
                  </a:cubicBezTo>
                  <a:lnTo>
                    <a:pt x="87034" y="30671"/>
                  </a:lnTo>
                  <a:lnTo>
                    <a:pt x="71985" y="6477"/>
                  </a:lnTo>
                  <a:cubicBezTo>
                    <a:pt x="69508" y="2477"/>
                    <a:pt x="65127" y="0"/>
                    <a:pt x="60364" y="0"/>
                  </a:cubicBezTo>
                  <a:cubicBezTo>
                    <a:pt x="55602" y="0"/>
                    <a:pt x="51316" y="2381"/>
                    <a:pt x="48744" y="6477"/>
                  </a:cubicBezTo>
                  <a:lnTo>
                    <a:pt x="33694" y="30671"/>
                  </a:lnTo>
                  <a:lnTo>
                    <a:pt x="18264" y="25146"/>
                  </a:lnTo>
                  <a:cubicBezTo>
                    <a:pt x="13216" y="23336"/>
                    <a:pt x="7691" y="24575"/>
                    <a:pt x="3881" y="28480"/>
                  </a:cubicBezTo>
                  <a:cubicBezTo>
                    <a:pt x="71" y="32385"/>
                    <a:pt x="-977" y="37910"/>
                    <a:pt x="928" y="42958"/>
                  </a:cubicBezTo>
                  <a:lnTo>
                    <a:pt x="15025" y="79629"/>
                  </a:lnTo>
                  <a:cubicBezTo>
                    <a:pt x="15883" y="81915"/>
                    <a:pt x="18073" y="83344"/>
                    <a:pt x="20455" y="83344"/>
                  </a:cubicBezTo>
                  <a:lnTo>
                    <a:pt x="100179" y="83344"/>
                  </a:lnTo>
                  <a:cubicBezTo>
                    <a:pt x="102560" y="83344"/>
                    <a:pt x="104751" y="81820"/>
                    <a:pt x="105608" y="79629"/>
                  </a:cubicBezTo>
                  <a:close/>
                  <a:moveTo>
                    <a:pt x="24550" y="71723"/>
                  </a:moveTo>
                  <a:lnTo>
                    <a:pt x="11882" y="38767"/>
                  </a:lnTo>
                  <a:cubicBezTo>
                    <a:pt x="11501" y="37719"/>
                    <a:pt x="11977" y="37052"/>
                    <a:pt x="12263" y="36671"/>
                  </a:cubicBezTo>
                  <a:cubicBezTo>
                    <a:pt x="12549" y="36290"/>
                    <a:pt x="13311" y="35814"/>
                    <a:pt x="14358" y="36195"/>
                  </a:cubicBezTo>
                  <a:lnTo>
                    <a:pt x="34266" y="43244"/>
                  </a:lnTo>
                  <a:cubicBezTo>
                    <a:pt x="36837" y="44196"/>
                    <a:pt x="39695" y="43244"/>
                    <a:pt x="41219" y="40862"/>
                  </a:cubicBezTo>
                  <a:lnTo>
                    <a:pt x="58745" y="12668"/>
                  </a:lnTo>
                  <a:cubicBezTo>
                    <a:pt x="59221" y="11906"/>
                    <a:pt x="59983" y="11716"/>
                    <a:pt x="60364" y="11716"/>
                  </a:cubicBezTo>
                  <a:cubicBezTo>
                    <a:pt x="60745" y="11716"/>
                    <a:pt x="61507" y="11811"/>
                    <a:pt x="61983" y="12668"/>
                  </a:cubicBezTo>
                  <a:lnTo>
                    <a:pt x="79509" y="40862"/>
                  </a:lnTo>
                  <a:cubicBezTo>
                    <a:pt x="80938" y="43244"/>
                    <a:pt x="83891" y="44196"/>
                    <a:pt x="86463" y="43244"/>
                  </a:cubicBezTo>
                  <a:lnTo>
                    <a:pt x="106370" y="36195"/>
                  </a:lnTo>
                  <a:cubicBezTo>
                    <a:pt x="107418" y="35814"/>
                    <a:pt x="108084" y="36290"/>
                    <a:pt x="108466" y="36671"/>
                  </a:cubicBezTo>
                  <a:cubicBezTo>
                    <a:pt x="108751" y="37052"/>
                    <a:pt x="109323" y="37719"/>
                    <a:pt x="108847" y="38767"/>
                  </a:cubicBezTo>
                  <a:lnTo>
                    <a:pt x="96178" y="71723"/>
                  </a:lnTo>
                  <a:lnTo>
                    <a:pt x="24455" y="717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27"/>
          <p:cNvGrpSpPr/>
          <p:nvPr/>
        </p:nvGrpSpPr>
        <p:grpSpPr>
          <a:xfrm>
            <a:off x="4768370" y="3898513"/>
            <a:ext cx="314779" cy="398028"/>
            <a:chOff x="6294882" y="4419050"/>
            <a:chExt cx="314779" cy="398028"/>
          </a:xfrm>
        </p:grpSpPr>
        <p:sp>
          <p:nvSpPr>
            <p:cNvPr id="674" name="Google Shape;674;p27"/>
            <p:cNvSpPr/>
            <p:nvPr/>
          </p:nvSpPr>
          <p:spPr>
            <a:xfrm>
              <a:off x="6294882" y="4746307"/>
              <a:ext cx="226367" cy="70770"/>
            </a:xfrm>
            <a:custGeom>
              <a:rect b="b" l="l" r="r" t="t"/>
              <a:pathLst>
                <a:path extrusionOk="0" h="70770" w="226367">
                  <a:moveTo>
                    <a:pt x="220504" y="59150"/>
                  </a:moveTo>
                  <a:lnTo>
                    <a:pt x="12573" y="59150"/>
                  </a:lnTo>
                  <a:cubicBezTo>
                    <a:pt x="12097" y="59150"/>
                    <a:pt x="11716" y="58769"/>
                    <a:pt x="11716" y="58293"/>
                  </a:cubicBezTo>
                  <a:lnTo>
                    <a:pt x="11716" y="12573"/>
                  </a:lnTo>
                  <a:cubicBezTo>
                    <a:pt x="11716" y="12097"/>
                    <a:pt x="12097" y="11716"/>
                    <a:pt x="12573" y="11716"/>
                  </a:cubicBezTo>
                  <a:lnTo>
                    <a:pt x="34004" y="11716"/>
                  </a:lnTo>
                  <a:cubicBezTo>
                    <a:pt x="34766" y="11716"/>
                    <a:pt x="35528" y="11430"/>
                    <a:pt x="36004" y="10859"/>
                  </a:cubicBezTo>
                  <a:cubicBezTo>
                    <a:pt x="40577" y="5906"/>
                    <a:pt x="37147" y="0"/>
                    <a:pt x="32290" y="0"/>
                  </a:cubicBezTo>
                  <a:lnTo>
                    <a:pt x="6096" y="0"/>
                  </a:lnTo>
                  <a:cubicBezTo>
                    <a:pt x="2762" y="0"/>
                    <a:pt x="0" y="2762"/>
                    <a:pt x="0" y="6096"/>
                  </a:cubicBezTo>
                  <a:lnTo>
                    <a:pt x="0" y="64675"/>
                  </a:lnTo>
                  <a:cubicBezTo>
                    <a:pt x="0" y="68009"/>
                    <a:pt x="2762" y="70771"/>
                    <a:pt x="6096" y="70771"/>
                  </a:cubicBezTo>
                  <a:lnTo>
                    <a:pt x="222218" y="70771"/>
                  </a:lnTo>
                  <a:cubicBezTo>
                    <a:pt x="222980" y="70771"/>
                    <a:pt x="223742" y="70485"/>
                    <a:pt x="224219" y="69914"/>
                  </a:cubicBezTo>
                  <a:cubicBezTo>
                    <a:pt x="228790" y="64961"/>
                    <a:pt x="225362" y="59055"/>
                    <a:pt x="220504" y="59055"/>
                  </a:cubicBezTo>
                  <a:lnTo>
                    <a:pt x="220504" y="590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6345328" y="4419050"/>
              <a:ext cx="264333" cy="398028"/>
            </a:xfrm>
            <a:custGeom>
              <a:rect b="b" l="l" r="r" t="t"/>
              <a:pathLst>
                <a:path extrusionOk="0" h="398028" w="264333">
                  <a:moveTo>
                    <a:pt x="250353" y="327257"/>
                  </a:moveTo>
                  <a:lnTo>
                    <a:pt x="181107" y="327257"/>
                  </a:lnTo>
                  <a:cubicBezTo>
                    <a:pt x="180059" y="327257"/>
                    <a:pt x="179201" y="326400"/>
                    <a:pt x="179201" y="325352"/>
                  </a:cubicBezTo>
                  <a:lnTo>
                    <a:pt x="179201" y="288776"/>
                  </a:lnTo>
                  <a:cubicBezTo>
                    <a:pt x="179201" y="281251"/>
                    <a:pt x="173106" y="275155"/>
                    <a:pt x="165581" y="275155"/>
                  </a:cubicBezTo>
                  <a:lnTo>
                    <a:pt x="126338" y="275155"/>
                  </a:lnTo>
                  <a:lnTo>
                    <a:pt x="126338" y="132757"/>
                  </a:lnTo>
                  <a:lnTo>
                    <a:pt x="188726" y="132757"/>
                  </a:lnTo>
                  <a:cubicBezTo>
                    <a:pt x="191298" y="132757"/>
                    <a:pt x="193775" y="131042"/>
                    <a:pt x="194346" y="128470"/>
                  </a:cubicBezTo>
                  <a:cubicBezTo>
                    <a:pt x="195108" y="124946"/>
                    <a:pt x="192251" y="121803"/>
                    <a:pt x="188631" y="121803"/>
                  </a:cubicBezTo>
                  <a:lnTo>
                    <a:pt x="126338" y="121803"/>
                  </a:lnTo>
                  <a:lnTo>
                    <a:pt x="126338" y="36173"/>
                  </a:lnTo>
                  <a:lnTo>
                    <a:pt x="247496" y="36173"/>
                  </a:lnTo>
                  <a:lnTo>
                    <a:pt x="225684" y="76178"/>
                  </a:lnTo>
                  <a:cubicBezTo>
                    <a:pt x="224731" y="77893"/>
                    <a:pt x="224731" y="80084"/>
                    <a:pt x="225684" y="81798"/>
                  </a:cubicBezTo>
                  <a:lnTo>
                    <a:pt x="247496" y="121803"/>
                  </a:lnTo>
                  <a:lnTo>
                    <a:pt x="212158" y="121803"/>
                  </a:lnTo>
                  <a:cubicBezTo>
                    <a:pt x="209205" y="121803"/>
                    <a:pt x="206443" y="123994"/>
                    <a:pt x="206157" y="126946"/>
                  </a:cubicBezTo>
                  <a:cubicBezTo>
                    <a:pt x="205776" y="130471"/>
                    <a:pt x="208443" y="133519"/>
                    <a:pt x="211967" y="133519"/>
                  </a:cubicBezTo>
                  <a:lnTo>
                    <a:pt x="258450" y="133519"/>
                  </a:lnTo>
                  <a:cubicBezTo>
                    <a:pt x="262831" y="133614"/>
                    <a:pt x="265784" y="128566"/>
                    <a:pt x="263593" y="124851"/>
                  </a:cubicBezTo>
                  <a:lnTo>
                    <a:pt x="238352" y="79036"/>
                  </a:lnTo>
                  <a:lnTo>
                    <a:pt x="263593" y="33220"/>
                  </a:lnTo>
                  <a:cubicBezTo>
                    <a:pt x="265784" y="29506"/>
                    <a:pt x="262736" y="24457"/>
                    <a:pt x="258450" y="24553"/>
                  </a:cubicBezTo>
                  <a:lnTo>
                    <a:pt x="126338" y="24553"/>
                  </a:lnTo>
                  <a:lnTo>
                    <a:pt x="126338" y="19600"/>
                  </a:lnTo>
                  <a:cubicBezTo>
                    <a:pt x="126338" y="11027"/>
                    <a:pt x="119575" y="2169"/>
                    <a:pt x="111193" y="455"/>
                  </a:cubicBezTo>
                  <a:cubicBezTo>
                    <a:pt x="98620" y="-2212"/>
                    <a:pt x="87476" y="7217"/>
                    <a:pt x="87476" y="19314"/>
                  </a:cubicBezTo>
                  <a:lnTo>
                    <a:pt x="87476" y="275155"/>
                  </a:lnTo>
                  <a:lnTo>
                    <a:pt x="48233" y="275155"/>
                  </a:lnTo>
                  <a:cubicBezTo>
                    <a:pt x="40708" y="275155"/>
                    <a:pt x="34612" y="281251"/>
                    <a:pt x="34612" y="288776"/>
                  </a:cubicBezTo>
                  <a:lnTo>
                    <a:pt x="34612" y="325352"/>
                  </a:lnTo>
                  <a:cubicBezTo>
                    <a:pt x="34612" y="326400"/>
                    <a:pt x="33755" y="327257"/>
                    <a:pt x="32707" y="327257"/>
                  </a:cubicBezTo>
                  <a:lnTo>
                    <a:pt x="6037" y="327257"/>
                  </a:lnTo>
                  <a:cubicBezTo>
                    <a:pt x="3084" y="327257"/>
                    <a:pt x="322" y="329448"/>
                    <a:pt x="36" y="332401"/>
                  </a:cubicBezTo>
                  <a:cubicBezTo>
                    <a:pt x="-345" y="335925"/>
                    <a:pt x="2322" y="338973"/>
                    <a:pt x="5847" y="338973"/>
                  </a:cubicBezTo>
                  <a:lnTo>
                    <a:pt x="32707" y="338973"/>
                  </a:lnTo>
                  <a:cubicBezTo>
                    <a:pt x="40232" y="338973"/>
                    <a:pt x="46328" y="332877"/>
                    <a:pt x="46328" y="325352"/>
                  </a:cubicBezTo>
                  <a:lnTo>
                    <a:pt x="46328" y="288776"/>
                  </a:lnTo>
                  <a:cubicBezTo>
                    <a:pt x="46328" y="287728"/>
                    <a:pt x="47185" y="286871"/>
                    <a:pt x="48233" y="286871"/>
                  </a:cubicBezTo>
                  <a:lnTo>
                    <a:pt x="165771" y="286871"/>
                  </a:lnTo>
                  <a:cubicBezTo>
                    <a:pt x="166819" y="286871"/>
                    <a:pt x="167676" y="287728"/>
                    <a:pt x="167676" y="288776"/>
                  </a:cubicBezTo>
                  <a:lnTo>
                    <a:pt x="167676" y="325352"/>
                  </a:lnTo>
                  <a:cubicBezTo>
                    <a:pt x="167676" y="332877"/>
                    <a:pt x="173772" y="338973"/>
                    <a:pt x="181297" y="338973"/>
                  </a:cubicBezTo>
                  <a:lnTo>
                    <a:pt x="250544" y="338973"/>
                  </a:lnTo>
                  <a:cubicBezTo>
                    <a:pt x="251592" y="338973"/>
                    <a:pt x="252449" y="339830"/>
                    <a:pt x="252449" y="340878"/>
                  </a:cubicBezTo>
                  <a:lnTo>
                    <a:pt x="252449" y="384407"/>
                  </a:lnTo>
                  <a:cubicBezTo>
                    <a:pt x="252449" y="385455"/>
                    <a:pt x="251592" y="386312"/>
                    <a:pt x="250544" y="386312"/>
                  </a:cubicBezTo>
                  <a:lnTo>
                    <a:pt x="194632" y="386312"/>
                  </a:lnTo>
                  <a:cubicBezTo>
                    <a:pt x="191679" y="386312"/>
                    <a:pt x="188917" y="388503"/>
                    <a:pt x="188631" y="391456"/>
                  </a:cubicBezTo>
                  <a:cubicBezTo>
                    <a:pt x="188250" y="394980"/>
                    <a:pt x="190917" y="398028"/>
                    <a:pt x="194442" y="398028"/>
                  </a:cubicBezTo>
                  <a:lnTo>
                    <a:pt x="250544" y="398028"/>
                  </a:lnTo>
                  <a:cubicBezTo>
                    <a:pt x="258068" y="398028"/>
                    <a:pt x="264165" y="391932"/>
                    <a:pt x="264165" y="384407"/>
                  </a:cubicBezTo>
                  <a:lnTo>
                    <a:pt x="264165" y="340878"/>
                  </a:lnTo>
                  <a:cubicBezTo>
                    <a:pt x="264165" y="333353"/>
                    <a:pt x="258068" y="327257"/>
                    <a:pt x="250544" y="327257"/>
                  </a:cubicBezTo>
                  <a:lnTo>
                    <a:pt x="250544" y="327257"/>
                  </a:lnTo>
                  <a:close/>
                  <a:moveTo>
                    <a:pt x="99763" y="19314"/>
                  </a:moveTo>
                  <a:cubicBezTo>
                    <a:pt x="99763" y="14742"/>
                    <a:pt x="103668" y="11122"/>
                    <a:pt x="108240" y="11789"/>
                  </a:cubicBezTo>
                  <a:cubicBezTo>
                    <a:pt x="111955" y="12361"/>
                    <a:pt x="114527" y="15694"/>
                    <a:pt x="114527" y="19409"/>
                  </a:cubicBezTo>
                  <a:lnTo>
                    <a:pt x="114527" y="275155"/>
                  </a:lnTo>
                  <a:lnTo>
                    <a:pt x="99763" y="275155"/>
                  </a:lnTo>
                  <a:lnTo>
                    <a:pt x="99763" y="19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27"/>
          <p:cNvSpPr/>
          <p:nvPr/>
        </p:nvSpPr>
        <p:spPr>
          <a:xfrm>
            <a:off x="5434548" y="3913445"/>
            <a:ext cx="398049" cy="368650"/>
          </a:xfrm>
          <a:custGeom>
            <a:rect b="b" l="l" r="r" t="t"/>
            <a:pathLst>
              <a:path extrusionOk="0" h="368650" w="398049">
                <a:moveTo>
                  <a:pt x="363569" y="220409"/>
                </a:moveTo>
                <a:cubicBezTo>
                  <a:pt x="359473" y="217456"/>
                  <a:pt x="352806" y="220695"/>
                  <a:pt x="354521" y="228219"/>
                </a:cubicBezTo>
                <a:cubicBezTo>
                  <a:pt x="354521" y="228315"/>
                  <a:pt x="354616" y="228410"/>
                  <a:pt x="354711" y="228505"/>
                </a:cubicBezTo>
                <a:cubicBezTo>
                  <a:pt x="374332" y="241459"/>
                  <a:pt x="386143" y="263462"/>
                  <a:pt x="386143" y="286893"/>
                </a:cubicBezTo>
                <a:cubicBezTo>
                  <a:pt x="386143" y="303658"/>
                  <a:pt x="380143" y="319088"/>
                  <a:pt x="370237" y="331185"/>
                </a:cubicBezTo>
                <a:cubicBezTo>
                  <a:pt x="362045" y="315468"/>
                  <a:pt x="350615" y="305372"/>
                  <a:pt x="341662" y="299371"/>
                </a:cubicBezTo>
                <a:cubicBezTo>
                  <a:pt x="346520" y="293466"/>
                  <a:pt x="349282" y="286036"/>
                  <a:pt x="349282" y="278321"/>
                </a:cubicBezTo>
                <a:cubicBezTo>
                  <a:pt x="349282" y="260128"/>
                  <a:pt x="334423" y="245269"/>
                  <a:pt x="316230" y="245269"/>
                </a:cubicBezTo>
                <a:cubicBezTo>
                  <a:pt x="298037" y="245269"/>
                  <a:pt x="283178" y="260128"/>
                  <a:pt x="283178" y="278321"/>
                </a:cubicBezTo>
                <a:cubicBezTo>
                  <a:pt x="283178" y="286036"/>
                  <a:pt x="285940" y="293561"/>
                  <a:pt x="290798" y="299371"/>
                </a:cubicBezTo>
                <a:cubicBezTo>
                  <a:pt x="281845" y="305372"/>
                  <a:pt x="270415" y="315468"/>
                  <a:pt x="262223" y="331185"/>
                </a:cubicBezTo>
                <a:cubicBezTo>
                  <a:pt x="242983" y="307753"/>
                  <a:pt x="238601" y="271558"/>
                  <a:pt x="263938" y="237363"/>
                </a:cubicBezTo>
                <a:cubicBezTo>
                  <a:pt x="264128" y="237078"/>
                  <a:pt x="264605" y="236601"/>
                  <a:pt x="264890" y="236411"/>
                </a:cubicBezTo>
                <a:cubicBezTo>
                  <a:pt x="287750" y="217742"/>
                  <a:pt x="314611" y="212884"/>
                  <a:pt x="337852" y="220504"/>
                </a:cubicBezTo>
                <a:cubicBezTo>
                  <a:pt x="342614" y="222028"/>
                  <a:pt x="348043" y="217075"/>
                  <a:pt x="344233" y="210503"/>
                </a:cubicBezTo>
                <a:cubicBezTo>
                  <a:pt x="344233" y="210408"/>
                  <a:pt x="344043" y="210312"/>
                  <a:pt x="343948" y="210312"/>
                </a:cubicBezTo>
                <a:cubicBezTo>
                  <a:pt x="334994" y="207074"/>
                  <a:pt x="325660" y="205455"/>
                  <a:pt x="316135" y="205455"/>
                </a:cubicBezTo>
                <a:cubicBezTo>
                  <a:pt x="289560" y="205455"/>
                  <a:pt x="265843" y="218218"/>
                  <a:pt x="250984" y="238030"/>
                </a:cubicBezTo>
                <a:lnTo>
                  <a:pt x="204692" y="208122"/>
                </a:lnTo>
                <a:lnTo>
                  <a:pt x="204692" y="162878"/>
                </a:lnTo>
                <a:cubicBezTo>
                  <a:pt x="265081" y="158592"/>
                  <a:pt x="307562" y="88202"/>
                  <a:pt x="259937" y="23813"/>
                </a:cubicBezTo>
                <a:cubicBezTo>
                  <a:pt x="259651" y="23432"/>
                  <a:pt x="259271" y="23051"/>
                  <a:pt x="258889" y="22670"/>
                </a:cubicBezTo>
                <a:cubicBezTo>
                  <a:pt x="223456" y="-6286"/>
                  <a:pt x="180594" y="-6381"/>
                  <a:pt x="150400" y="16002"/>
                </a:cubicBezTo>
                <a:cubicBezTo>
                  <a:pt x="150400" y="16002"/>
                  <a:pt x="150209" y="16193"/>
                  <a:pt x="150209" y="16288"/>
                </a:cubicBezTo>
                <a:cubicBezTo>
                  <a:pt x="148495" y="23718"/>
                  <a:pt x="155067" y="26956"/>
                  <a:pt x="159258" y="24003"/>
                </a:cubicBezTo>
                <a:cubicBezTo>
                  <a:pt x="185071" y="6192"/>
                  <a:pt x="220694" y="6858"/>
                  <a:pt x="250317" y="30957"/>
                </a:cubicBezTo>
                <a:cubicBezTo>
                  <a:pt x="250603" y="31147"/>
                  <a:pt x="250984" y="31623"/>
                  <a:pt x="251270" y="31909"/>
                </a:cubicBezTo>
                <a:cubicBezTo>
                  <a:pt x="276606" y="66104"/>
                  <a:pt x="272320" y="102299"/>
                  <a:pt x="252984" y="125730"/>
                </a:cubicBezTo>
                <a:cubicBezTo>
                  <a:pt x="244792" y="110014"/>
                  <a:pt x="233363" y="99918"/>
                  <a:pt x="224409" y="93917"/>
                </a:cubicBezTo>
                <a:cubicBezTo>
                  <a:pt x="229267" y="88011"/>
                  <a:pt x="232029" y="80582"/>
                  <a:pt x="232029" y="72867"/>
                </a:cubicBezTo>
                <a:cubicBezTo>
                  <a:pt x="232029" y="54674"/>
                  <a:pt x="217170" y="39815"/>
                  <a:pt x="198977" y="39815"/>
                </a:cubicBezTo>
                <a:cubicBezTo>
                  <a:pt x="180784" y="39815"/>
                  <a:pt x="165925" y="54674"/>
                  <a:pt x="165925" y="72867"/>
                </a:cubicBezTo>
                <a:cubicBezTo>
                  <a:pt x="165925" y="80582"/>
                  <a:pt x="168688" y="88107"/>
                  <a:pt x="173546" y="93917"/>
                </a:cubicBezTo>
                <a:cubicBezTo>
                  <a:pt x="164592" y="99918"/>
                  <a:pt x="153162" y="110014"/>
                  <a:pt x="144971" y="125730"/>
                </a:cubicBezTo>
                <a:cubicBezTo>
                  <a:pt x="135064" y="113634"/>
                  <a:pt x="129064" y="98203"/>
                  <a:pt x="129064" y="81439"/>
                </a:cubicBezTo>
                <a:cubicBezTo>
                  <a:pt x="129064" y="64675"/>
                  <a:pt x="134588" y="49530"/>
                  <a:pt x="145161" y="36862"/>
                </a:cubicBezTo>
                <a:cubicBezTo>
                  <a:pt x="145161" y="36862"/>
                  <a:pt x="145256" y="36672"/>
                  <a:pt x="145256" y="36576"/>
                </a:cubicBezTo>
                <a:cubicBezTo>
                  <a:pt x="144685" y="28861"/>
                  <a:pt x="137350" y="27813"/>
                  <a:pt x="134303" y="31814"/>
                </a:cubicBezTo>
                <a:cubicBezTo>
                  <a:pt x="123254" y="46197"/>
                  <a:pt x="117443" y="63342"/>
                  <a:pt x="117443" y="81534"/>
                </a:cubicBezTo>
                <a:cubicBezTo>
                  <a:pt x="117443" y="124492"/>
                  <a:pt x="150876" y="159830"/>
                  <a:pt x="193167" y="162878"/>
                </a:cubicBezTo>
                <a:lnTo>
                  <a:pt x="193167" y="208122"/>
                </a:lnTo>
                <a:lnTo>
                  <a:pt x="146685" y="238125"/>
                </a:lnTo>
                <a:cubicBezTo>
                  <a:pt x="131826" y="218409"/>
                  <a:pt x="108109" y="205645"/>
                  <a:pt x="81534" y="205645"/>
                </a:cubicBezTo>
                <a:cubicBezTo>
                  <a:pt x="36576" y="205645"/>
                  <a:pt x="0" y="242221"/>
                  <a:pt x="0" y="287179"/>
                </a:cubicBezTo>
                <a:cubicBezTo>
                  <a:pt x="0" y="305848"/>
                  <a:pt x="6477" y="324136"/>
                  <a:pt x="18193" y="338614"/>
                </a:cubicBezTo>
                <a:cubicBezTo>
                  <a:pt x="29813" y="352902"/>
                  <a:pt x="46006" y="362903"/>
                  <a:pt x="63817" y="366808"/>
                </a:cubicBezTo>
                <a:cubicBezTo>
                  <a:pt x="68771" y="367856"/>
                  <a:pt x="73628" y="362331"/>
                  <a:pt x="69151" y="356140"/>
                </a:cubicBezTo>
                <a:cubicBezTo>
                  <a:pt x="69151" y="356045"/>
                  <a:pt x="68961" y="355950"/>
                  <a:pt x="68866" y="355950"/>
                </a:cubicBezTo>
                <a:cubicBezTo>
                  <a:pt x="56769" y="353759"/>
                  <a:pt x="45529" y="348330"/>
                  <a:pt x="36195" y="340424"/>
                </a:cubicBezTo>
                <a:cubicBezTo>
                  <a:pt x="45148" y="320707"/>
                  <a:pt x="60103" y="310230"/>
                  <a:pt x="68485" y="305658"/>
                </a:cubicBezTo>
                <a:cubicBezTo>
                  <a:pt x="72199" y="303753"/>
                  <a:pt x="72580" y="298133"/>
                  <a:pt x="69151" y="295752"/>
                </a:cubicBezTo>
                <a:cubicBezTo>
                  <a:pt x="63532" y="291751"/>
                  <a:pt x="60293" y="285274"/>
                  <a:pt x="60293" y="278416"/>
                </a:cubicBezTo>
                <a:cubicBezTo>
                  <a:pt x="60293" y="266605"/>
                  <a:pt x="69913" y="256985"/>
                  <a:pt x="81724" y="256985"/>
                </a:cubicBezTo>
                <a:cubicBezTo>
                  <a:pt x="93536" y="256985"/>
                  <a:pt x="103156" y="266605"/>
                  <a:pt x="103156" y="278416"/>
                </a:cubicBezTo>
                <a:cubicBezTo>
                  <a:pt x="103156" y="285274"/>
                  <a:pt x="99822" y="291751"/>
                  <a:pt x="94297" y="295752"/>
                </a:cubicBezTo>
                <a:cubicBezTo>
                  <a:pt x="90868" y="298133"/>
                  <a:pt x="91249" y="303753"/>
                  <a:pt x="94964" y="305658"/>
                </a:cubicBezTo>
                <a:cubicBezTo>
                  <a:pt x="103346" y="310230"/>
                  <a:pt x="118205" y="320612"/>
                  <a:pt x="127159" y="340234"/>
                </a:cubicBezTo>
                <a:cubicBezTo>
                  <a:pt x="115538" y="350235"/>
                  <a:pt x="100965" y="356140"/>
                  <a:pt x="85534" y="356997"/>
                </a:cubicBezTo>
                <a:cubicBezTo>
                  <a:pt x="85439" y="356997"/>
                  <a:pt x="85344" y="356997"/>
                  <a:pt x="85249" y="357188"/>
                </a:cubicBezTo>
                <a:cubicBezTo>
                  <a:pt x="80200" y="362617"/>
                  <a:pt x="83820" y="368523"/>
                  <a:pt x="88678" y="368523"/>
                </a:cubicBezTo>
                <a:cubicBezTo>
                  <a:pt x="88868" y="368523"/>
                  <a:pt x="89059" y="368523"/>
                  <a:pt x="89249" y="368523"/>
                </a:cubicBezTo>
                <a:cubicBezTo>
                  <a:pt x="109442" y="366713"/>
                  <a:pt x="128111" y="357474"/>
                  <a:pt x="141827" y="342424"/>
                </a:cubicBezTo>
                <a:cubicBezTo>
                  <a:pt x="155638" y="327375"/>
                  <a:pt x="163258" y="307753"/>
                  <a:pt x="163258" y="287275"/>
                </a:cubicBezTo>
                <a:cubicBezTo>
                  <a:pt x="163258" y="273082"/>
                  <a:pt x="159639" y="259652"/>
                  <a:pt x="153162" y="248031"/>
                </a:cubicBezTo>
                <a:lnTo>
                  <a:pt x="199168" y="218313"/>
                </a:lnTo>
                <a:lnTo>
                  <a:pt x="244983" y="247841"/>
                </a:lnTo>
                <a:cubicBezTo>
                  <a:pt x="230029" y="274987"/>
                  <a:pt x="230124" y="311373"/>
                  <a:pt x="256318" y="346044"/>
                </a:cubicBezTo>
                <a:cubicBezTo>
                  <a:pt x="256699" y="346520"/>
                  <a:pt x="257080" y="346901"/>
                  <a:pt x="257556" y="347282"/>
                </a:cubicBezTo>
                <a:cubicBezTo>
                  <a:pt x="324326" y="397860"/>
                  <a:pt x="398050" y="350901"/>
                  <a:pt x="398050" y="287084"/>
                </a:cubicBezTo>
                <a:cubicBezTo>
                  <a:pt x="398050" y="260795"/>
                  <a:pt x="385286" y="236030"/>
                  <a:pt x="363855" y="220695"/>
                </a:cubicBezTo>
                <a:lnTo>
                  <a:pt x="363855" y="220695"/>
                </a:lnTo>
                <a:close/>
                <a:moveTo>
                  <a:pt x="135255" y="331280"/>
                </a:moveTo>
                <a:cubicBezTo>
                  <a:pt x="127063" y="315564"/>
                  <a:pt x="115633" y="305467"/>
                  <a:pt x="106680" y="299371"/>
                </a:cubicBezTo>
                <a:cubicBezTo>
                  <a:pt x="111538" y="293466"/>
                  <a:pt x="114300" y="286036"/>
                  <a:pt x="114300" y="278226"/>
                </a:cubicBezTo>
                <a:cubicBezTo>
                  <a:pt x="114300" y="259938"/>
                  <a:pt x="99441" y="245079"/>
                  <a:pt x="81153" y="245079"/>
                </a:cubicBezTo>
                <a:cubicBezTo>
                  <a:pt x="62865" y="245079"/>
                  <a:pt x="48006" y="259938"/>
                  <a:pt x="48006" y="278226"/>
                </a:cubicBezTo>
                <a:cubicBezTo>
                  <a:pt x="48006" y="286036"/>
                  <a:pt x="50768" y="293466"/>
                  <a:pt x="55626" y="299371"/>
                </a:cubicBezTo>
                <a:cubicBezTo>
                  <a:pt x="46577" y="305467"/>
                  <a:pt x="35147" y="315659"/>
                  <a:pt x="26956" y="331470"/>
                </a:cubicBezTo>
                <a:cubicBezTo>
                  <a:pt x="26956" y="331375"/>
                  <a:pt x="26765" y="331280"/>
                  <a:pt x="26670" y="331089"/>
                </a:cubicBezTo>
                <a:cubicBezTo>
                  <a:pt x="16573" y="318707"/>
                  <a:pt x="11049" y="302991"/>
                  <a:pt x="11049" y="286989"/>
                </a:cubicBezTo>
                <a:cubicBezTo>
                  <a:pt x="11049" y="248412"/>
                  <a:pt x="42481" y="216980"/>
                  <a:pt x="81058" y="216980"/>
                </a:cubicBezTo>
                <a:cubicBezTo>
                  <a:pt x="119634" y="216980"/>
                  <a:pt x="151066" y="248412"/>
                  <a:pt x="151066" y="286989"/>
                </a:cubicBezTo>
                <a:cubicBezTo>
                  <a:pt x="151066" y="303181"/>
                  <a:pt x="145542" y="318707"/>
                  <a:pt x="135350" y="331185"/>
                </a:cubicBezTo>
                <a:lnTo>
                  <a:pt x="135350" y="331185"/>
                </a:lnTo>
                <a:close/>
                <a:moveTo>
                  <a:pt x="185547" y="99727"/>
                </a:moveTo>
                <a:cubicBezTo>
                  <a:pt x="189262" y="97822"/>
                  <a:pt x="189643" y="92202"/>
                  <a:pt x="186214" y="89821"/>
                </a:cubicBezTo>
                <a:cubicBezTo>
                  <a:pt x="180594" y="85821"/>
                  <a:pt x="177260" y="79248"/>
                  <a:pt x="177260" y="72390"/>
                </a:cubicBezTo>
                <a:cubicBezTo>
                  <a:pt x="177260" y="60579"/>
                  <a:pt x="186880" y="50959"/>
                  <a:pt x="198691" y="50959"/>
                </a:cubicBezTo>
                <a:cubicBezTo>
                  <a:pt x="210503" y="50959"/>
                  <a:pt x="220123" y="60579"/>
                  <a:pt x="220123" y="72390"/>
                </a:cubicBezTo>
                <a:cubicBezTo>
                  <a:pt x="220123" y="79248"/>
                  <a:pt x="216789" y="85725"/>
                  <a:pt x="211169" y="89821"/>
                </a:cubicBezTo>
                <a:cubicBezTo>
                  <a:pt x="207740" y="92202"/>
                  <a:pt x="208026" y="97822"/>
                  <a:pt x="211836" y="99727"/>
                </a:cubicBezTo>
                <a:cubicBezTo>
                  <a:pt x="220218" y="104299"/>
                  <a:pt x="235172" y="114681"/>
                  <a:pt x="244126" y="134303"/>
                </a:cubicBezTo>
                <a:cubicBezTo>
                  <a:pt x="231934" y="144780"/>
                  <a:pt x="216027" y="151067"/>
                  <a:pt x="198691" y="151067"/>
                </a:cubicBezTo>
                <a:cubicBezTo>
                  <a:pt x="181356" y="151067"/>
                  <a:pt x="165545" y="144780"/>
                  <a:pt x="153257" y="134303"/>
                </a:cubicBezTo>
                <a:cubicBezTo>
                  <a:pt x="162211" y="114681"/>
                  <a:pt x="177165" y="104299"/>
                  <a:pt x="185547" y="99727"/>
                </a:cubicBezTo>
                <a:lnTo>
                  <a:pt x="185547" y="99727"/>
                </a:lnTo>
                <a:close/>
                <a:moveTo>
                  <a:pt x="316135" y="356902"/>
                </a:moveTo>
                <a:cubicBezTo>
                  <a:pt x="298799" y="356902"/>
                  <a:pt x="282988" y="350616"/>
                  <a:pt x="270700" y="340138"/>
                </a:cubicBezTo>
                <a:cubicBezTo>
                  <a:pt x="279654" y="320517"/>
                  <a:pt x="294608" y="310134"/>
                  <a:pt x="302990" y="305562"/>
                </a:cubicBezTo>
                <a:cubicBezTo>
                  <a:pt x="306705" y="303658"/>
                  <a:pt x="307086" y="298038"/>
                  <a:pt x="303657" y="295656"/>
                </a:cubicBezTo>
                <a:cubicBezTo>
                  <a:pt x="298037" y="291656"/>
                  <a:pt x="294704" y="285084"/>
                  <a:pt x="294704" y="278226"/>
                </a:cubicBezTo>
                <a:cubicBezTo>
                  <a:pt x="294704" y="266415"/>
                  <a:pt x="304324" y="256794"/>
                  <a:pt x="316135" y="256794"/>
                </a:cubicBezTo>
                <a:cubicBezTo>
                  <a:pt x="327946" y="256794"/>
                  <a:pt x="337566" y="266415"/>
                  <a:pt x="337566" y="278226"/>
                </a:cubicBezTo>
                <a:cubicBezTo>
                  <a:pt x="337566" y="285084"/>
                  <a:pt x="334232" y="291561"/>
                  <a:pt x="328613" y="295656"/>
                </a:cubicBezTo>
                <a:cubicBezTo>
                  <a:pt x="325183" y="298038"/>
                  <a:pt x="325469" y="303658"/>
                  <a:pt x="329279" y="305562"/>
                </a:cubicBezTo>
                <a:cubicBezTo>
                  <a:pt x="337661" y="310134"/>
                  <a:pt x="352615" y="320517"/>
                  <a:pt x="361569" y="340138"/>
                </a:cubicBezTo>
                <a:cubicBezTo>
                  <a:pt x="349377" y="350616"/>
                  <a:pt x="333470" y="356902"/>
                  <a:pt x="316135" y="356902"/>
                </a:cubicBezTo>
                <a:lnTo>
                  <a:pt x="316135" y="35690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27"/>
          <p:cNvGrpSpPr/>
          <p:nvPr/>
        </p:nvGrpSpPr>
        <p:grpSpPr>
          <a:xfrm>
            <a:off x="6170450" y="3898086"/>
            <a:ext cx="341470" cy="398740"/>
            <a:chOff x="7696962" y="4418623"/>
            <a:chExt cx="341470" cy="398740"/>
          </a:xfrm>
        </p:grpSpPr>
        <p:sp>
          <p:nvSpPr>
            <p:cNvPr id="678" name="Google Shape;678;p27"/>
            <p:cNvSpPr/>
            <p:nvPr/>
          </p:nvSpPr>
          <p:spPr>
            <a:xfrm>
              <a:off x="7718108" y="4418623"/>
              <a:ext cx="320324" cy="275903"/>
            </a:xfrm>
            <a:custGeom>
              <a:rect b="b" l="l" r="r" t="t"/>
              <a:pathLst>
                <a:path extrusionOk="0" h="275903" w="320324">
                  <a:moveTo>
                    <a:pt x="306704" y="173093"/>
                  </a:moveTo>
                  <a:lnTo>
                    <a:pt x="282701" y="169474"/>
                  </a:lnTo>
                  <a:cubicBezTo>
                    <a:pt x="279272" y="153757"/>
                    <a:pt x="273081" y="138898"/>
                    <a:pt x="264318" y="125277"/>
                  </a:cubicBezTo>
                  <a:lnTo>
                    <a:pt x="278701" y="105847"/>
                  </a:lnTo>
                  <a:cubicBezTo>
                    <a:pt x="283368" y="99465"/>
                    <a:pt x="282796" y="90797"/>
                    <a:pt x="277177" y="85273"/>
                  </a:cubicBezTo>
                  <a:lnTo>
                    <a:pt x="262699" y="70794"/>
                  </a:lnTo>
                  <a:cubicBezTo>
                    <a:pt x="257079" y="65175"/>
                    <a:pt x="248411" y="64603"/>
                    <a:pt x="242030" y="69271"/>
                  </a:cubicBezTo>
                  <a:lnTo>
                    <a:pt x="222503" y="83653"/>
                  </a:lnTo>
                  <a:cubicBezTo>
                    <a:pt x="208882" y="74985"/>
                    <a:pt x="193928" y="68794"/>
                    <a:pt x="178117" y="65365"/>
                  </a:cubicBezTo>
                  <a:lnTo>
                    <a:pt x="174497" y="41458"/>
                  </a:lnTo>
                  <a:cubicBezTo>
                    <a:pt x="173354" y="33647"/>
                    <a:pt x="166687" y="27932"/>
                    <a:pt x="158781" y="27932"/>
                  </a:cubicBezTo>
                  <a:lnTo>
                    <a:pt x="139350" y="27932"/>
                  </a:lnTo>
                  <a:cubicBezTo>
                    <a:pt x="131539" y="27932"/>
                    <a:pt x="124872" y="33647"/>
                    <a:pt x="123729" y="41458"/>
                  </a:cubicBezTo>
                  <a:lnTo>
                    <a:pt x="120109" y="65556"/>
                  </a:lnTo>
                  <a:cubicBezTo>
                    <a:pt x="106489" y="68509"/>
                    <a:pt x="93439" y="73557"/>
                    <a:pt x="81438" y="80510"/>
                  </a:cubicBezTo>
                  <a:lnTo>
                    <a:pt x="81438" y="52888"/>
                  </a:lnTo>
                  <a:lnTo>
                    <a:pt x="90391" y="52888"/>
                  </a:lnTo>
                  <a:cubicBezTo>
                    <a:pt x="90391" y="52888"/>
                    <a:pt x="98202" y="46411"/>
                    <a:pt x="94487" y="42982"/>
                  </a:cubicBezTo>
                  <a:lnTo>
                    <a:pt x="52196" y="1643"/>
                  </a:lnTo>
                  <a:cubicBezTo>
                    <a:pt x="49910" y="-548"/>
                    <a:pt x="46290" y="-548"/>
                    <a:pt x="44005" y="1643"/>
                  </a:cubicBezTo>
                  <a:lnTo>
                    <a:pt x="1714" y="42982"/>
                  </a:lnTo>
                  <a:cubicBezTo>
                    <a:pt x="-2001" y="46411"/>
                    <a:pt x="761" y="53173"/>
                    <a:pt x="5809" y="52888"/>
                  </a:cubicBezTo>
                  <a:lnTo>
                    <a:pt x="14477" y="52888"/>
                  </a:lnTo>
                  <a:lnTo>
                    <a:pt x="14477" y="99751"/>
                  </a:lnTo>
                  <a:cubicBezTo>
                    <a:pt x="14763" y="102989"/>
                    <a:pt x="17430" y="105561"/>
                    <a:pt x="20668" y="105561"/>
                  </a:cubicBezTo>
                  <a:cubicBezTo>
                    <a:pt x="23907" y="105561"/>
                    <a:pt x="26955" y="99751"/>
                    <a:pt x="26955" y="99751"/>
                  </a:cubicBezTo>
                  <a:lnTo>
                    <a:pt x="26955" y="47173"/>
                  </a:lnTo>
                  <a:cubicBezTo>
                    <a:pt x="26955" y="47173"/>
                    <a:pt x="23907" y="41362"/>
                    <a:pt x="20668" y="41267"/>
                  </a:cubicBezTo>
                  <a:lnTo>
                    <a:pt x="20192" y="41267"/>
                  </a:lnTo>
                  <a:lnTo>
                    <a:pt x="48100" y="14026"/>
                  </a:lnTo>
                  <a:lnTo>
                    <a:pt x="76009" y="41267"/>
                  </a:lnTo>
                  <a:lnTo>
                    <a:pt x="75532" y="41267"/>
                  </a:lnTo>
                  <a:cubicBezTo>
                    <a:pt x="72294" y="41267"/>
                    <a:pt x="69722" y="43934"/>
                    <a:pt x="69722" y="47173"/>
                  </a:cubicBezTo>
                  <a:lnTo>
                    <a:pt x="69722" y="91083"/>
                  </a:lnTo>
                  <a:cubicBezTo>
                    <a:pt x="69531" y="95655"/>
                    <a:pt x="75151" y="98608"/>
                    <a:pt x="78771" y="95941"/>
                  </a:cubicBezTo>
                  <a:cubicBezTo>
                    <a:pt x="93154" y="86130"/>
                    <a:pt x="109060" y="79558"/>
                    <a:pt x="126110" y="76319"/>
                  </a:cubicBezTo>
                  <a:cubicBezTo>
                    <a:pt x="128587" y="75843"/>
                    <a:pt x="130492" y="73938"/>
                    <a:pt x="130778" y="71461"/>
                  </a:cubicBezTo>
                  <a:lnTo>
                    <a:pt x="134968" y="43553"/>
                  </a:lnTo>
                  <a:cubicBezTo>
                    <a:pt x="135254" y="41553"/>
                    <a:pt x="139064" y="39743"/>
                    <a:pt x="139064" y="39743"/>
                  </a:cubicBezTo>
                  <a:lnTo>
                    <a:pt x="158876" y="39743"/>
                  </a:lnTo>
                  <a:cubicBezTo>
                    <a:pt x="160972" y="39743"/>
                    <a:pt x="162686" y="41267"/>
                    <a:pt x="162972" y="43267"/>
                  </a:cubicBezTo>
                  <a:lnTo>
                    <a:pt x="167163" y="71176"/>
                  </a:lnTo>
                  <a:cubicBezTo>
                    <a:pt x="167544" y="73652"/>
                    <a:pt x="169449" y="75557"/>
                    <a:pt x="171925" y="76033"/>
                  </a:cubicBezTo>
                  <a:cubicBezTo>
                    <a:pt x="189071" y="79272"/>
                    <a:pt x="205073" y="85844"/>
                    <a:pt x="219455" y="95655"/>
                  </a:cubicBezTo>
                  <a:cubicBezTo>
                    <a:pt x="221551" y="97084"/>
                    <a:pt x="224218" y="96988"/>
                    <a:pt x="226218" y="95560"/>
                  </a:cubicBezTo>
                  <a:lnTo>
                    <a:pt x="249078" y="78796"/>
                  </a:lnTo>
                  <a:cubicBezTo>
                    <a:pt x="250697" y="77557"/>
                    <a:pt x="252983" y="77748"/>
                    <a:pt x="254412" y="79176"/>
                  </a:cubicBezTo>
                  <a:lnTo>
                    <a:pt x="268985" y="93655"/>
                  </a:lnTo>
                  <a:cubicBezTo>
                    <a:pt x="270414" y="95083"/>
                    <a:pt x="270605" y="97369"/>
                    <a:pt x="269366" y="99084"/>
                  </a:cubicBezTo>
                  <a:lnTo>
                    <a:pt x="252507" y="121753"/>
                  </a:lnTo>
                  <a:cubicBezTo>
                    <a:pt x="250983" y="123754"/>
                    <a:pt x="250983" y="126516"/>
                    <a:pt x="252412" y="128516"/>
                  </a:cubicBezTo>
                  <a:cubicBezTo>
                    <a:pt x="262223" y="142899"/>
                    <a:pt x="268890" y="158806"/>
                    <a:pt x="272128" y="175855"/>
                  </a:cubicBezTo>
                  <a:cubicBezTo>
                    <a:pt x="272605" y="178332"/>
                    <a:pt x="274510" y="180237"/>
                    <a:pt x="276986" y="180523"/>
                  </a:cubicBezTo>
                  <a:lnTo>
                    <a:pt x="304990" y="184714"/>
                  </a:lnTo>
                  <a:cubicBezTo>
                    <a:pt x="307085" y="184999"/>
                    <a:pt x="308514" y="186714"/>
                    <a:pt x="308514" y="188809"/>
                  </a:cubicBezTo>
                  <a:lnTo>
                    <a:pt x="308514" y="209288"/>
                  </a:lnTo>
                  <a:cubicBezTo>
                    <a:pt x="308514" y="211288"/>
                    <a:pt x="306990" y="213098"/>
                    <a:pt x="304990" y="213384"/>
                  </a:cubicBezTo>
                  <a:lnTo>
                    <a:pt x="276986" y="217575"/>
                  </a:lnTo>
                  <a:cubicBezTo>
                    <a:pt x="274129" y="218051"/>
                    <a:pt x="272033" y="220432"/>
                    <a:pt x="272033" y="223385"/>
                  </a:cubicBezTo>
                  <a:lnTo>
                    <a:pt x="272033" y="269867"/>
                  </a:lnTo>
                  <a:cubicBezTo>
                    <a:pt x="272033" y="272820"/>
                    <a:pt x="274224" y="275582"/>
                    <a:pt x="277177" y="275868"/>
                  </a:cubicBezTo>
                  <a:cubicBezTo>
                    <a:pt x="280701" y="276249"/>
                    <a:pt x="283749" y="273582"/>
                    <a:pt x="283749" y="270058"/>
                  </a:cubicBezTo>
                  <a:lnTo>
                    <a:pt x="283749" y="228338"/>
                  </a:lnTo>
                  <a:lnTo>
                    <a:pt x="306800" y="224909"/>
                  </a:lnTo>
                  <a:cubicBezTo>
                    <a:pt x="314610" y="223766"/>
                    <a:pt x="320325" y="217194"/>
                    <a:pt x="320325" y="209288"/>
                  </a:cubicBezTo>
                  <a:lnTo>
                    <a:pt x="320325" y="188809"/>
                  </a:lnTo>
                  <a:cubicBezTo>
                    <a:pt x="320325" y="180904"/>
                    <a:pt x="314610" y="174331"/>
                    <a:pt x="306800" y="173188"/>
                  </a:cubicBezTo>
                  <a:lnTo>
                    <a:pt x="306800" y="1731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7696962" y="4535959"/>
              <a:ext cx="320324" cy="281404"/>
            </a:xfrm>
            <a:custGeom>
              <a:rect b="b" l="l" r="r" t="t"/>
              <a:pathLst>
                <a:path extrusionOk="0" h="281404" w="320324">
                  <a:moveTo>
                    <a:pt x="314134" y="228160"/>
                  </a:moveTo>
                  <a:lnTo>
                    <a:pt x="304800" y="228160"/>
                  </a:lnTo>
                  <a:lnTo>
                    <a:pt x="304800" y="176344"/>
                  </a:lnTo>
                  <a:cubicBezTo>
                    <a:pt x="304800" y="173391"/>
                    <a:pt x="302609" y="170629"/>
                    <a:pt x="299656" y="170343"/>
                  </a:cubicBezTo>
                  <a:cubicBezTo>
                    <a:pt x="296132" y="169962"/>
                    <a:pt x="293084" y="172725"/>
                    <a:pt x="293084" y="176153"/>
                  </a:cubicBezTo>
                  <a:lnTo>
                    <a:pt x="293084" y="233970"/>
                  </a:lnTo>
                  <a:cubicBezTo>
                    <a:pt x="293084" y="233970"/>
                    <a:pt x="295846" y="239781"/>
                    <a:pt x="299085" y="239876"/>
                  </a:cubicBezTo>
                  <a:lnTo>
                    <a:pt x="299561" y="239876"/>
                  </a:lnTo>
                  <a:lnTo>
                    <a:pt x="271653" y="267117"/>
                  </a:lnTo>
                  <a:lnTo>
                    <a:pt x="243744" y="239876"/>
                  </a:lnTo>
                  <a:lnTo>
                    <a:pt x="244221" y="239876"/>
                  </a:lnTo>
                  <a:cubicBezTo>
                    <a:pt x="247459" y="239876"/>
                    <a:pt x="250031" y="237209"/>
                    <a:pt x="250317" y="233970"/>
                  </a:cubicBezTo>
                  <a:lnTo>
                    <a:pt x="250317" y="190060"/>
                  </a:lnTo>
                  <a:cubicBezTo>
                    <a:pt x="250127" y="187869"/>
                    <a:pt x="248888" y="185869"/>
                    <a:pt x="246983" y="184917"/>
                  </a:cubicBezTo>
                  <a:cubicBezTo>
                    <a:pt x="245078" y="183869"/>
                    <a:pt x="242697" y="184059"/>
                    <a:pt x="240982" y="185298"/>
                  </a:cubicBezTo>
                  <a:cubicBezTo>
                    <a:pt x="226600" y="195108"/>
                    <a:pt x="210693" y="201681"/>
                    <a:pt x="193643" y="204919"/>
                  </a:cubicBezTo>
                  <a:cubicBezTo>
                    <a:pt x="191167" y="205395"/>
                    <a:pt x="189262" y="207300"/>
                    <a:pt x="188976" y="209777"/>
                  </a:cubicBezTo>
                  <a:lnTo>
                    <a:pt x="184785" y="237685"/>
                  </a:lnTo>
                  <a:cubicBezTo>
                    <a:pt x="184499" y="239685"/>
                    <a:pt x="180689" y="241495"/>
                    <a:pt x="180689" y="241495"/>
                  </a:cubicBezTo>
                  <a:lnTo>
                    <a:pt x="161163" y="241495"/>
                  </a:lnTo>
                  <a:cubicBezTo>
                    <a:pt x="159068" y="241495"/>
                    <a:pt x="157353" y="239971"/>
                    <a:pt x="157067" y="237971"/>
                  </a:cubicBezTo>
                  <a:lnTo>
                    <a:pt x="152876" y="210062"/>
                  </a:lnTo>
                  <a:cubicBezTo>
                    <a:pt x="152495" y="207586"/>
                    <a:pt x="150590" y="205681"/>
                    <a:pt x="148114" y="205205"/>
                  </a:cubicBezTo>
                  <a:cubicBezTo>
                    <a:pt x="130969" y="201966"/>
                    <a:pt x="114967" y="195394"/>
                    <a:pt x="100584" y="185583"/>
                  </a:cubicBezTo>
                  <a:cubicBezTo>
                    <a:pt x="98488" y="184154"/>
                    <a:pt x="95821" y="184250"/>
                    <a:pt x="93821" y="185678"/>
                  </a:cubicBezTo>
                  <a:lnTo>
                    <a:pt x="71056" y="202443"/>
                  </a:lnTo>
                  <a:cubicBezTo>
                    <a:pt x="69342" y="203681"/>
                    <a:pt x="67151" y="203490"/>
                    <a:pt x="65627" y="202061"/>
                  </a:cubicBezTo>
                  <a:lnTo>
                    <a:pt x="51149" y="187584"/>
                  </a:lnTo>
                  <a:cubicBezTo>
                    <a:pt x="49720" y="186155"/>
                    <a:pt x="49530" y="183869"/>
                    <a:pt x="50768" y="182154"/>
                  </a:cubicBezTo>
                  <a:lnTo>
                    <a:pt x="67627" y="159485"/>
                  </a:lnTo>
                  <a:cubicBezTo>
                    <a:pt x="69152" y="157485"/>
                    <a:pt x="69152" y="154722"/>
                    <a:pt x="67723" y="152627"/>
                  </a:cubicBezTo>
                  <a:cubicBezTo>
                    <a:pt x="57912" y="138244"/>
                    <a:pt x="51245" y="122337"/>
                    <a:pt x="48101" y="105383"/>
                  </a:cubicBezTo>
                  <a:cubicBezTo>
                    <a:pt x="47625" y="102906"/>
                    <a:pt x="45720" y="101001"/>
                    <a:pt x="43243" y="100716"/>
                  </a:cubicBezTo>
                  <a:lnTo>
                    <a:pt x="15240" y="96525"/>
                  </a:lnTo>
                  <a:cubicBezTo>
                    <a:pt x="13145" y="96239"/>
                    <a:pt x="11716" y="94524"/>
                    <a:pt x="11716" y="92429"/>
                  </a:cubicBezTo>
                  <a:lnTo>
                    <a:pt x="11716" y="71950"/>
                  </a:lnTo>
                  <a:cubicBezTo>
                    <a:pt x="11716" y="69854"/>
                    <a:pt x="13239" y="68140"/>
                    <a:pt x="15240" y="67854"/>
                  </a:cubicBezTo>
                  <a:lnTo>
                    <a:pt x="43339" y="63663"/>
                  </a:lnTo>
                  <a:cubicBezTo>
                    <a:pt x="46196" y="63187"/>
                    <a:pt x="48292" y="60806"/>
                    <a:pt x="48292" y="57853"/>
                  </a:cubicBezTo>
                  <a:lnTo>
                    <a:pt x="48292" y="6037"/>
                  </a:lnTo>
                  <a:cubicBezTo>
                    <a:pt x="48292" y="3084"/>
                    <a:pt x="46101" y="322"/>
                    <a:pt x="43148" y="36"/>
                  </a:cubicBezTo>
                  <a:cubicBezTo>
                    <a:pt x="39624" y="-345"/>
                    <a:pt x="36576" y="2322"/>
                    <a:pt x="36576" y="5846"/>
                  </a:cubicBezTo>
                  <a:lnTo>
                    <a:pt x="36576" y="52519"/>
                  </a:lnTo>
                  <a:lnTo>
                    <a:pt x="13525" y="55948"/>
                  </a:lnTo>
                  <a:cubicBezTo>
                    <a:pt x="5715" y="57091"/>
                    <a:pt x="0" y="63759"/>
                    <a:pt x="0" y="71664"/>
                  </a:cubicBezTo>
                  <a:lnTo>
                    <a:pt x="0" y="91476"/>
                  </a:lnTo>
                  <a:cubicBezTo>
                    <a:pt x="0" y="99382"/>
                    <a:pt x="5715" y="106050"/>
                    <a:pt x="13525" y="107193"/>
                  </a:cubicBezTo>
                  <a:lnTo>
                    <a:pt x="37433" y="110812"/>
                  </a:lnTo>
                  <a:cubicBezTo>
                    <a:pt x="40862" y="126624"/>
                    <a:pt x="47054" y="141578"/>
                    <a:pt x="55721" y="155199"/>
                  </a:cubicBezTo>
                  <a:lnTo>
                    <a:pt x="41338" y="174725"/>
                  </a:lnTo>
                  <a:cubicBezTo>
                    <a:pt x="36671" y="181107"/>
                    <a:pt x="37338" y="189869"/>
                    <a:pt x="42863" y="195394"/>
                  </a:cubicBezTo>
                  <a:lnTo>
                    <a:pt x="57340" y="209872"/>
                  </a:lnTo>
                  <a:cubicBezTo>
                    <a:pt x="62960" y="215492"/>
                    <a:pt x="71628" y="216159"/>
                    <a:pt x="77914" y="211396"/>
                  </a:cubicBezTo>
                  <a:lnTo>
                    <a:pt x="97345" y="197013"/>
                  </a:lnTo>
                  <a:cubicBezTo>
                    <a:pt x="110966" y="205776"/>
                    <a:pt x="125730" y="211968"/>
                    <a:pt x="141541" y="215396"/>
                  </a:cubicBezTo>
                  <a:lnTo>
                    <a:pt x="145161" y="239400"/>
                  </a:lnTo>
                  <a:cubicBezTo>
                    <a:pt x="146304" y="247210"/>
                    <a:pt x="152876" y="252925"/>
                    <a:pt x="160782" y="252925"/>
                  </a:cubicBezTo>
                  <a:lnTo>
                    <a:pt x="181165" y="252925"/>
                  </a:lnTo>
                  <a:cubicBezTo>
                    <a:pt x="189071" y="252925"/>
                    <a:pt x="195643" y="247210"/>
                    <a:pt x="196786" y="239400"/>
                  </a:cubicBezTo>
                  <a:lnTo>
                    <a:pt x="200406" y="215396"/>
                  </a:lnTo>
                  <a:cubicBezTo>
                    <a:pt x="214026" y="212444"/>
                    <a:pt x="226886" y="207395"/>
                    <a:pt x="238887" y="200442"/>
                  </a:cubicBezTo>
                  <a:lnTo>
                    <a:pt x="238887" y="228065"/>
                  </a:lnTo>
                  <a:lnTo>
                    <a:pt x="229933" y="228065"/>
                  </a:lnTo>
                  <a:cubicBezTo>
                    <a:pt x="224885" y="227874"/>
                    <a:pt x="222123" y="234732"/>
                    <a:pt x="225837" y="238161"/>
                  </a:cubicBezTo>
                  <a:lnTo>
                    <a:pt x="268128" y="279690"/>
                  </a:lnTo>
                  <a:cubicBezTo>
                    <a:pt x="269271" y="280833"/>
                    <a:pt x="270700" y="281405"/>
                    <a:pt x="272224" y="281405"/>
                  </a:cubicBezTo>
                  <a:cubicBezTo>
                    <a:pt x="273748" y="281405"/>
                    <a:pt x="275177" y="280833"/>
                    <a:pt x="276320" y="279690"/>
                  </a:cubicBezTo>
                  <a:lnTo>
                    <a:pt x="318611" y="238161"/>
                  </a:lnTo>
                  <a:cubicBezTo>
                    <a:pt x="322326" y="234732"/>
                    <a:pt x="319564" y="227874"/>
                    <a:pt x="314515" y="228065"/>
                  </a:cubicBezTo>
                  <a:lnTo>
                    <a:pt x="314515" y="2280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7767542" y="4517993"/>
              <a:ext cx="199834" cy="199834"/>
            </a:xfrm>
            <a:custGeom>
              <a:rect b="b" l="l" r="r" t="t"/>
              <a:pathLst>
                <a:path extrusionOk="0" h="199834" w="199834">
                  <a:moveTo>
                    <a:pt x="99917" y="199835"/>
                  </a:moveTo>
                  <a:cubicBezTo>
                    <a:pt x="155067" y="199835"/>
                    <a:pt x="199834" y="154972"/>
                    <a:pt x="199834" y="99917"/>
                  </a:cubicBezTo>
                  <a:cubicBezTo>
                    <a:pt x="199834" y="44863"/>
                    <a:pt x="154972" y="0"/>
                    <a:pt x="99917" y="0"/>
                  </a:cubicBezTo>
                  <a:cubicBezTo>
                    <a:pt x="44863" y="0"/>
                    <a:pt x="0" y="44863"/>
                    <a:pt x="0" y="99917"/>
                  </a:cubicBezTo>
                  <a:cubicBezTo>
                    <a:pt x="0" y="154972"/>
                    <a:pt x="44863" y="199835"/>
                    <a:pt x="99917" y="199835"/>
                  </a:cubicBezTo>
                  <a:close/>
                  <a:moveTo>
                    <a:pt x="129064" y="183356"/>
                  </a:moveTo>
                  <a:cubicBezTo>
                    <a:pt x="137732" y="172308"/>
                    <a:pt x="144494" y="156210"/>
                    <a:pt x="148400" y="137255"/>
                  </a:cubicBezTo>
                  <a:lnTo>
                    <a:pt x="180023" y="137255"/>
                  </a:lnTo>
                  <a:cubicBezTo>
                    <a:pt x="170022" y="158687"/>
                    <a:pt x="151638" y="175451"/>
                    <a:pt x="129064" y="183356"/>
                  </a:cubicBezTo>
                  <a:close/>
                  <a:moveTo>
                    <a:pt x="188405" y="99822"/>
                  </a:moveTo>
                  <a:cubicBezTo>
                    <a:pt x="188405" y="108776"/>
                    <a:pt x="187071" y="117348"/>
                    <a:pt x="184595" y="125540"/>
                  </a:cubicBezTo>
                  <a:lnTo>
                    <a:pt x="150209" y="125540"/>
                  </a:lnTo>
                  <a:cubicBezTo>
                    <a:pt x="151257" y="117348"/>
                    <a:pt x="151829" y="108776"/>
                    <a:pt x="151829" y="99822"/>
                  </a:cubicBezTo>
                  <a:cubicBezTo>
                    <a:pt x="151829" y="90869"/>
                    <a:pt x="151257" y="82296"/>
                    <a:pt x="150209" y="74104"/>
                  </a:cubicBezTo>
                  <a:lnTo>
                    <a:pt x="184595" y="74104"/>
                  </a:lnTo>
                  <a:cubicBezTo>
                    <a:pt x="187071" y="82201"/>
                    <a:pt x="188405" y="90869"/>
                    <a:pt x="188405" y="99822"/>
                  </a:cubicBezTo>
                  <a:close/>
                  <a:moveTo>
                    <a:pt x="180023" y="62484"/>
                  </a:moveTo>
                  <a:lnTo>
                    <a:pt x="148400" y="62484"/>
                  </a:lnTo>
                  <a:cubicBezTo>
                    <a:pt x="144494" y="43434"/>
                    <a:pt x="137732" y="27432"/>
                    <a:pt x="129064" y="16383"/>
                  </a:cubicBezTo>
                  <a:cubicBezTo>
                    <a:pt x="151638" y="24289"/>
                    <a:pt x="170022" y="41053"/>
                    <a:pt x="180023" y="62484"/>
                  </a:cubicBezTo>
                  <a:close/>
                  <a:moveTo>
                    <a:pt x="105823" y="12478"/>
                  </a:moveTo>
                  <a:cubicBezTo>
                    <a:pt x="113633" y="15240"/>
                    <a:pt x="121253" y="23336"/>
                    <a:pt x="127349" y="35719"/>
                  </a:cubicBezTo>
                  <a:cubicBezTo>
                    <a:pt x="131159" y="43529"/>
                    <a:pt x="134208" y="52673"/>
                    <a:pt x="136398" y="62484"/>
                  </a:cubicBezTo>
                  <a:lnTo>
                    <a:pt x="105823" y="62484"/>
                  </a:lnTo>
                  <a:lnTo>
                    <a:pt x="105823" y="12478"/>
                  </a:lnTo>
                  <a:close/>
                  <a:moveTo>
                    <a:pt x="105823" y="74200"/>
                  </a:moveTo>
                  <a:lnTo>
                    <a:pt x="138779" y="74200"/>
                  </a:lnTo>
                  <a:cubicBezTo>
                    <a:pt x="139922" y="82391"/>
                    <a:pt x="140589" y="91059"/>
                    <a:pt x="140589" y="99917"/>
                  </a:cubicBezTo>
                  <a:cubicBezTo>
                    <a:pt x="140589" y="108776"/>
                    <a:pt x="140018" y="117348"/>
                    <a:pt x="138779" y="125635"/>
                  </a:cubicBezTo>
                  <a:lnTo>
                    <a:pt x="105823" y="125635"/>
                  </a:lnTo>
                  <a:lnTo>
                    <a:pt x="105823" y="74295"/>
                  </a:lnTo>
                  <a:lnTo>
                    <a:pt x="105823" y="74295"/>
                  </a:lnTo>
                  <a:close/>
                  <a:moveTo>
                    <a:pt x="105823" y="137255"/>
                  </a:moveTo>
                  <a:lnTo>
                    <a:pt x="136398" y="137255"/>
                  </a:lnTo>
                  <a:cubicBezTo>
                    <a:pt x="134208" y="147161"/>
                    <a:pt x="131159" y="156210"/>
                    <a:pt x="127349" y="164021"/>
                  </a:cubicBezTo>
                  <a:cubicBezTo>
                    <a:pt x="121253" y="176403"/>
                    <a:pt x="113633" y="184500"/>
                    <a:pt x="105823" y="187262"/>
                  </a:cubicBezTo>
                  <a:lnTo>
                    <a:pt x="105823" y="137255"/>
                  </a:lnTo>
                  <a:close/>
                  <a:moveTo>
                    <a:pt x="94107" y="187262"/>
                  </a:moveTo>
                  <a:cubicBezTo>
                    <a:pt x="86963" y="184785"/>
                    <a:pt x="80106" y="177927"/>
                    <a:pt x="74200" y="167259"/>
                  </a:cubicBezTo>
                  <a:cubicBezTo>
                    <a:pt x="69628" y="158877"/>
                    <a:pt x="66008" y="148590"/>
                    <a:pt x="63532" y="137255"/>
                  </a:cubicBezTo>
                  <a:lnTo>
                    <a:pt x="94107" y="137255"/>
                  </a:lnTo>
                  <a:lnTo>
                    <a:pt x="94107" y="187262"/>
                  </a:lnTo>
                  <a:lnTo>
                    <a:pt x="94107" y="187262"/>
                  </a:lnTo>
                  <a:close/>
                  <a:moveTo>
                    <a:pt x="94107" y="12478"/>
                  </a:moveTo>
                  <a:lnTo>
                    <a:pt x="94107" y="62579"/>
                  </a:lnTo>
                  <a:lnTo>
                    <a:pt x="63532" y="62579"/>
                  </a:lnTo>
                  <a:cubicBezTo>
                    <a:pt x="69342" y="36386"/>
                    <a:pt x="80867" y="17050"/>
                    <a:pt x="94107" y="12478"/>
                  </a:cubicBezTo>
                  <a:lnTo>
                    <a:pt x="94107" y="12478"/>
                  </a:lnTo>
                  <a:close/>
                  <a:moveTo>
                    <a:pt x="70866" y="16383"/>
                  </a:moveTo>
                  <a:cubicBezTo>
                    <a:pt x="62199" y="27432"/>
                    <a:pt x="55436" y="43339"/>
                    <a:pt x="51531" y="62484"/>
                  </a:cubicBezTo>
                  <a:lnTo>
                    <a:pt x="19908" y="62484"/>
                  </a:lnTo>
                  <a:cubicBezTo>
                    <a:pt x="29909" y="41053"/>
                    <a:pt x="48292" y="24289"/>
                    <a:pt x="70866" y="16383"/>
                  </a:cubicBezTo>
                  <a:close/>
                  <a:moveTo>
                    <a:pt x="11144" y="99917"/>
                  </a:moveTo>
                  <a:cubicBezTo>
                    <a:pt x="11144" y="90964"/>
                    <a:pt x="12478" y="82391"/>
                    <a:pt x="14954" y="74200"/>
                  </a:cubicBezTo>
                  <a:lnTo>
                    <a:pt x="49339" y="74200"/>
                  </a:lnTo>
                  <a:cubicBezTo>
                    <a:pt x="48768" y="78200"/>
                    <a:pt x="48387" y="82391"/>
                    <a:pt x="48101" y="86583"/>
                  </a:cubicBezTo>
                  <a:cubicBezTo>
                    <a:pt x="47911" y="89821"/>
                    <a:pt x="50388" y="92678"/>
                    <a:pt x="53626" y="92869"/>
                  </a:cubicBezTo>
                  <a:cubicBezTo>
                    <a:pt x="56865" y="93059"/>
                    <a:pt x="59722" y="90583"/>
                    <a:pt x="59913" y="87344"/>
                  </a:cubicBezTo>
                  <a:cubicBezTo>
                    <a:pt x="60198" y="82868"/>
                    <a:pt x="60674" y="78391"/>
                    <a:pt x="61246" y="74200"/>
                  </a:cubicBezTo>
                  <a:lnTo>
                    <a:pt x="94202" y="74200"/>
                  </a:lnTo>
                  <a:lnTo>
                    <a:pt x="94202" y="125540"/>
                  </a:lnTo>
                  <a:lnTo>
                    <a:pt x="61246" y="125540"/>
                  </a:lnTo>
                  <a:cubicBezTo>
                    <a:pt x="60579" y="120587"/>
                    <a:pt x="60007" y="115443"/>
                    <a:pt x="59722" y="110204"/>
                  </a:cubicBezTo>
                  <a:cubicBezTo>
                    <a:pt x="59531" y="106966"/>
                    <a:pt x="56769" y="104489"/>
                    <a:pt x="53530" y="104680"/>
                  </a:cubicBezTo>
                  <a:cubicBezTo>
                    <a:pt x="50292" y="104870"/>
                    <a:pt x="47816" y="107633"/>
                    <a:pt x="48006" y="110871"/>
                  </a:cubicBezTo>
                  <a:cubicBezTo>
                    <a:pt x="48292" y="115824"/>
                    <a:pt x="48768" y="120777"/>
                    <a:pt x="49435" y="125540"/>
                  </a:cubicBezTo>
                  <a:lnTo>
                    <a:pt x="15050" y="125540"/>
                  </a:lnTo>
                  <a:cubicBezTo>
                    <a:pt x="12573" y="117443"/>
                    <a:pt x="11239" y="108776"/>
                    <a:pt x="11239" y="99822"/>
                  </a:cubicBezTo>
                  <a:close/>
                  <a:moveTo>
                    <a:pt x="51625" y="137255"/>
                  </a:moveTo>
                  <a:cubicBezTo>
                    <a:pt x="54388" y="150686"/>
                    <a:pt x="58579" y="162878"/>
                    <a:pt x="64008" y="172879"/>
                  </a:cubicBezTo>
                  <a:cubicBezTo>
                    <a:pt x="66104" y="176784"/>
                    <a:pt x="68389" y="180308"/>
                    <a:pt x="70866" y="183356"/>
                  </a:cubicBezTo>
                  <a:cubicBezTo>
                    <a:pt x="48387" y="175451"/>
                    <a:pt x="30004" y="158687"/>
                    <a:pt x="20003" y="137255"/>
                  </a:cubicBezTo>
                  <a:lnTo>
                    <a:pt x="51625" y="1372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" name="Google Shape;681;p27"/>
          <p:cNvGrpSpPr/>
          <p:nvPr/>
        </p:nvGrpSpPr>
        <p:grpSpPr>
          <a:xfrm>
            <a:off x="6849391" y="3898299"/>
            <a:ext cx="398430" cy="398526"/>
            <a:chOff x="8375903" y="4418837"/>
            <a:chExt cx="398430" cy="398526"/>
          </a:xfrm>
        </p:grpSpPr>
        <p:sp>
          <p:nvSpPr>
            <p:cNvPr id="682" name="Google Shape;682;p27"/>
            <p:cNvSpPr/>
            <p:nvPr/>
          </p:nvSpPr>
          <p:spPr>
            <a:xfrm>
              <a:off x="8443780" y="4418837"/>
              <a:ext cx="330553" cy="398526"/>
            </a:xfrm>
            <a:custGeom>
              <a:rect b="b" l="l" r="r" t="t"/>
              <a:pathLst>
                <a:path extrusionOk="0" h="398526" w="330553">
                  <a:moveTo>
                    <a:pt x="316933" y="252889"/>
                  </a:moveTo>
                  <a:lnTo>
                    <a:pt x="311123" y="252889"/>
                  </a:lnTo>
                  <a:lnTo>
                    <a:pt x="311123" y="50959"/>
                  </a:lnTo>
                  <a:cubicBezTo>
                    <a:pt x="311123" y="39148"/>
                    <a:pt x="301503" y="29528"/>
                    <a:pt x="289692" y="29528"/>
                  </a:cubicBezTo>
                  <a:lnTo>
                    <a:pt x="168724" y="29528"/>
                  </a:lnTo>
                  <a:lnTo>
                    <a:pt x="168724" y="13621"/>
                  </a:lnTo>
                  <a:cubicBezTo>
                    <a:pt x="168724" y="6096"/>
                    <a:pt x="162628" y="0"/>
                    <a:pt x="155104" y="0"/>
                  </a:cubicBezTo>
                  <a:lnTo>
                    <a:pt x="106907" y="0"/>
                  </a:lnTo>
                  <a:cubicBezTo>
                    <a:pt x="99382" y="0"/>
                    <a:pt x="93286" y="6096"/>
                    <a:pt x="93286" y="13621"/>
                  </a:cubicBezTo>
                  <a:lnTo>
                    <a:pt x="93286" y="29528"/>
                  </a:lnTo>
                  <a:lnTo>
                    <a:pt x="52138" y="29528"/>
                  </a:lnTo>
                  <a:cubicBezTo>
                    <a:pt x="49186" y="29528"/>
                    <a:pt x="46518" y="31718"/>
                    <a:pt x="46137" y="34671"/>
                  </a:cubicBezTo>
                  <a:cubicBezTo>
                    <a:pt x="45661" y="38195"/>
                    <a:pt x="48519" y="41243"/>
                    <a:pt x="51948" y="41243"/>
                  </a:cubicBezTo>
                  <a:lnTo>
                    <a:pt x="289787" y="41243"/>
                  </a:lnTo>
                  <a:cubicBezTo>
                    <a:pt x="295216" y="41243"/>
                    <a:pt x="299502" y="45625"/>
                    <a:pt x="299502" y="50959"/>
                  </a:cubicBezTo>
                  <a:lnTo>
                    <a:pt x="299502" y="252889"/>
                  </a:lnTo>
                  <a:lnTo>
                    <a:pt x="207872" y="252889"/>
                  </a:lnTo>
                  <a:cubicBezTo>
                    <a:pt x="204919" y="252889"/>
                    <a:pt x="202157" y="255080"/>
                    <a:pt x="201871" y="258032"/>
                  </a:cubicBezTo>
                  <a:cubicBezTo>
                    <a:pt x="201490" y="261557"/>
                    <a:pt x="204157" y="264605"/>
                    <a:pt x="207681" y="264605"/>
                  </a:cubicBezTo>
                  <a:lnTo>
                    <a:pt x="317124" y="264605"/>
                  </a:lnTo>
                  <a:cubicBezTo>
                    <a:pt x="318171" y="264605"/>
                    <a:pt x="319028" y="265462"/>
                    <a:pt x="319028" y="266509"/>
                  </a:cubicBezTo>
                  <a:lnTo>
                    <a:pt x="319028" y="280511"/>
                  </a:lnTo>
                  <a:cubicBezTo>
                    <a:pt x="319028" y="281559"/>
                    <a:pt x="318171" y="282416"/>
                    <a:pt x="317124" y="282416"/>
                  </a:cubicBezTo>
                  <a:lnTo>
                    <a:pt x="6037" y="282416"/>
                  </a:lnTo>
                  <a:cubicBezTo>
                    <a:pt x="3084" y="282416"/>
                    <a:pt x="322" y="284607"/>
                    <a:pt x="36" y="287560"/>
                  </a:cubicBezTo>
                  <a:cubicBezTo>
                    <a:pt x="-345" y="291084"/>
                    <a:pt x="2322" y="294132"/>
                    <a:pt x="5846" y="294132"/>
                  </a:cubicBezTo>
                  <a:lnTo>
                    <a:pt x="39184" y="294132"/>
                  </a:lnTo>
                  <a:lnTo>
                    <a:pt x="19562" y="391477"/>
                  </a:lnTo>
                  <a:cubicBezTo>
                    <a:pt x="19086" y="394049"/>
                    <a:pt x="20229" y="396716"/>
                    <a:pt x="22801" y="397955"/>
                  </a:cubicBezTo>
                  <a:cubicBezTo>
                    <a:pt x="23563" y="398335"/>
                    <a:pt x="24516" y="398526"/>
                    <a:pt x="25373" y="398526"/>
                  </a:cubicBezTo>
                  <a:lnTo>
                    <a:pt x="60234" y="398526"/>
                  </a:lnTo>
                  <a:cubicBezTo>
                    <a:pt x="62996" y="398526"/>
                    <a:pt x="65378" y="396526"/>
                    <a:pt x="65949" y="393859"/>
                  </a:cubicBezTo>
                  <a:lnTo>
                    <a:pt x="72331" y="361950"/>
                  </a:lnTo>
                  <a:lnTo>
                    <a:pt x="190918" y="361950"/>
                  </a:lnTo>
                  <a:lnTo>
                    <a:pt x="197299" y="393859"/>
                  </a:lnTo>
                  <a:cubicBezTo>
                    <a:pt x="197871" y="396621"/>
                    <a:pt x="200252" y="398526"/>
                    <a:pt x="203014" y="398526"/>
                  </a:cubicBezTo>
                  <a:lnTo>
                    <a:pt x="238257" y="398526"/>
                  </a:lnTo>
                  <a:cubicBezTo>
                    <a:pt x="239114" y="398526"/>
                    <a:pt x="240066" y="398335"/>
                    <a:pt x="240829" y="397955"/>
                  </a:cubicBezTo>
                  <a:cubicBezTo>
                    <a:pt x="243400" y="396716"/>
                    <a:pt x="244543" y="394049"/>
                    <a:pt x="244067" y="391477"/>
                  </a:cubicBezTo>
                  <a:lnTo>
                    <a:pt x="224445" y="294132"/>
                  </a:lnTo>
                  <a:lnTo>
                    <a:pt x="316933" y="294132"/>
                  </a:lnTo>
                  <a:cubicBezTo>
                    <a:pt x="324458" y="294132"/>
                    <a:pt x="330554" y="288036"/>
                    <a:pt x="330554" y="280511"/>
                  </a:cubicBezTo>
                  <a:lnTo>
                    <a:pt x="330554" y="266509"/>
                  </a:lnTo>
                  <a:cubicBezTo>
                    <a:pt x="330554" y="258985"/>
                    <a:pt x="324458" y="252889"/>
                    <a:pt x="316933" y="252889"/>
                  </a:cubicBezTo>
                  <a:lnTo>
                    <a:pt x="316933" y="252889"/>
                  </a:lnTo>
                  <a:close/>
                  <a:moveTo>
                    <a:pt x="106812" y="11621"/>
                  </a:moveTo>
                  <a:lnTo>
                    <a:pt x="155008" y="11621"/>
                  </a:lnTo>
                  <a:cubicBezTo>
                    <a:pt x="156056" y="11621"/>
                    <a:pt x="156913" y="12478"/>
                    <a:pt x="156913" y="13525"/>
                  </a:cubicBezTo>
                  <a:lnTo>
                    <a:pt x="156913" y="29432"/>
                  </a:lnTo>
                  <a:lnTo>
                    <a:pt x="104811" y="29432"/>
                  </a:lnTo>
                  <a:lnTo>
                    <a:pt x="104811" y="13525"/>
                  </a:lnTo>
                  <a:cubicBezTo>
                    <a:pt x="104811" y="12478"/>
                    <a:pt x="105669" y="11621"/>
                    <a:pt x="106716" y="11621"/>
                  </a:cubicBezTo>
                  <a:close/>
                  <a:moveTo>
                    <a:pt x="176725" y="294132"/>
                  </a:moveTo>
                  <a:lnTo>
                    <a:pt x="183012" y="325279"/>
                  </a:lnTo>
                  <a:lnTo>
                    <a:pt x="80142" y="325279"/>
                  </a:lnTo>
                  <a:lnTo>
                    <a:pt x="86428" y="294132"/>
                  </a:lnTo>
                  <a:lnTo>
                    <a:pt x="176820" y="294132"/>
                  </a:lnTo>
                  <a:close/>
                  <a:moveTo>
                    <a:pt x="55376" y="386715"/>
                  </a:moveTo>
                  <a:lnTo>
                    <a:pt x="32326" y="386715"/>
                  </a:lnTo>
                  <a:lnTo>
                    <a:pt x="50995" y="294132"/>
                  </a:lnTo>
                  <a:lnTo>
                    <a:pt x="74046" y="294132"/>
                  </a:lnTo>
                  <a:lnTo>
                    <a:pt x="55376" y="386715"/>
                  </a:lnTo>
                  <a:close/>
                  <a:moveTo>
                    <a:pt x="74903" y="350139"/>
                  </a:moveTo>
                  <a:lnTo>
                    <a:pt x="77570" y="336899"/>
                  </a:lnTo>
                  <a:lnTo>
                    <a:pt x="185583" y="336899"/>
                  </a:lnTo>
                  <a:lnTo>
                    <a:pt x="188250" y="350139"/>
                  </a:lnTo>
                  <a:lnTo>
                    <a:pt x="74903" y="350139"/>
                  </a:lnTo>
                  <a:close/>
                  <a:moveTo>
                    <a:pt x="230827" y="386715"/>
                  </a:moveTo>
                  <a:lnTo>
                    <a:pt x="207776" y="386715"/>
                  </a:lnTo>
                  <a:lnTo>
                    <a:pt x="189108" y="294132"/>
                  </a:lnTo>
                  <a:lnTo>
                    <a:pt x="212158" y="294132"/>
                  </a:lnTo>
                  <a:lnTo>
                    <a:pt x="230827" y="3867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8375903" y="4448460"/>
              <a:ext cx="257021" cy="264509"/>
            </a:xfrm>
            <a:custGeom>
              <a:rect b="b" l="l" r="r" t="t"/>
              <a:pathLst>
                <a:path extrusionOk="0" h="264509" w="257021">
                  <a:moveTo>
                    <a:pt x="49339" y="252794"/>
                  </a:moveTo>
                  <a:lnTo>
                    <a:pt x="12573" y="252794"/>
                  </a:lnTo>
                  <a:cubicBezTo>
                    <a:pt x="12097" y="252794"/>
                    <a:pt x="11716" y="252413"/>
                    <a:pt x="11716" y="251936"/>
                  </a:cubicBezTo>
                  <a:lnTo>
                    <a:pt x="11716" y="236887"/>
                  </a:lnTo>
                  <a:cubicBezTo>
                    <a:pt x="11716" y="235839"/>
                    <a:pt x="12573" y="234982"/>
                    <a:pt x="13621" y="234982"/>
                  </a:cubicBezTo>
                  <a:lnTo>
                    <a:pt x="250984" y="234982"/>
                  </a:lnTo>
                  <a:cubicBezTo>
                    <a:pt x="253937" y="234982"/>
                    <a:pt x="256699" y="232791"/>
                    <a:pt x="256985" y="229838"/>
                  </a:cubicBezTo>
                  <a:cubicBezTo>
                    <a:pt x="257366" y="226314"/>
                    <a:pt x="254698" y="223266"/>
                    <a:pt x="251174" y="223266"/>
                  </a:cubicBezTo>
                  <a:lnTo>
                    <a:pt x="31052" y="223266"/>
                  </a:lnTo>
                  <a:lnTo>
                    <a:pt x="31052" y="17717"/>
                  </a:lnTo>
                  <a:cubicBezTo>
                    <a:pt x="31052" y="14383"/>
                    <a:pt x="33814" y="11621"/>
                    <a:pt x="37148" y="11621"/>
                  </a:cubicBezTo>
                  <a:lnTo>
                    <a:pt x="97822" y="11621"/>
                  </a:lnTo>
                  <a:cubicBezTo>
                    <a:pt x="98965" y="11621"/>
                    <a:pt x="100013" y="11144"/>
                    <a:pt x="100775" y="10287"/>
                  </a:cubicBezTo>
                  <a:cubicBezTo>
                    <a:pt x="104680" y="5429"/>
                    <a:pt x="101251" y="0"/>
                    <a:pt x="96679" y="0"/>
                  </a:cubicBezTo>
                  <a:lnTo>
                    <a:pt x="34671" y="0"/>
                  </a:lnTo>
                  <a:cubicBezTo>
                    <a:pt x="26194" y="0"/>
                    <a:pt x="19431" y="6858"/>
                    <a:pt x="19431" y="15240"/>
                  </a:cubicBezTo>
                  <a:lnTo>
                    <a:pt x="19431" y="223266"/>
                  </a:lnTo>
                  <a:lnTo>
                    <a:pt x="9716" y="223266"/>
                  </a:lnTo>
                  <a:cubicBezTo>
                    <a:pt x="4382" y="223266"/>
                    <a:pt x="0" y="227647"/>
                    <a:pt x="0" y="232981"/>
                  </a:cubicBezTo>
                  <a:lnTo>
                    <a:pt x="0" y="258413"/>
                  </a:lnTo>
                  <a:cubicBezTo>
                    <a:pt x="0" y="261747"/>
                    <a:pt x="2763" y="264509"/>
                    <a:pt x="6096" y="264509"/>
                  </a:cubicBezTo>
                  <a:lnTo>
                    <a:pt x="51054" y="264509"/>
                  </a:lnTo>
                  <a:cubicBezTo>
                    <a:pt x="51816" y="264509"/>
                    <a:pt x="52578" y="264223"/>
                    <a:pt x="53054" y="263652"/>
                  </a:cubicBezTo>
                  <a:cubicBezTo>
                    <a:pt x="57626" y="258699"/>
                    <a:pt x="54197" y="252794"/>
                    <a:pt x="49339" y="252794"/>
                  </a:cubicBezTo>
                  <a:lnTo>
                    <a:pt x="49339" y="2527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8471772" y="4516611"/>
              <a:ext cx="46959" cy="35291"/>
            </a:xfrm>
            <a:custGeom>
              <a:rect b="b" l="l" r="r" t="t"/>
              <a:pathLst>
                <a:path extrusionOk="0" h="35291" w="46959">
                  <a:moveTo>
                    <a:pt x="45197" y="1668"/>
                  </a:moveTo>
                  <a:cubicBezTo>
                    <a:pt x="42911" y="-618"/>
                    <a:pt x="39196" y="-523"/>
                    <a:pt x="36910" y="1763"/>
                  </a:cubicBezTo>
                  <a:lnTo>
                    <a:pt x="17955" y="21194"/>
                  </a:lnTo>
                  <a:lnTo>
                    <a:pt x="9954" y="13479"/>
                  </a:lnTo>
                  <a:cubicBezTo>
                    <a:pt x="7668" y="11193"/>
                    <a:pt x="3954" y="11288"/>
                    <a:pt x="1668" y="13574"/>
                  </a:cubicBezTo>
                  <a:cubicBezTo>
                    <a:pt x="-618" y="15860"/>
                    <a:pt x="-523" y="19575"/>
                    <a:pt x="1763" y="21861"/>
                  </a:cubicBezTo>
                  <a:lnTo>
                    <a:pt x="13955" y="33672"/>
                  </a:lnTo>
                  <a:cubicBezTo>
                    <a:pt x="15098" y="34815"/>
                    <a:pt x="16526" y="35291"/>
                    <a:pt x="18051" y="35291"/>
                  </a:cubicBezTo>
                  <a:cubicBezTo>
                    <a:pt x="19575" y="35291"/>
                    <a:pt x="21099" y="34719"/>
                    <a:pt x="22242" y="33481"/>
                  </a:cubicBezTo>
                  <a:lnTo>
                    <a:pt x="45292" y="9859"/>
                  </a:lnTo>
                  <a:cubicBezTo>
                    <a:pt x="47578" y="7573"/>
                    <a:pt x="47483" y="3858"/>
                    <a:pt x="45197" y="1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8451723" y="4489608"/>
              <a:ext cx="87248" cy="87249"/>
            </a:xfrm>
            <a:custGeom>
              <a:rect b="b" l="l" r="r" t="t"/>
              <a:pathLst>
                <a:path extrusionOk="0" h="87249" w="87248">
                  <a:moveTo>
                    <a:pt x="87249" y="43624"/>
                  </a:moveTo>
                  <a:cubicBezTo>
                    <a:pt x="87249" y="19526"/>
                    <a:pt x="67627" y="0"/>
                    <a:pt x="43625" y="0"/>
                  </a:cubicBezTo>
                  <a:cubicBezTo>
                    <a:pt x="19621" y="0"/>
                    <a:pt x="0" y="19621"/>
                    <a:pt x="0" y="43624"/>
                  </a:cubicBezTo>
                  <a:cubicBezTo>
                    <a:pt x="0" y="67628"/>
                    <a:pt x="19621" y="87249"/>
                    <a:pt x="43625" y="87249"/>
                  </a:cubicBezTo>
                  <a:cubicBezTo>
                    <a:pt x="67627" y="87249"/>
                    <a:pt x="87249" y="67628"/>
                    <a:pt x="87249" y="43624"/>
                  </a:cubicBezTo>
                  <a:close/>
                  <a:moveTo>
                    <a:pt x="43625" y="75533"/>
                  </a:moveTo>
                  <a:cubicBezTo>
                    <a:pt x="26003" y="75533"/>
                    <a:pt x="11716" y="61246"/>
                    <a:pt x="11716" y="43624"/>
                  </a:cubicBezTo>
                  <a:cubicBezTo>
                    <a:pt x="11716" y="26003"/>
                    <a:pt x="26003" y="11716"/>
                    <a:pt x="43625" y="11716"/>
                  </a:cubicBezTo>
                  <a:cubicBezTo>
                    <a:pt x="61246" y="11716"/>
                    <a:pt x="75533" y="26003"/>
                    <a:pt x="75533" y="43624"/>
                  </a:cubicBezTo>
                  <a:cubicBezTo>
                    <a:pt x="75533" y="61246"/>
                    <a:pt x="61246" y="75533"/>
                    <a:pt x="43625" y="75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8476297" y="4602860"/>
              <a:ext cx="37718" cy="37909"/>
            </a:xfrm>
            <a:custGeom>
              <a:rect b="b" l="l" r="r" t="t"/>
              <a:pathLst>
                <a:path extrusionOk="0" h="37909" w="37718">
                  <a:moveTo>
                    <a:pt x="36195" y="1715"/>
                  </a:moveTo>
                  <a:cubicBezTo>
                    <a:pt x="33909" y="-572"/>
                    <a:pt x="30194" y="-572"/>
                    <a:pt x="27908" y="1715"/>
                  </a:cubicBezTo>
                  <a:lnTo>
                    <a:pt x="18955" y="10668"/>
                  </a:lnTo>
                  <a:lnTo>
                    <a:pt x="10001" y="1715"/>
                  </a:lnTo>
                  <a:cubicBezTo>
                    <a:pt x="7715" y="-572"/>
                    <a:pt x="4000" y="-572"/>
                    <a:pt x="1714" y="1715"/>
                  </a:cubicBezTo>
                  <a:cubicBezTo>
                    <a:pt x="-571" y="4001"/>
                    <a:pt x="-571" y="7715"/>
                    <a:pt x="1714" y="10001"/>
                  </a:cubicBezTo>
                  <a:lnTo>
                    <a:pt x="10668" y="18955"/>
                  </a:lnTo>
                  <a:lnTo>
                    <a:pt x="1714" y="27908"/>
                  </a:lnTo>
                  <a:cubicBezTo>
                    <a:pt x="-571" y="30194"/>
                    <a:pt x="-571" y="33909"/>
                    <a:pt x="1714" y="36195"/>
                  </a:cubicBezTo>
                  <a:cubicBezTo>
                    <a:pt x="2857" y="37338"/>
                    <a:pt x="4381" y="37910"/>
                    <a:pt x="5810" y="37910"/>
                  </a:cubicBezTo>
                  <a:cubicBezTo>
                    <a:pt x="7239" y="37910"/>
                    <a:pt x="8763" y="37338"/>
                    <a:pt x="9906" y="36195"/>
                  </a:cubicBezTo>
                  <a:lnTo>
                    <a:pt x="18859" y="27242"/>
                  </a:lnTo>
                  <a:lnTo>
                    <a:pt x="27813" y="36195"/>
                  </a:lnTo>
                  <a:cubicBezTo>
                    <a:pt x="28956" y="37338"/>
                    <a:pt x="30480" y="37910"/>
                    <a:pt x="31909" y="37910"/>
                  </a:cubicBezTo>
                  <a:cubicBezTo>
                    <a:pt x="33338" y="37910"/>
                    <a:pt x="34861" y="37338"/>
                    <a:pt x="36004" y="36195"/>
                  </a:cubicBezTo>
                  <a:cubicBezTo>
                    <a:pt x="38290" y="33909"/>
                    <a:pt x="38290" y="30194"/>
                    <a:pt x="36004" y="27908"/>
                  </a:cubicBezTo>
                  <a:lnTo>
                    <a:pt x="27051" y="18955"/>
                  </a:lnTo>
                  <a:lnTo>
                    <a:pt x="36004" y="10001"/>
                  </a:lnTo>
                  <a:cubicBezTo>
                    <a:pt x="38290" y="7715"/>
                    <a:pt x="38290" y="4001"/>
                    <a:pt x="36004" y="1715"/>
                  </a:cubicBezTo>
                  <a:lnTo>
                    <a:pt x="36004" y="17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8654700" y="4602860"/>
              <a:ext cx="37719" cy="37909"/>
            </a:xfrm>
            <a:custGeom>
              <a:rect b="b" l="l" r="r" t="t"/>
              <a:pathLst>
                <a:path extrusionOk="0" h="37909" w="37719">
                  <a:moveTo>
                    <a:pt x="36195" y="1715"/>
                  </a:moveTo>
                  <a:cubicBezTo>
                    <a:pt x="33909" y="-572"/>
                    <a:pt x="30194" y="-572"/>
                    <a:pt x="27908" y="1715"/>
                  </a:cubicBezTo>
                  <a:lnTo>
                    <a:pt x="18955" y="10668"/>
                  </a:lnTo>
                  <a:lnTo>
                    <a:pt x="10001" y="1715"/>
                  </a:lnTo>
                  <a:cubicBezTo>
                    <a:pt x="7715" y="-572"/>
                    <a:pt x="4000" y="-572"/>
                    <a:pt x="1714" y="1715"/>
                  </a:cubicBezTo>
                  <a:cubicBezTo>
                    <a:pt x="-571" y="4001"/>
                    <a:pt x="-571" y="7715"/>
                    <a:pt x="1714" y="10001"/>
                  </a:cubicBezTo>
                  <a:lnTo>
                    <a:pt x="10668" y="18955"/>
                  </a:lnTo>
                  <a:lnTo>
                    <a:pt x="1714" y="27908"/>
                  </a:lnTo>
                  <a:cubicBezTo>
                    <a:pt x="-571" y="30194"/>
                    <a:pt x="-571" y="33909"/>
                    <a:pt x="1714" y="36195"/>
                  </a:cubicBezTo>
                  <a:cubicBezTo>
                    <a:pt x="2857" y="37338"/>
                    <a:pt x="4382" y="37910"/>
                    <a:pt x="5810" y="37910"/>
                  </a:cubicBezTo>
                  <a:cubicBezTo>
                    <a:pt x="7239" y="37910"/>
                    <a:pt x="8763" y="37338"/>
                    <a:pt x="9906" y="36195"/>
                  </a:cubicBezTo>
                  <a:lnTo>
                    <a:pt x="18859" y="27242"/>
                  </a:lnTo>
                  <a:lnTo>
                    <a:pt x="27813" y="36195"/>
                  </a:lnTo>
                  <a:cubicBezTo>
                    <a:pt x="28956" y="37338"/>
                    <a:pt x="30480" y="37910"/>
                    <a:pt x="31909" y="37910"/>
                  </a:cubicBezTo>
                  <a:cubicBezTo>
                    <a:pt x="33338" y="37910"/>
                    <a:pt x="34861" y="37338"/>
                    <a:pt x="36004" y="36195"/>
                  </a:cubicBezTo>
                  <a:cubicBezTo>
                    <a:pt x="38291" y="33909"/>
                    <a:pt x="38291" y="30194"/>
                    <a:pt x="36004" y="27908"/>
                  </a:cubicBezTo>
                  <a:lnTo>
                    <a:pt x="27051" y="18955"/>
                  </a:lnTo>
                  <a:lnTo>
                    <a:pt x="36004" y="10001"/>
                  </a:lnTo>
                  <a:cubicBezTo>
                    <a:pt x="38291" y="7715"/>
                    <a:pt x="38291" y="4001"/>
                    <a:pt x="36004" y="1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8568880" y="4515326"/>
              <a:ext cx="37909" cy="37909"/>
            </a:xfrm>
            <a:custGeom>
              <a:rect b="b" l="l" r="r" t="t"/>
              <a:pathLst>
                <a:path extrusionOk="0" h="37909" w="37909">
                  <a:moveTo>
                    <a:pt x="1905" y="36195"/>
                  </a:moveTo>
                  <a:cubicBezTo>
                    <a:pt x="3048" y="37338"/>
                    <a:pt x="4572" y="37910"/>
                    <a:pt x="6001" y="37910"/>
                  </a:cubicBezTo>
                  <a:cubicBezTo>
                    <a:pt x="7430" y="37910"/>
                    <a:pt x="8954" y="37338"/>
                    <a:pt x="10096" y="36195"/>
                  </a:cubicBezTo>
                  <a:lnTo>
                    <a:pt x="19050" y="27242"/>
                  </a:lnTo>
                  <a:lnTo>
                    <a:pt x="28004" y="36195"/>
                  </a:lnTo>
                  <a:cubicBezTo>
                    <a:pt x="29146" y="37338"/>
                    <a:pt x="30671" y="37910"/>
                    <a:pt x="32099" y="37910"/>
                  </a:cubicBezTo>
                  <a:cubicBezTo>
                    <a:pt x="33528" y="37910"/>
                    <a:pt x="35052" y="37338"/>
                    <a:pt x="36195" y="36195"/>
                  </a:cubicBezTo>
                  <a:cubicBezTo>
                    <a:pt x="38481" y="33909"/>
                    <a:pt x="38481" y="30194"/>
                    <a:pt x="36195" y="27908"/>
                  </a:cubicBezTo>
                  <a:lnTo>
                    <a:pt x="27241" y="18955"/>
                  </a:lnTo>
                  <a:lnTo>
                    <a:pt x="36195" y="10001"/>
                  </a:lnTo>
                  <a:cubicBezTo>
                    <a:pt x="38481" y="7715"/>
                    <a:pt x="38481" y="4001"/>
                    <a:pt x="36195" y="1715"/>
                  </a:cubicBezTo>
                  <a:cubicBezTo>
                    <a:pt x="33909" y="-572"/>
                    <a:pt x="30194" y="-572"/>
                    <a:pt x="27908" y="1715"/>
                  </a:cubicBezTo>
                  <a:lnTo>
                    <a:pt x="18955" y="10668"/>
                  </a:lnTo>
                  <a:lnTo>
                    <a:pt x="10001" y="1715"/>
                  </a:lnTo>
                  <a:cubicBezTo>
                    <a:pt x="7715" y="-572"/>
                    <a:pt x="4000" y="-572"/>
                    <a:pt x="1714" y="1715"/>
                  </a:cubicBezTo>
                  <a:cubicBezTo>
                    <a:pt x="-571" y="4001"/>
                    <a:pt x="-571" y="7715"/>
                    <a:pt x="1714" y="10001"/>
                  </a:cubicBezTo>
                  <a:lnTo>
                    <a:pt x="10668" y="18955"/>
                  </a:lnTo>
                  <a:lnTo>
                    <a:pt x="1714" y="27908"/>
                  </a:lnTo>
                  <a:cubicBezTo>
                    <a:pt x="-571" y="30194"/>
                    <a:pt x="-571" y="33909"/>
                    <a:pt x="1714" y="36195"/>
                  </a:cubicBezTo>
                  <a:lnTo>
                    <a:pt x="1714" y="361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8563165" y="4597050"/>
              <a:ext cx="49529" cy="49529"/>
            </a:xfrm>
            <a:custGeom>
              <a:rect b="b" l="l" r="r" t="t"/>
              <a:pathLst>
                <a:path extrusionOk="0" h="49529" w="49529">
                  <a:moveTo>
                    <a:pt x="0" y="24765"/>
                  </a:moveTo>
                  <a:cubicBezTo>
                    <a:pt x="0" y="38386"/>
                    <a:pt x="11144" y="49530"/>
                    <a:pt x="24765" y="49530"/>
                  </a:cubicBezTo>
                  <a:cubicBezTo>
                    <a:pt x="38385" y="49530"/>
                    <a:pt x="49530" y="38386"/>
                    <a:pt x="49530" y="24765"/>
                  </a:cubicBezTo>
                  <a:cubicBezTo>
                    <a:pt x="49530" y="11144"/>
                    <a:pt x="38385" y="0"/>
                    <a:pt x="24765" y="0"/>
                  </a:cubicBezTo>
                  <a:cubicBezTo>
                    <a:pt x="11144" y="0"/>
                    <a:pt x="0" y="11144"/>
                    <a:pt x="0" y="24765"/>
                  </a:cubicBezTo>
                  <a:lnTo>
                    <a:pt x="0" y="24765"/>
                  </a:lnTo>
                  <a:close/>
                  <a:moveTo>
                    <a:pt x="37909" y="24765"/>
                  </a:moveTo>
                  <a:cubicBezTo>
                    <a:pt x="37909" y="32004"/>
                    <a:pt x="32004" y="37814"/>
                    <a:pt x="24860" y="37814"/>
                  </a:cubicBezTo>
                  <a:cubicBezTo>
                    <a:pt x="17716" y="37814"/>
                    <a:pt x="11811" y="31909"/>
                    <a:pt x="11811" y="24765"/>
                  </a:cubicBezTo>
                  <a:cubicBezTo>
                    <a:pt x="11811" y="17621"/>
                    <a:pt x="17716" y="11716"/>
                    <a:pt x="24860" y="11716"/>
                  </a:cubicBezTo>
                  <a:cubicBezTo>
                    <a:pt x="32004" y="11716"/>
                    <a:pt x="37909" y="17621"/>
                    <a:pt x="37909" y="247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8550498" y="4506997"/>
              <a:ext cx="126150" cy="79289"/>
            </a:xfrm>
            <a:custGeom>
              <a:rect b="b" l="l" r="r" t="t"/>
              <a:pathLst>
                <a:path extrusionOk="0" h="79289" w="126150">
                  <a:moveTo>
                    <a:pt x="94" y="70622"/>
                  </a:moveTo>
                  <a:cubicBezTo>
                    <a:pt x="-478" y="73765"/>
                    <a:pt x="1618" y="76813"/>
                    <a:pt x="4761" y="77384"/>
                  </a:cubicBezTo>
                  <a:cubicBezTo>
                    <a:pt x="5713" y="77575"/>
                    <a:pt x="15810" y="79290"/>
                    <a:pt x="29812" y="79290"/>
                  </a:cubicBezTo>
                  <a:cubicBezTo>
                    <a:pt x="49053" y="79290"/>
                    <a:pt x="75722" y="75956"/>
                    <a:pt x="96392" y="60716"/>
                  </a:cubicBezTo>
                  <a:cubicBezTo>
                    <a:pt x="113251" y="48333"/>
                    <a:pt x="123252" y="30045"/>
                    <a:pt x="126110" y="6518"/>
                  </a:cubicBezTo>
                  <a:cubicBezTo>
                    <a:pt x="126490" y="3280"/>
                    <a:pt x="124204" y="423"/>
                    <a:pt x="121062" y="41"/>
                  </a:cubicBezTo>
                  <a:cubicBezTo>
                    <a:pt x="117823" y="-339"/>
                    <a:pt x="114965" y="1947"/>
                    <a:pt x="114584" y="5090"/>
                  </a:cubicBezTo>
                  <a:cubicBezTo>
                    <a:pt x="112108" y="25283"/>
                    <a:pt x="103726" y="40808"/>
                    <a:pt x="89534" y="51191"/>
                  </a:cubicBezTo>
                  <a:cubicBezTo>
                    <a:pt x="57815" y="74527"/>
                    <a:pt x="7333" y="65859"/>
                    <a:pt x="6856" y="65764"/>
                  </a:cubicBezTo>
                  <a:cubicBezTo>
                    <a:pt x="3713" y="65192"/>
                    <a:pt x="665" y="67288"/>
                    <a:pt x="94" y="70431"/>
                  </a:cubicBezTo>
                  <a:lnTo>
                    <a:pt x="94" y="70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27"/>
          <p:cNvGrpSpPr/>
          <p:nvPr/>
        </p:nvGrpSpPr>
        <p:grpSpPr>
          <a:xfrm>
            <a:off x="7570434" y="3898300"/>
            <a:ext cx="371704" cy="398621"/>
            <a:chOff x="9096946" y="4418837"/>
            <a:chExt cx="371704" cy="398621"/>
          </a:xfrm>
        </p:grpSpPr>
        <p:sp>
          <p:nvSpPr>
            <p:cNvPr id="692" name="Google Shape;692;p27"/>
            <p:cNvSpPr/>
            <p:nvPr/>
          </p:nvSpPr>
          <p:spPr>
            <a:xfrm>
              <a:off x="9096946" y="4418837"/>
              <a:ext cx="129957" cy="398430"/>
            </a:xfrm>
            <a:custGeom>
              <a:rect b="b" l="l" r="r" t="t"/>
              <a:pathLst>
                <a:path extrusionOk="0" h="398430" w="129957">
                  <a:moveTo>
                    <a:pt x="60103" y="386715"/>
                  </a:moveTo>
                  <a:lnTo>
                    <a:pt x="13811" y="386715"/>
                  </a:lnTo>
                  <a:cubicBezTo>
                    <a:pt x="12668" y="386715"/>
                    <a:pt x="11811" y="385763"/>
                    <a:pt x="11811" y="384715"/>
                  </a:cubicBezTo>
                  <a:lnTo>
                    <a:pt x="11811" y="17526"/>
                  </a:lnTo>
                  <a:cubicBezTo>
                    <a:pt x="11811" y="14288"/>
                    <a:pt x="14383" y="11716"/>
                    <a:pt x="17621" y="11716"/>
                  </a:cubicBezTo>
                  <a:lnTo>
                    <a:pt x="123920" y="11716"/>
                  </a:lnTo>
                  <a:cubicBezTo>
                    <a:pt x="126873" y="11716"/>
                    <a:pt x="129635" y="9525"/>
                    <a:pt x="129921" y="6572"/>
                  </a:cubicBezTo>
                  <a:cubicBezTo>
                    <a:pt x="130302" y="3048"/>
                    <a:pt x="127635" y="0"/>
                    <a:pt x="124111" y="0"/>
                  </a:cubicBezTo>
                  <a:lnTo>
                    <a:pt x="17526" y="0"/>
                  </a:lnTo>
                  <a:cubicBezTo>
                    <a:pt x="7906" y="0"/>
                    <a:pt x="0" y="7811"/>
                    <a:pt x="0" y="17526"/>
                  </a:cubicBezTo>
                  <a:lnTo>
                    <a:pt x="0" y="392335"/>
                  </a:lnTo>
                  <a:cubicBezTo>
                    <a:pt x="0" y="395668"/>
                    <a:pt x="2762" y="398431"/>
                    <a:pt x="6096" y="398431"/>
                  </a:cubicBezTo>
                  <a:lnTo>
                    <a:pt x="61913" y="398431"/>
                  </a:lnTo>
                  <a:cubicBezTo>
                    <a:pt x="62484" y="398431"/>
                    <a:pt x="63055" y="398145"/>
                    <a:pt x="63436" y="397764"/>
                  </a:cubicBezTo>
                  <a:cubicBezTo>
                    <a:pt x="68294" y="392716"/>
                    <a:pt x="64770" y="386715"/>
                    <a:pt x="59912" y="386715"/>
                  </a:cubicBezTo>
                  <a:lnTo>
                    <a:pt x="59912" y="3867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9136665" y="4526946"/>
              <a:ext cx="51339" cy="51339"/>
            </a:xfrm>
            <a:custGeom>
              <a:rect b="b" l="l" r="r" t="t"/>
              <a:pathLst>
                <a:path extrusionOk="0" h="51339" w="51339">
                  <a:moveTo>
                    <a:pt x="38291" y="0"/>
                  </a:moveTo>
                  <a:lnTo>
                    <a:pt x="13049" y="0"/>
                  </a:lnTo>
                  <a:cubicBezTo>
                    <a:pt x="5811" y="0"/>
                    <a:pt x="0" y="5810"/>
                    <a:pt x="0" y="13049"/>
                  </a:cubicBezTo>
                  <a:lnTo>
                    <a:pt x="0" y="38291"/>
                  </a:lnTo>
                  <a:cubicBezTo>
                    <a:pt x="0" y="45529"/>
                    <a:pt x="5811" y="51340"/>
                    <a:pt x="13049" y="51340"/>
                  </a:cubicBezTo>
                  <a:lnTo>
                    <a:pt x="38291" y="51340"/>
                  </a:lnTo>
                  <a:cubicBezTo>
                    <a:pt x="45530" y="51340"/>
                    <a:pt x="51340" y="45529"/>
                    <a:pt x="51340" y="38291"/>
                  </a:cubicBezTo>
                  <a:lnTo>
                    <a:pt x="51340" y="13049"/>
                  </a:lnTo>
                  <a:cubicBezTo>
                    <a:pt x="51340" y="5810"/>
                    <a:pt x="45530" y="0"/>
                    <a:pt x="38291" y="0"/>
                  </a:cubicBezTo>
                  <a:close/>
                  <a:moveTo>
                    <a:pt x="39720" y="38291"/>
                  </a:moveTo>
                  <a:cubicBezTo>
                    <a:pt x="39720" y="39053"/>
                    <a:pt x="39148" y="39624"/>
                    <a:pt x="38386" y="39624"/>
                  </a:cubicBezTo>
                  <a:lnTo>
                    <a:pt x="13145" y="39624"/>
                  </a:lnTo>
                  <a:cubicBezTo>
                    <a:pt x="12383" y="39624"/>
                    <a:pt x="11716" y="38957"/>
                    <a:pt x="11716" y="38195"/>
                  </a:cubicBezTo>
                  <a:lnTo>
                    <a:pt x="11716" y="12954"/>
                  </a:lnTo>
                  <a:cubicBezTo>
                    <a:pt x="11716" y="12192"/>
                    <a:pt x="12383" y="11525"/>
                    <a:pt x="13145" y="11525"/>
                  </a:cubicBezTo>
                  <a:lnTo>
                    <a:pt x="38386" y="11525"/>
                  </a:lnTo>
                  <a:cubicBezTo>
                    <a:pt x="39148" y="11525"/>
                    <a:pt x="39814" y="12192"/>
                    <a:pt x="39814" y="12954"/>
                  </a:cubicBezTo>
                  <a:lnTo>
                    <a:pt x="39814" y="38195"/>
                  </a:lnTo>
                  <a:lnTo>
                    <a:pt x="39814" y="381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9205590" y="4561141"/>
              <a:ext cx="72558" cy="11715"/>
            </a:xfrm>
            <a:custGeom>
              <a:rect b="b" l="l" r="r" t="t"/>
              <a:pathLst>
                <a:path extrusionOk="0" h="11715" w="72558">
                  <a:moveTo>
                    <a:pt x="5847" y="11716"/>
                  </a:moveTo>
                  <a:lnTo>
                    <a:pt x="66521" y="11716"/>
                  </a:lnTo>
                  <a:cubicBezTo>
                    <a:pt x="69474" y="11716"/>
                    <a:pt x="72236" y="9525"/>
                    <a:pt x="72522" y="6572"/>
                  </a:cubicBezTo>
                  <a:cubicBezTo>
                    <a:pt x="72903" y="3048"/>
                    <a:pt x="70236" y="0"/>
                    <a:pt x="66711" y="0"/>
                  </a:cubicBez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3" y="11716"/>
                    <a:pt x="5847" y="11716"/>
                  </a:cubicBezTo>
                  <a:lnTo>
                    <a:pt x="5847" y="117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9136665" y="4608671"/>
              <a:ext cx="51339" cy="51339"/>
            </a:xfrm>
            <a:custGeom>
              <a:rect b="b" l="l" r="r" t="t"/>
              <a:pathLst>
                <a:path extrusionOk="0" h="51339" w="51339">
                  <a:moveTo>
                    <a:pt x="38291" y="0"/>
                  </a:moveTo>
                  <a:lnTo>
                    <a:pt x="13049" y="0"/>
                  </a:lnTo>
                  <a:cubicBezTo>
                    <a:pt x="5811" y="0"/>
                    <a:pt x="0" y="5810"/>
                    <a:pt x="0" y="13049"/>
                  </a:cubicBezTo>
                  <a:lnTo>
                    <a:pt x="0" y="38290"/>
                  </a:lnTo>
                  <a:cubicBezTo>
                    <a:pt x="0" y="45529"/>
                    <a:pt x="5811" y="51340"/>
                    <a:pt x="13049" y="51340"/>
                  </a:cubicBezTo>
                  <a:lnTo>
                    <a:pt x="38291" y="51340"/>
                  </a:lnTo>
                  <a:cubicBezTo>
                    <a:pt x="45530" y="51340"/>
                    <a:pt x="51340" y="45529"/>
                    <a:pt x="51340" y="38290"/>
                  </a:cubicBezTo>
                  <a:lnTo>
                    <a:pt x="51340" y="13049"/>
                  </a:lnTo>
                  <a:cubicBezTo>
                    <a:pt x="51340" y="5810"/>
                    <a:pt x="45530" y="0"/>
                    <a:pt x="38291" y="0"/>
                  </a:cubicBezTo>
                  <a:close/>
                  <a:moveTo>
                    <a:pt x="39720" y="38290"/>
                  </a:moveTo>
                  <a:cubicBezTo>
                    <a:pt x="39720" y="39053"/>
                    <a:pt x="39148" y="39624"/>
                    <a:pt x="38386" y="39624"/>
                  </a:cubicBezTo>
                  <a:lnTo>
                    <a:pt x="13145" y="39624"/>
                  </a:lnTo>
                  <a:cubicBezTo>
                    <a:pt x="12383" y="39624"/>
                    <a:pt x="11716" y="38957"/>
                    <a:pt x="11716" y="38195"/>
                  </a:cubicBezTo>
                  <a:lnTo>
                    <a:pt x="11716" y="12954"/>
                  </a:lnTo>
                  <a:cubicBezTo>
                    <a:pt x="11716" y="12192"/>
                    <a:pt x="12383" y="11525"/>
                    <a:pt x="13145" y="11525"/>
                  </a:cubicBezTo>
                  <a:lnTo>
                    <a:pt x="38386" y="11525"/>
                  </a:lnTo>
                  <a:cubicBezTo>
                    <a:pt x="39148" y="11525"/>
                    <a:pt x="39814" y="12192"/>
                    <a:pt x="39814" y="12954"/>
                  </a:cubicBezTo>
                  <a:lnTo>
                    <a:pt x="39814" y="38195"/>
                  </a:lnTo>
                  <a:lnTo>
                    <a:pt x="39814" y="381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9136665" y="4692776"/>
              <a:ext cx="51339" cy="51339"/>
            </a:xfrm>
            <a:custGeom>
              <a:rect b="b" l="l" r="r" t="t"/>
              <a:pathLst>
                <a:path extrusionOk="0" h="51339" w="51339">
                  <a:moveTo>
                    <a:pt x="38291" y="0"/>
                  </a:moveTo>
                  <a:lnTo>
                    <a:pt x="13049" y="0"/>
                  </a:lnTo>
                  <a:cubicBezTo>
                    <a:pt x="5811" y="0"/>
                    <a:pt x="0" y="5810"/>
                    <a:pt x="0" y="13049"/>
                  </a:cubicBezTo>
                  <a:lnTo>
                    <a:pt x="0" y="38291"/>
                  </a:lnTo>
                  <a:cubicBezTo>
                    <a:pt x="0" y="45529"/>
                    <a:pt x="5811" y="51340"/>
                    <a:pt x="13049" y="51340"/>
                  </a:cubicBezTo>
                  <a:lnTo>
                    <a:pt x="38291" y="51340"/>
                  </a:lnTo>
                  <a:cubicBezTo>
                    <a:pt x="45530" y="51340"/>
                    <a:pt x="51340" y="45529"/>
                    <a:pt x="51340" y="38291"/>
                  </a:cubicBezTo>
                  <a:lnTo>
                    <a:pt x="51340" y="13049"/>
                  </a:lnTo>
                  <a:cubicBezTo>
                    <a:pt x="51340" y="5810"/>
                    <a:pt x="45530" y="0"/>
                    <a:pt x="38291" y="0"/>
                  </a:cubicBezTo>
                  <a:close/>
                  <a:moveTo>
                    <a:pt x="39720" y="38291"/>
                  </a:moveTo>
                  <a:cubicBezTo>
                    <a:pt x="39720" y="39053"/>
                    <a:pt x="39148" y="39624"/>
                    <a:pt x="38386" y="39624"/>
                  </a:cubicBezTo>
                  <a:lnTo>
                    <a:pt x="13145" y="39624"/>
                  </a:lnTo>
                  <a:cubicBezTo>
                    <a:pt x="12383" y="39624"/>
                    <a:pt x="11716" y="38957"/>
                    <a:pt x="11716" y="38195"/>
                  </a:cubicBezTo>
                  <a:lnTo>
                    <a:pt x="11716" y="12954"/>
                  </a:lnTo>
                  <a:cubicBezTo>
                    <a:pt x="11716" y="12192"/>
                    <a:pt x="12383" y="11525"/>
                    <a:pt x="13145" y="11525"/>
                  </a:cubicBezTo>
                  <a:lnTo>
                    <a:pt x="38386" y="11525"/>
                  </a:lnTo>
                  <a:cubicBezTo>
                    <a:pt x="39148" y="11525"/>
                    <a:pt x="39814" y="12192"/>
                    <a:pt x="39814" y="12954"/>
                  </a:cubicBezTo>
                  <a:lnTo>
                    <a:pt x="39814" y="38195"/>
                  </a:lnTo>
                  <a:lnTo>
                    <a:pt x="39814" y="381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9205685" y="4726971"/>
              <a:ext cx="72461" cy="11715"/>
            </a:xfrm>
            <a:custGeom>
              <a:rect b="b" l="l" r="r" t="t"/>
              <a:pathLst>
                <a:path extrusionOk="0" h="11715" w="72461">
                  <a:moveTo>
                    <a:pt x="66616" y="11716"/>
                  </a:moveTo>
                  <a:cubicBezTo>
                    <a:pt x="70045" y="11716"/>
                    <a:pt x="72807" y="8668"/>
                    <a:pt x="72427" y="5144"/>
                  </a:cubicBezTo>
                  <a:cubicBezTo>
                    <a:pt x="72045" y="2191"/>
                    <a:pt x="69379" y="0"/>
                    <a:pt x="66426" y="0"/>
                  </a:cubicBez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7" y="11716"/>
                  </a:cubicBezTo>
                  <a:lnTo>
                    <a:pt x="66711" y="117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9174540" y="4418837"/>
              <a:ext cx="294110" cy="398621"/>
            </a:xfrm>
            <a:custGeom>
              <a:rect b="b" l="l" r="r" t="t"/>
              <a:pathLst>
                <a:path extrusionOk="0" h="398621" w="294110">
                  <a:moveTo>
                    <a:pt x="283404" y="179546"/>
                  </a:moveTo>
                  <a:cubicBezTo>
                    <a:pt x="265973" y="142018"/>
                    <a:pt x="236922" y="125825"/>
                    <a:pt x="215015" y="118872"/>
                  </a:cubicBezTo>
                  <a:lnTo>
                    <a:pt x="215015" y="78105"/>
                  </a:lnTo>
                  <a:cubicBezTo>
                    <a:pt x="215015" y="76581"/>
                    <a:pt x="214348" y="75057"/>
                    <a:pt x="213300" y="74009"/>
                  </a:cubicBezTo>
                  <a:lnTo>
                    <a:pt x="141196" y="1715"/>
                  </a:lnTo>
                  <a:cubicBezTo>
                    <a:pt x="140148" y="667"/>
                    <a:pt x="138624" y="0"/>
                    <a:pt x="137100" y="0"/>
                  </a:cubicBezTo>
                  <a:lnTo>
                    <a:pt x="70996" y="0"/>
                  </a:lnTo>
                  <a:cubicBezTo>
                    <a:pt x="68043" y="0"/>
                    <a:pt x="65281" y="2191"/>
                    <a:pt x="64996" y="5144"/>
                  </a:cubicBezTo>
                  <a:cubicBezTo>
                    <a:pt x="64614" y="8668"/>
                    <a:pt x="67282" y="11716"/>
                    <a:pt x="70806" y="11716"/>
                  </a:cubicBezTo>
                  <a:lnTo>
                    <a:pt x="131004" y="11716"/>
                  </a:lnTo>
                  <a:lnTo>
                    <a:pt x="131004" y="66580"/>
                  </a:lnTo>
                  <a:cubicBezTo>
                    <a:pt x="131004" y="76295"/>
                    <a:pt x="138815" y="84106"/>
                    <a:pt x="148530" y="84106"/>
                  </a:cubicBezTo>
                  <a:lnTo>
                    <a:pt x="203394" y="84106"/>
                  </a:lnTo>
                  <a:lnTo>
                    <a:pt x="203394" y="116586"/>
                  </a:lnTo>
                  <a:cubicBezTo>
                    <a:pt x="191774" y="114109"/>
                    <a:pt x="181963" y="113633"/>
                    <a:pt x="175771" y="113633"/>
                  </a:cubicBezTo>
                  <a:cubicBezTo>
                    <a:pt x="175771" y="113633"/>
                    <a:pt x="175771" y="113633"/>
                    <a:pt x="175771" y="113633"/>
                  </a:cubicBezTo>
                  <a:lnTo>
                    <a:pt x="36135" y="113633"/>
                  </a:lnTo>
                  <a:cubicBezTo>
                    <a:pt x="33373" y="113633"/>
                    <a:pt x="30801" y="115443"/>
                    <a:pt x="30229" y="118205"/>
                  </a:cubicBezTo>
                  <a:cubicBezTo>
                    <a:pt x="29467" y="122015"/>
                    <a:pt x="32325" y="125349"/>
                    <a:pt x="35944" y="125349"/>
                  </a:cubicBezTo>
                  <a:lnTo>
                    <a:pt x="163675" y="125349"/>
                  </a:lnTo>
                  <a:lnTo>
                    <a:pt x="163675" y="147352"/>
                  </a:lnTo>
                  <a:cubicBezTo>
                    <a:pt x="143958" y="156305"/>
                    <a:pt x="133385" y="176593"/>
                    <a:pt x="126908" y="188976"/>
                  </a:cubicBezTo>
                  <a:cubicBezTo>
                    <a:pt x="126242" y="190214"/>
                    <a:pt x="125670" y="191357"/>
                    <a:pt x="125099" y="192500"/>
                  </a:cubicBezTo>
                  <a:cubicBezTo>
                    <a:pt x="124527" y="193548"/>
                    <a:pt x="123955" y="194405"/>
                    <a:pt x="123289" y="195358"/>
                  </a:cubicBezTo>
                  <a:lnTo>
                    <a:pt x="37278" y="195358"/>
                  </a:lnTo>
                  <a:cubicBezTo>
                    <a:pt x="34325" y="195358"/>
                    <a:pt x="31563" y="197549"/>
                    <a:pt x="31277" y="200501"/>
                  </a:cubicBezTo>
                  <a:cubicBezTo>
                    <a:pt x="30896" y="204025"/>
                    <a:pt x="33563" y="207074"/>
                    <a:pt x="37087" y="207074"/>
                  </a:cubicBezTo>
                  <a:lnTo>
                    <a:pt x="111001" y="207074"/>
                  </a:lnTo>
                  <a:cubicBezTo>
                    <a:pt x="106143" y="211360"/>
                    <a:pt x="101286" y="216408"/>
                    <a:pt x="98238" y="224218"/>
                  </a:cubicBezTo>
                  <a:lnTo>
                    <a:pt x="37087" y="224218"/>
                  </a:lnTo>
                  <a:cubicBezTo>
                    <a:pt x="34134" y="224218"/>
                    <a:pt x="31372" y="226409"/>
                    <a:pt x="31086" y="229362"/>
                  </a:cubicBezTo>
                  <a:cubicBezTo>
                    <a:pt x="30705" y="232886"/>
                    <a:pt x="33373" y="235934"/>
                    <a:pt x="36897" y="235934"/>
                  </a:cubicBezTo>
                  <a:lnTo>
                    <a:pt x="96809" y="235934"/>
                  </a:lnTo>
                  <a:cubicBezTo>
                    <a:pt x="97285" y="239649"/>
                    <a:pt x="98714" y="243459"/>
                    <a:pt x="101000" y="246983"/>
                  </a:cubicBezTo>
                  <a:cubicBezTo>
                    <a:pt x="106143" y="254889"/>
                    <a:pt x="115574" y="261080"/>
                    <a:pt x="122717" y="261366"/>
                  </a:cubicBezTo>
                  <a:cubicBezTo>
                    <a:pt x="129766" y="261652"/>
                    <a:pt x="136052" y="256889"/>
                    <a:pt x="141577" y="252793"/>
                  </a:cubicBezTo>
                  <a:cubicBezTo>
                    <a:pt x="143863" y="251079"/>
                    <a:pt x="147006" y="248698"/>
                    <a:pt x="148244" y="248412"/>
                  </a:cubicBezTo>
                  <a:cubicBezTo>
                    <a:pt x="149197" y="248412"/>
                    <a:pt x="151959" y="249746"/>
                    <a:pt x="153864" y="250698"/>
                  </a:cubicBezTo>
                  <a:cubicBezTo>
                    <a:pt x="158341" y="252984"/>
                    <a:pt x="164532" y="256223"/>
                    <a:pt x="171961" y="255365"/>
                  </a:cubicBezTo>
                  <a:cubicBezTo>
                    <a:pt x="174723" y="255080"/>
                    <a:pt x="177391" y="254317"/>
                    <a:pt x="179962" y="253365"/>
                  </a:cubicBezTo>
                  <a:cubicBezTo>
                    <a:pt x="176819" y="260604"/>
                    <a:pt x="172057" y="269843"/>
                    <a:pt x="165198" y="279464"/>
                  </a:cubicBezTo>
                  <a:lnTo>
                    <a:pt x="37278" y="279464"/>
                  </a:lnTo>
                  <a:cubicBezTo>
                    <a:pt x="34325" y="279464"/>
                    <a:pt x="31563" y="281654"/>
                    <a:pt x="31277" y="284607"/>
                  </a:cubicBezTo>
                  <a:cubicBezTo>
                    <a:pt x="30896" y="288131"/>
                    <a:pt x="33563" y="291179"/>
                    <a:pt x="37087" y="291179"/>
                  </a:cubicBezTo>
                  <a:lnTo>
                    <a:pt x="155769" y="291179"/>
                  </a:lnTo>
                  <a:cubicBezTo>
                    <a:pt x="151197" y="296227"/>
                    <a:pt x="146053" y="301181"/>
                    <a:pt x="140148" y="305848"/>
                  </a:cubicBezTo>
                  <a:cubicBezTo>
                    <a:pt x="122527" y="319659"/>
                    <a:pt x="119193" y="337661"/>
                    <a:pt x="118812" y="346615"/>
                  </a:cubicBezTo>
                  <a:cubicBezTo>
                    <a:pt x="109763" y="349091"/>
                    <a:pt x="103096" y="357378"/>
                    <a:pt x="103096" y="367284"/>
                  </a:cubicBezTo>
                  <a:lnTo>
                    <a:pt x="103096" y="386906"/>
                  </a:lnTo>
                  <a:lnTo>
                    <a:pt x="6036" y="386906"/>
                  </a:lnTo>
                  <a:cubicBezTo>
                    <a:pt x="3083" y="386906"/>
                    <a:pt x="321" y="389096"/>
                    <a:pt x="35" y="392049"/>
                  </a:cubicBezTo>
                  <a:cubicBezTo>
                    <a:pt x="-346" y="395573"/>
                    <a:pt x="2417" y="398621"/>
                    <a:pt x="5845" y="398621"/>
                  </a:cubicBezTo>
                  <a:lnTo>
                    <a:pt x="264544" y="398621"/>
                  </a:lnTo>
                  <a:cubicBezTo>
                    <a:pt x="267783" y="398621"/>
                    <a:pt x="270355" y="396050"/>
                    <a:pt x="270355" y="392811"/>
                  </a:cubicBezTo>
                  <a:lnTo>
                    <a:pt x="270355" y="366427"/>
                  </a:lnTo>
                  <a:cubicBezTo>
                    <a:pt x="270355" y="357473"/>
                    <a:pt x="264830" y="349853"/>
                    <a:pt x="257115" y="346615"/>
                  </a:cubicBezTo>
                  <a:cubicBezTo>
                    <a:pt x="263020" y="336994"/>
                    <a:pt x="273117" y="318992"/>
                    <a:pt x="281308" y="296609"/>
                  </a:cubicBezTo>
                  <a:cubicBezTo>
                    <a:pt x="297596" y="252222"/>
                    <a:pt x="298358" y="211741"/>
                    <a:pt x="283499" y="179737"/>
                  </a:cubicBezTo>
                  <a:lnTo>
                    <a:pt x="283499" y="179737"/>
                  </a:lnTo>
                  <a:close/>
                  <a:moveTo>
                    <a:pt x="142624" y="66484"/>
                  </a:moveTo>
                  <a:lnTo>
                    <a:pt x="142624" y="19812"/>
                  </a:lnTo>
                  <a:lnTo>
                    <a:pt x="195107" y="72295"/>
                  </a:lnTo>
                  <a:lnTo>
                    <a:pt x="148434" y="72295"/>
                  </a:lnTo>
                  <a:cubicBezTo>
                    <a:pt x="145196" y="72295"/>
                    <a:pt x="142624" y="69723"/>
                    <a:pt x="142624" y="66484"/>
                  </a:cubicBezTo>
                  <a:close/>
                  <a:moveTo>
                    <a:pt x="258543" y="366903"/>
                  </a:moveTo>
                  <a:lnTo>
                    <a:pt x="258543" y="386715"/>
                  </a:lnTo>
                  <a:lnTo>
                    <a:pt x="114525" y="386715"/>
                  </a:lnTo>
                  <a:cubicBezTo>
                    <a:pt x="114525" y="386715"/>
                    <a:pt x="114525" y="366903"/>
                    <a:pt x="114525" y="366903"/>
                  </a:cubicBezTo>
                  <a:cubicBezTo>
                    <a:pt x="114525" y="361474"/>
                    <a:pt x="118907" y="357092"/>
                    <a:pt x="124241" y="357092"/>
                  </a:cubicBezTo>
                  <a:lnTo>
                    <a:pt x="248733" y="357092"/>
                  </a:lnTo>
                  <a:cubicBezTo>
                    <a:pt x="254067" y="357092"/>
                    <a:pt x="258449" y="361474"/>
                    <a:pt x="258449" y="366808"/>
                  </a:cubicBezTo>
                  <a:lnTo>
                    <a:pt x="258449" y="366808"/>
                  </a:lnTo>
                  <a:close/>
                  <a:moveTo>
                    <a:pt x="248924" y="337661"/>
                  </a:moveTo>
                  <a:cubicBezTo>
                    <a:pt x="244161" y="317087"/>
                    <a:pt x="249114" y="297085"/>
                    <a:pt x="254352" y="276034"/>
                  </a:cubicBezTo>
                  <a:cubicBezTo>
                    <a:pt x="259020" y="257175"/>
                    <a:pt x="263877" y="237744"/>
                    <a:pt x="261973" y="216789"/>
                  </a:cubicBezTo>
                  <a:cubicBezTo>
                    <a:pt x="261687" y="213646"/>
                    <a:pt x="261211" y="210502"/>
                    <a:pt x="260544" y="207455"/>
                  </a:cubicBezTo>
                  <a:cubicBezTo>
                    <a:pt x="259877" y="204311"/>
                    <a:pt x="256734" y="202311"/>
                    <a:pt x="253591" y="202978"/>
                  </a:cubicBezTo>
                  <a:cubicBezTo>
                    <a:pt x="250447" y="203644"/>
                    <a:pt x="248447" y="206788"/>
                    <a:pt x="249114" y="209931"/>
                  </a:cubicBezTo>
                  <a:cubicBezTo>
                    <a:pt x="249685" y="212503"/>
                    <a:pt x="250067" y="215075"/>
                    <a:pt x="250352" y="217742"/>
                  </a:cubicBezTo>
                  <a:cubicBezTo>
                    <a:pt x="252066" y="236792"/>
                    <a:pt x="247495" y="255270"/>
                    <a:pt x="243018" y="273082"/>
                  </a:cubicBezTo>
                  <a:cubicBezTo>
                    <a:pt x="237303" y="296227"/>
                    <a:pt x="231302" y="320135"/>
                    <a:pt x="238922" y="345376"/>
                  </a:cubicBezTo>
                  <a:lnTo>
                    <a:pt x="130337" y="345376"/>
                  </a:lnTo>
                  <a:cubicBezTo>
                    <a:pt x="130909" y="338233"/>
                    <a:pt x="133957" y="324898"/>
                    <a:pt x="147196" y="314516"/>
                  </a:cubicBezTo>
                  <a:cubicBezTo>
                    <a:pt x="185773" y="284321"/>
                    <a:pt x="196059" y="242507"/>
                    <a:pt x="196536" y="240697"/>
                  </a:cubicBezTo>
                  <a:cubicBezTo>
                    <a:pt x="197964" y="235267"/>
                    <a:pt x="190916" y="231076"/>
                    <a:pt x="186916" y="235077"/>
                  </a:cubicBezTo>
                  <a:cubicBezTo>
                    <a:pt x="186916" y="235077"/>
                    <a:pt x="178819" y="242411"/>
                    <a:pt x="170628" y="243268"/>
                  </a:cubicBezTo>
                  <a:cubicBezTo>
                    <a:pt x="166723" y="243650"/>
                    <a:pt x="162913" y="241744"/>
                    <a:pt x="159198" y="239840"/>
                  </a:cubicBezTo>
                  <a:cubicBezTo>
                    <a:pt x="155007" y="237649"/>
                    <a:pt x="150626" y="235458"/>
                    <a:pt x="145768" y="236506"/>
                  </a:cubicBezTo>
                  <a:cubicBezTo>
                    <a:pt x="141957" y="237363"/>
                    <a:pt x="138338" y="240030"/>
                    <a:pt x="134528" y="242983"/>
                  </a:cubicBezTo>
                  <a:cubicBezTo>
                    <a:pt x="130813" y="245840"/>
                    <a:pt x="126051" y="249269"/>
                    <a:pt x="123193" y="249174"/>
                  </a:cubicBezTo>
                  <a:cubicBezTo>
                    <a:pt x="120908" y="249174"/>
                    <a:pt x="114621" y="245935"/>
                    <a:pt x="110811" y="240125"/>
                  </a:cubicBezTo>
                  <a:cubicBezTo>
                    <a:pt x="108144" y="236125"/>
                    <a:pt x="107572" y="232124"/>
                    <a:pt x="109096" y="228314"/>
                  </a:cubicBezTo>
                  <a:cubicBezTo>
                    <a:pt x="111763" y="221456"/>
                    <a:pt x="116621" y="217360"/>
                    <a:pt x="121764" y="213074"/>
                  </a:cubicBezTo>
                  <a:cubicBezTo>
                    <a:pt x="126622" y="208978"/>
                    <a:pt x="131671" y="204692"/>
                    <a:pt x="135290" y="198025"/>
                  </a:cubicBezTo>
                  <a:cubicBezTo>
                    <a:pt x="135861" y="196882"/>
                    <a:pt x="136528" y="195739"/>
                    <a:pt x="137195" y="194405"/>
                  </a:cubicBezTo>
                  <a:cubicBezTo>
                    <a:pt x="143672" y="181927"/>
                    <a:pt x="153483" y="163068"/>
                    <a:pt x="171390" y="156686"/>
                  </a:cubicBezTo>
                  <a:cubicBezTo>
                    <a:pt x="173771" y="155829"/>
                    <a:pt x="175295" y="153638"/>
                    <a:pt x="175295" y="151162"/>
                  </a:cubicBezTo>
                  <a:lnTo>
                    <a:pt x="175295" y="125921"/>
                  </a:lnTo>
                  <a:cubicBezTo>
                    <a:pt x="177486" y="126492"/>
                    <a:pt x="180057" y="127349"/>
                    <a:pt x="182534" y="128683"/>
                  </a:cubicBezTo>
                  <a:cubicBezTo>
                    <a:pt x="191107" y="133159"/>
                    <a:pt x="195202" y="140494"/>
                    <a:pt x="195202" y="151257"/>
                  </a:cubicBezTo>
                  <a:cubicBezTo>
                    <a:pt x="195202" y="153734"/>
                    <a:pt x="196726" y="155924"/>
                    <a:pt x="199012" y="156782"/>
                  </a:cubicBezTo>
                  <a:cubicBezTo>
                    <a:pt x="199298" y="156877"/>
                    <a:pt x="226539" y="167068"/>
                    <a:pt x="241303" y="190976"/>
                  </a:cubicBezTo>
                  <a:cubicBezTo>
                    <a:pt x="243018" y="193739"/>
                    <a:pt x="246637" y="194596"/>
                    <a:pt x="249304" y="192881"/>
                  </a:cubicBezTo>
                  <a:cubicBezTo>
                    <a:pt x="252066" y="191167"/>
                    <a:pt x="252924" y="187547"/>
                    <a:pt x="251209" y="184880"/>
                  </a:cubicBezTo>
                  <a:cubicBezTo>
                    <a:pt x="237589" y="162782"/>
                    <a:pt x="215395" y="151257"/>
                    <a:pt x="206633" y="147352"/>
                  </a:cubicBezTo>
                  <a:cubicBezTo>
                    <a:pt x="205870" y="138493"/>
                    <a:pt x="202822" y="131921"/>
                    <a:pt x="198822" y="127159"/>
                  </a:cubicBezTo>
                  <a:cubicBezTo>
                    <a:pt x="202346" y="127825"/>
                    <a:pt x="206156" y="128778"/>
                    <a:pt x="209966" y="129921"/>
                  </a:cubicBezTo>
                  <a:cubicBezTo>
                    <a:pt x="238636" y="138684"/>
                    <a:pt x="259782" y="157163"/>
                    <a:pt x="272641" y="184785"/>
                  </a:cubicBezTo>
                  <a:cubicBezTo>
                    <a:pt x="289786" y="221647"/>
                    <a:pt x="280737" y="263747"/>
                    <a:pt x="270164" y="292608"/>
                  </a:cubicBezTo>
                  <a:cubicBezTo>
                    <a:pt x="263116" y="311753"/>
                    <a:pt x="254543" y="327755"/>
                    <a:pt x="248733" y="337566"/>
                  </a:cubicBezTo>
                  <a:lnTo>
                    <a:pt x="248733" y="3375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28"/>
          <p:cNvGrpSpPr/>
          <p:nvPr/>
        </p:nvGrpSpPr>
        <p:grpSpPr>
          <a:xfrm>
            <a:off x="1343061" y="3305297"/>
            <a:ext cx="291737" cy="289845"/>
            <a:chOff x="5049575" y="4993600"/>
            <a:chExt cx="482050" cy="478925"/>
          </a:xfrm>
        </p:grpSpPr>
        <p:sp>
          <p:nvSpPr>
            <p:cNvPr id="704" name="Google Shape;704;p28"/>
            <p:cNvSpPr/>
            <p:nvPr/>
          </p:nvSpPr>
          <p:spPr>
            <a:xfrm>
              <a:off x="5063200" y="5058825"/>
              <a:ext cx="315450" cy="164750"/>
            </a:xfrm>
            <a:custGeom>
              <a:rect b="b" l="l" r="r" t="t"/>
              <a:pathLst>
                <a:path extrusionOk="0" h="6590" w="12618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5299425" y="5133350"/>
              <a:ext cx="232200" cy="339175"/>
            </a:xfrm>
            <a:custGeom>
              <a:rect b="b" l="l" r="r" t="t"/>
              <a:pathLst>
                <a:path extrusionOk="0" h="13567" w="9288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5184475" y="4993600"/>
              <a:ext cx="334125" cy="168525"/>
            </a:xfrm>
            <a:custGeom>
              <a:rect b="b" l="l" r="r" t="t"/>
              <a:pathLst>
                <a:path extrusionOk="0" h="6741" w="13365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049575" y="5132450"/>
              <a:ext cx="221650" cy="339925"/>
            </a:xfrm>
            <a:custGeom>
              <a:rect b="b" l="l" r="r" t="t"/>
              <a:pathLst>
                <a:path extrusionOk="0" h="13597" w="8866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8" name="Google Shape;708;p28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709" name="Google Shape;709;p28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3" name="Google Shape;713;p28"/>
          <p:cNvGrpSpPr/>
          <p:nvPr/>
        </p:nvGrpSpPr>
        <p:grpSpPr>
          <a:xfrm>
            <a:off x="942179" y="2419464"/>
            <a:ext cx="291890" cy="291890"/>
            <a:chOff x="2085525" y="4992125"/>
            <a:chExt cx="481825" cy="481825"/>
          </a:xfrm>
        </p:grpSpPr>
        <p:sp>
          <p:nvSpPr>
            <p:cNvPr id="714" name="Google Shape;714;p28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16" name="Google Shape;716;p28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7" name="Google Shape;717;p28"/>
          <p:cNvSpPr txBox="1"/>
          <p:nvPr/>
        </p:nvSpPr>
        <p:spPr>
          <a:xfrm>
            <a:off x="72340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If you have a free account, in order to use this template, you must credit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in your final presentation.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8" name="Google Shape;718;p28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sp>
        <p:nvSpPr>
          <p:cNvPr id="719" name="Google Shape;719;p28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Free user, you are allowed to:</a:t>
            </a:r>
            <a:endParaRPr/>
          </a:p>
        </p:txBody>
      </p:sp>
      <p:grpSp>
        <p:nvGrpSpPr>
          <p:cNvPr id="720" name="Google Shape;720;p28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721" name="Google Shape;721;p28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23" name="Google Shape;723;p28"/>
          <p:cNvSpPr/>
          <p:nvPr/>
        </p:nvSpPr>
        <p:spPr>
          <a:xfrm>
            <a:off x="4541072" y="2011594"/>
            <a:ext cx="254859" cy="286108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724" name="Google Shape;724;p28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5" name="Google Shape;725;p28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6" name="Google Shape;726;p28"/>
          <p:cNvSpPr txBox="1"/>
          <p:nvPr/>
        </p:nvSpPr>
        <p:spPr>
          <a:xfrm>
            <a:off x="1254000" y="2419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727" name="Google Shape;727;p28"/>
          <p:cNvSpPr txBox="1"/>
          <p:nvPr/>
        </p:nvSpPr>
        <p:spPr>
          <a:xfrm>
            <a:off x="1616350" y="28282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8" name="Google Shape;728;p28"/>
          <p:cNvSpPr txBox="1"/>
          <p:nvPr/>
        </p:nvSpPr>
        <p:spPr>
          <a:xfrm>
            <a:off x="4814375" y="28282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9" name="Google Shape;729;p28"/>
          <p:cNvSpPr txBox="1"/>
          <p:nvPr/>
        </p:nvSpPr>
        <p:spPr>
          <a:xfrm>
            <a:off x="1616350" y="3296001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Include Slidesgo Content in an online or offline database or 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0" name="Google Shape;730;p28"/>
          <p:cNvSpPr txBox="1"/>
          <p:nvPr/>
        </p:nvSpPr>
        <p:spPr>
          <a:xfrm>
            <a:off x="4814375" y="329599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Offer Slidesgo templates (or modified versions of Slidesgo templates) for download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1" name="Google Shape;731;p28"/>
          <p:cNvSpPr txBox="1"/>
          <p:nvPr/>
        </p:nvSpPr>
        <p:spPr>
          <a:xfrm>
            <a:off x="1616350" y="3763776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Acquire the copyright of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Slidesgo Content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32" name="Google Shape;732;p28"/>
          <p:cNvGrpSpPr/>
          <p:nvPr/>
        </p:nvGrpSpPr>
        <p:grpSpPr>
          <a:xfrm>
            <a:off x="4522635" y="2884257"/>
            <a:ext cx="291741" cy="255607"/>
            <a:chOff x="899850" y="871450"/>
            <a:chExt cx="483175" cy="423400"/>
          </a:xfrm>
        </p:grpSpPr>
        <p:sp>
          <p:nvSpPr>
            <p:cNvPr id="733" name="Google Shape;733;p28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37" name="Google Shape;737;p28"/>
          <p:cNvSpPr/>
          <p:nvPr/>
        </p:nvSpPr>
        <p:spPr>
          <a:xfrm>
            <a:off x="1343062" y="2889787"/>
            <a:ext cx="291729" cy="280808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38" name="Google Shape;738;p28"/>
          <p:cNvGrpSpPr/>
          <p:nvPr/>
        </p:nvGrpSpPr>
        <p:grpSpPr>
          <a:xfrm>
            <a:off x="1343054" y="3797714"/>
            <a:ext cx="291752" cy="270260"/>
            <a:chOff x="4266025" y="3609275"/>
            <a:chExt cx="299325" cy="277275"/>
          </a:xfrm>
        </p:grpSpPr>
        <p:sp>
          <p:nvSpPr>
            <p:cNvPr id="739" name="Google Shape;739;p28"/>
            <p:cNvSpPr/>
            <p:nvPr/>
          </p:nvSpPr>
          <p:spPr>
            <a:xfrm>
              <a:off x="4266025" y="3609275"/>
              <a:ext cx="299325" cy="224500"/>
            </a:xfrm>
            <a:custGeom>
              <a:rect b="b" l="l" r="r" t="t"/>
              <a:pathLst>
                <a:path extrusionOk="0" h="8980" w="11973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332975" y="3851850"/>
              <a:ext cx="157550" cy="34700"/>
            </a:xfrm>
            <a:custGeom>
              <a:rect b="b" l="l" r="r" t="t"/>
              <a:pathLst>
                <a:path extrusionOk="0" h="1388" w="6302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28"/>
          <p:cNvGrpSpPr/>
          <p:nvPr/>
        </p:nvGrpSpPr>
        <p:grpSpPr>
          <a:xfrm>
            <a:off x="4541087" y="3353101"/>
            <a:ext cx="254844" cy="253474"/>
            <a:chOff x="-6329100" y="3632100"/>
            <a:chExt cx="293025" cy="291450"/>
          </a:xfrm>
        </p:grpSpPr>
        <p:sp>
          <p:nvSpPr>
            <p:cNvPr id="742" name="Google Shape;742;p28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29"/>
          <p:cNvGrpSpPr/>
          <p:nvPr/>
        </p:nvGrpSpPr>
        <p:grpSpPr>
          <a:xfrm>
            <a:off x="1343043" y="3832782"/>
            <a:ext cx="291745" cy="222188"/>
            <a:chOff x="3271200" y="3863875"/>
            <a:chExt cx="481825" cy="366950"/>
          </a:xfrm>
        </p:grpSpPr>
        <p:sp>
          <p:nvSpPr>
            <p:cNvPr id="750" name="Google Shape;750;p29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2" name="Google Shape;752;p29"/>
          <p:cNvGrpSpPr/>
          <p:nvPr/>
        </p:nvGrpSpPr>
        <p:grpSpPr>
          <a:xfrm>
            <a:off x="4541062" y="3799828"/>
            <a:ext cx="254864" cy="257380"/>
            <a:chOff x="-37804925" y="3953450"/>
            <a:chExt cx="315075" cy="318225"/>
          </a:xfrm>
        </p:grpSpPr>
        <p:sp>
          <p:nvSpPr>
            <p:cNvPr id="753" name="Google Shape;753;p29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9"/>
          <p:cNvGrpSpPr/>
          <p:nvPr/>
        </p:nvGrpSpPr>
        <p:grpSpPr>
          <a:xfrm>
            <a:off x="4522635" y="3285732"/>
            <a:ext cx="291741" cy="255607"/>
            <a:chOff x="899850" y="871450"/>
            <a:chExt cx="483175" cy="423400"/>
          </a:xfrm>
        </p:grpSpPr>
        <p:sp>
          <p:nvSpPr>
            <p:cNvPr id="757" name="Google Shape;757;p29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61" name="Google Shape;761;p29"/>
          <p:cNvSpPr/>
          <p:nvPr/>
        </p:nvSpPr>
        <p:spPr>
          <a:xfrm>
            <a:off x="1343062" y="3291262"/>
            <a:ext cx="291729" cy="280808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62" name="Google Shape;762;p29"/>
          <p:cNvGrpSpPr/>
          <p:nvPr/>
        </p:nvGrpSpPr>
        <p:grpSpPr>
          <a:xfrm>
            <a:off x="1343039" y="2440320"/>
            <a:ext cx="291768" cy="290652"/>
            <a:chOff x="2085450" y="842250"/>
            <a:chExt cx="483700" cy="481850"/>
          </a:xfrm>
        </p:grpSpPr>
        <p:sp>
          <p:nvSpPr>
            <p:cNvPr id="763" name="Google Shape;763;p29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6" name="Google Shape;766;p29"/>
          <p:cNvGrpSpPr/>
          <p:nvPr/>
        </p:nvGrpSpPr>
        <p:grpSpPr>
          <a:xfrm>
            <a:off x="4541083" y="2436280"/>
            <a:ext cx="254847" cy="289962"/>
            <a:chOff x="2707500" y="249400"/>
            <a:chExt cx="423475" cy="481825"/>
          </a:xfrm>
        </p:grpSpPr>
        <p:sp>
          <p:nvSpPr>
            <p:cNvPr id="767" name="Google Shape;767;p29"/>
            <p:cNvSpPr/>
            <p:nvPr/>
          </p:nvSpPr>
          <p:spPr>
            <a:xfrm>
              <a:off x="2739175" y="420675"/>
              <a:ext cx="360100" cy="310550"/>
            </a:xfrm>
            <a:custGeom>
              <a:rect b="b" l="l" r="r" t="t"/>
              <a:pathLst>
                <a:path extrusionOk="0" h="12422" w="14404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2707500" y="249400"/>
              <a:ext cx="423475" cy="141175"/>
            </a:xfrm>
            <a:custGeom>
              <a:rect b="b" l="l" r="r" t="t"/>
              <a:pathLst>
                <a:path extrusionOk="0" h="5647" w="16939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69" name="Google Shape;769;p29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Premium user, you can use this template without attributing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0" name="Google Shape;770;p29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 (premium users)</a:t>
            </a:r>
            <a:endParaRPr/>
          </a:p>
        </p:txBody>
      </p:sp>
      <p:grpSp>
        <p:nvGrpSpPr>
          <p:cNvPr id="771" name="Google Shape;771;p29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772" name="Google Shape;772;p29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76" name="Google Shape;776;p29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allowed to:</a:t>
            </a:r>
            <a:endParaRPr/>
          </a:p>
        </p:txBody>
      </p:sp>
      <p:sp>
        <p:nvSpPr>
          <p:cNvPr id="777" name="Google Shape;777;p29"/>
          <p:cNvSpPr/>
          <p:nvPr/>
        </p:nvSpPr>
        <p:spPr>
          <a:xfrm>
            <a:off x="4541072" y="2011594"/>
            <a:ext cx="254859" cy="286108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778" name="Google Shape;778;p29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9" name="Google Shape;779;p29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0" name="Google Shape;780;p29"/>
          <p:cNvSpPr txBox="1"/>
          <p:nvPr/>
        </p:nvSpPr>
        <p:spPr>
          <a:xfrm>
            <a:off x="1254000" y="28864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781" name="Google Shape;781;p29"/>
          <p:cNvSpPr txBox="1"/>
          <p:nvPr/>
        </p:nvSpPr>
        <p:spPr>
          <a:xfrm>
            <a:off x="1616350" y="32870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2" name="Google Shape;782;p29"/>
          <p:cNvSpPr txBox="1"/>
          <p:nvPr/>
        </p:nvSpPr>
        <p:spPr>
          <a:xfrm>
            <a:off x="4814375" y="32870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3" name="Google Shape;783;p29"/>
          <p:cNvSpPr txBox="1"/>
          <p:nvPr/>
        </p:nvSpPr>
        <p:spPr>
          <a:xfrm>
            <a:off x="1616350" y="3751379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any of the elements that are part in a separated 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4" name="Google Shape;784;p29"/>
          <p:cNvSpPr txBox="1"/>
          <p:nvPr/>
        </p:nvSpPr>
        <p:spPr>
          <a:xfrm>
            <a:off x="4814375" y="3751378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Register any of the elements as a trademark or logo in an intellectual property registry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5" name="Google Shape;785;p29"/>
          <p:cNvSpPr txBox="1"/>
          <p:nvPr/>
        </p:nvSpPr>
        <p:spPr>
          <a:xfrm>
            <a:off x="1616350" y="2408933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Share this template in an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editable format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6" name="Google Shape;786;p29"/>
          <p:cNvSpPr txBox="1"/>
          <p:nvPr/>
        </p:nvSpPr>
        <p:spPr>
          <a:xfrm>
            <a:off x="4814375" y="240893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Hide or delete the “Thanks” slide and the mention to Slidesgo in the credits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7" name="Google Shape;787;p29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grpSp>
        <p:nvGrpSpPr>
          <p:cNvPr id="788" name="Google Shape;788;p29"/>
          <p:cNvGrpSpPr/>
          <p:nvPr/>
        </p:nvGrpSpPr>
        <p:grpSpPr>
          <a:xfrm>
            <a:off x="8430787" y="228418"/>
            <a:ext cx="346490" cy="311075"/>
            <a:chOff x="5655285" y="1922218"/>
            <a:chExt cx="2946347" cy="2645192"/>
          </a:xfrm>
        </p:grpSpPr>
        <p:sp>
          <p:nvSpPr>
            <p:cNvPr id="789" name="Google Shape;789;p29"/>
            <p:cNvSpPr/>
            <p:nvPr/>
          </p:nvSpPr>
          <p:spPr>
            <a:xfrm>
              <a:off x="5944020" y="4048928"/>
              <a:ext cx="2362667" cy="518482"/>
            </a:xfrm>
            <a:custGeom>
              <a:rect b="b" l="l" r="r" t="t"/>
              <a:pathLst>
                <a:path extrusionOk="0" h="518482" w="2362667">
                  <a:moveTo>
                    <a:pt x="0" y="0"/>
                  </a:moveTo>
                  <a:lnTo>
                    <a:pt x="2362667" y="0"/>
                  </a:lnTo>
                  <a:lnTo>
                    <a:pt x="2362667" y="518483"/>
                  </a:lnTo>
                  <a:lnTo>
                    <a:pt x="0" y="518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928497" y="1922218"/>
              <a:ext cx="2412342" cy="1716891"/>
            </a:xfrm>
            <a:custGeom>
              <a:rect b="b" l="l" r="r" t="t"/>
              <a:pathLst>
                <a:path extrusionOk="0" h="1716891" w="2412342">
                  <a:moveTo>
                    <a:pt x="0" y="1716892"/>
                  </a:moveTo>
                  <a:lnTo>
                    <a:pt x="1195305" y="0"/>
                  </a:lnTo>
                  <a:lnTo>
                    <a:pt x="2412342" y="1716892"/>
                  </a:lnTo>
                  <a:lnTo>
                    <a:pt x="0" y="17168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6235861" y="2397235"/>
              <a:ext cx="2365771" cy="1518191"/>
            </a:xfrm>
            <a:custGeom>
              <a:rect b="b" l="l" r="r" t="t"/>
              <a:pathLst>
                <a:path extrusionOk="0" h="1518191" w="2365771">
                  <a:moveTo>
                    <a:pt x="2086350" y="1518192"/>
                  </a:moveTo>
                  <a:lnTo>
                    <a:pt x="2365772" y="0"/>
                  </a:lnTo>
                  <a:lnTo>
                    <a:pt x="0" y="1518192"/>
                  </a:lnTo>
                  <a:lnTo>
                    <a:pt x="2086350" y="15181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5655285" y="2394130"/>
              <a:ext cx="2207432" cy="1521296"/>
            </a:xfrm>
            <a:custGeom>
              <a:rect b="b" l="l" r="r" t="t"/>
              <a:pathLst>
                <a:path extrusionOk="0" h="1521296" w="2207432">
                  <a:moveTo>
                    <a:pt x="270108" y="1521297"/>
                  </a:moveTo>
                  <a:lnTo>
                    <a:pt x="0" y="0"/>
                  </a:lnTo>
                  <a:lnTo>
                    <a:pt x="2207433" y="1521297"/>
                  </a:lnTo>
                  <a:lnTo>
                    <a:pt x="270108" y="1521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29"/>
          <p:cNvGrpSpPr/>
          <p:nvPr/>
        </p:nvGrpSpPr>
        <p:grpSpPr>
          <a:xfrm>
            <a:off x="942179" y="2910127"/>
            <a:ext cx="291890" cy="291890"/>
            <a:chOff x="2085525" y="4992125"/>
            <a:chExt cx="481825" cy="481825"/>
          </a:xfrm>
        </p:grpSpPr>
        <p:sp>
          <p:nvSpPr>
            <p:cNvPr id="794" name="Google Shape;794;p29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6" name="Google Shape;796;p29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797" name="Google Shape;797;p29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0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can add and edit some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infographics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to your presentation to present your data in a visual way.</a:t>
            </a:r>
            <a:endParaRPr b="1"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4" name="Google Shape;804;p30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805" name="Google Shape;805;p30"/>
          <p:cNvSpPr txBox="1"/>
          <p:nvPr/>
        </p:nvSpPr>
        <p:spPr>
          <a:xfrm>
            <a:off x="1149925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your favourite infographic and insert it in your presentation using Ctrl C + Ctrl V or Cmd C + Cmd V in Mac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6" name="Google Shape;806;p30"/>
          <p:cNvSpPr txBox="1"/>
          <p:nvPr/>
        </p:nvSpPr>
        <p:spPr>
          <a:xfrm>
            <a:off x="1149925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Change the color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by clicking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 the paint bucket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7" name="Google Shape;807;p30"/>
          <p:cNvSpPr txBox="1"/>
          <p:nvPr/>
        </p:nvSpPr>
        <p:spPr>
          <a:xfrm>
            <a:off x="5169296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Group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elements again by selecting them, right-clicking and choosing “Group”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8" name="Google Shape;808;p30"/>
          <p:cNvSpPr txBox="1"/>
          <p:nvPr/>
        </p:nvSpPr>
        <p:spPr>
          <a:xfrm>
            <a:off x="5169296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Remember to choose the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“Keep source formatting”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option so that it keeps the design. For more info, please visit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our blog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9" name="Google Shape;809;p30"/>
          <p:cNvSpPr txBox="1"/>
          <p:nvPr/>
        </p:nvSpPr>
        <p:spPr>
          <a:xfrm>
            <a:off x="1149925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one of the parts and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ungroup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it by right-clicking and choosing “Ungroup”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0" name="Google Shape;810;p30"/>
          <p:cNvSpPr txBox="1"/>
          <p:nvPr/>
        </p:nvSpPr>
        <p:spPr>
          <a:xfrm>
            <a:off x="2079000" y="3995375"/>
            <a:ext cx="5393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Then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resize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 by clicking and dragging one of the square-shaped points of its bounding box (the cursor should look like a double-headed arrow). Remember to hold Shift while dragging to keep the proportions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1" name="Google Shape;811;p30"/>
          <p:cNvSpPr txBox="1"/>
          <p:nvPr/>
        </p:nvSpPr>
        <p:spPr>
          <a:xfrm>
            <a:off x="5169296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Repeat the steps above with the other parts and when you’re done editing, copy the end result and paste it into your presentation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2" name="Google Shape;812;p30"/>
          <p:cNvSpPr/>
          <p:nvPr/>
        </p:nvSpPr>
        <p:spPr>
          <a:xfrm>
            <a:off x="713235" y="1793273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3" name="Google Shape;813;p30"/>
          <p:cNvSpPr/>
          <p:nvPr/>
        </p:nvSpPr>
        <p:spPr>
          <a:xfrm>
            <a:off x="4737645" y="1793273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4" name="Google Shape;814;p30"/>
          <p:cNvSpPr/>
          <p:nvPr/>
        </p:nvSpPr>
        <p:spPr>
          <a:xfrm>
            <a:off x="71323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5" name="Google Shape;815;p30"/>
          <p:cNvSpPr/>
          <p:nvPr/>
        </p:nvSpPr>
        <p:spPr>
          <a:xfrm>
            <a:off x="473764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713235" y="3330291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7" name="Google Shape;817;p30"/>
          <p:cNvSpPr/>
          <p:nvPr/>
        </p:nvSpPr>
        <p:spPr>
          <a:xfrm>
            <a:off x="4737645" y="3330291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1671610" y="4098270"/>
            <a:ext cx="407400" cy="40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19" name="Google Shape;819;p30"/>
          <p:cNvCxnSpPr>
            <a:stCxn id="812" idx="4"/>
            <a:endCxn id="814" idx="0"/>
          </p:cNvCxnSpPr>
          <p:nvPr/>
        </p:nvCxnSpPr>
        <p:spPr>
          <a:xfrm>
            <a:off x="916935" y="2200673"/>
            <a:ext cx="0" cy="36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30"/>
          <p:cNvCxnSpPr>
            <a:stCxn id="814" idx="4"/>
            <a:endCxn id="816" idx="0"/>
          </p:cNvCxnSpPr>
          <p:nvPr/>
        </p:nvCxnSpPr>
        <p:spPr>
          <a:xfrm>
            <a:off x="916935" y="2969707"/>
            <a:ext cx="0" cy="3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30"/>
          <p:cNvCxnSpPr>
            <a:stCxn id="816" idx="4"/>
            <a:endCxn id="818" idx="2"/>
          </p:cNvCxnSpPr>
          <p:nvPr/>
        </p:nvCxnSpPr>
        <p:spPr>
          <a:xfrm flipH="1" rot="-5400000">
            <a:off x="1012185" y="3642441"/>
            <a:ext cx="564300" cy="7548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2" name="Google Shape;822;p30"/>
          <p:cNvCxnSpPr>
            <a:stCxn id="818" idx="0"/>
            <a:endCxn id="817" idx="4"/>
          </p:cNvCxnSpPr>
          <p:nvPr/>
        </p:nvCxnSpPr>
        <p:spPr>
          <a:xfrm rot="-5400000">
            <a:off x="3228010" y="2384970"/>
            <a:ext cx="360600" cy="30660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30"/>
          <p:cNvCxnSpPr>
            <a:stCxn id="817" idx="0"/>
            <a:endCxn id="815" idx="4"/>
          </p:cNvCxnSpPr>
          <p:nvPr/>
        </p:nvCxnSpPr>
        <p:spPr>
          <a:xfrm rot="-5400000">
            <a:off x="4761345" y="3149691"/>
            <a:ext cx="3606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p30"/>
          <p:cNvCxnSpPr>
            <a:stCxn id="815" idx="0"/>
            <a:endCxn id="813" idx="4"/>
          </p:cNvCxnSpPr>
          <p:nvPr/>
        </p:nvCxnSpPr>
        <p:spPr>
          <a:xfrm rot="-5400000">
            <a:off x="4760895" y="2381257"/>
            <a:ext cx="3615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 Infographics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83225" y="1586575"/>
            <a:ext cx="1708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83225" y="1903075"/>
            <a:ext cx="17088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 in the Solar System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83225" y="3223375"/>
            <a:ext cx="1708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83225" y="3539875"/>
            <a:ext cx="17088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second-largest planet in the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Solar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System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 txBox="1"/>
          <p:nvPr/>
        </p:nvSpPr>
        <p:spPr>
          <a:xfrm flipH="1">
            <a:off x="849649" y="1586575"/>
            <a:ext cx="1708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" name="Google Shape;90;p17"/>
          <p:cNvSpPr txBox="1"/>
          <p:nvPr/>
        </p:nvSpPr>
        <p:spPr>
          <a:xfrm flipH="1">
            <a:off x="849650" y="1903075"/>
            <a:ext cx="17088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of them all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 flipH="1">
            <a:off x="849649" y="3223375"/>
            <a:ext cx="1708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2" name="Google Shape;92;p17"/>
          <p:cNvSpPr txBox="1"/>
          <p:nvPr/>
        </p:nvSpPr>
        <p:spPr>
          <a:xfrm flipH="1">
            <a:off x="849650" y="3539875"/>
            <a:ext cx="17088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 Sun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p17"/>
          <p:cNvSpPr/>
          <p:nvPr/>
        </p:nvSpPr>
        <p:spPr>
          <a:xfrm flipH="1">
            <a:off x="452450" y="1715075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7"/>
          <p:cNvSpPr/>
          <p:nvPr/>
        </p:nvSpPr>
        <p:spPr>
          <a:xfrm flipH="1">
            <a:off x="452450" y="3381950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786025" y="1715075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786025" y="3381950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156075" y="3688831"/>
            <a:ext cx="3421576" cy="808295"/>
          </a:xfrm>
          <a:custGeom>
            <a:rect b="b" l="l" r="r" t="t"/>
            <a:pathLst>
              <a:path extrusionOk="0" h="744" w="3377">
                <a:moveTo>
                  <a:pt x="78" y="744"/>
                </a:moveTo>
                <a:cubicBezTo>
                  <a:pt x="3299" y="744"/>
                  <a:pt x="3299" y="744"/>
                  <a:pt x="3299" y="744"/>
                </a:cubicBezTo>
                <a:cubicBezTo>
                  <a:pt x="3347" y="744"/>
                  <a:pt x="3377" y="692"/>
                  <a:pt x="3353" y="651"/>
                </a:cubicBezTo>
                <a:cubicBezTo>
                  <a:pt x="3007" y="51"/>
                  <a:pt x="3007" y="51"/>
                  <a:pt x="3007" y="51"/>
                </a:cubicBezTo>
                <a:cubicBezTo>
                  <a:pt x="2989" y="20"/>
                  <a:pt x="2955" y="0"/>
                  <a:pt x="2919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22" y="0"/>
                  <a:pt x="389" y="20"/>
                  <a:pt x="370" y="51"/>
                </a:cubicBezTo>
                <a:cubicBezTo>
                  <a:pt x="24" y="651"/>
                  <a:pt x="24" y="651"/>
                  <a:pt x="24" y="651"/>
                </a:cubicBezTo>
                <a:cubicBezTo>
                  <a:pt x="0" y="692"/>
                  <a:pt x="30" y="744"/>
                  <a:pt x="78" y="7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</a:t>
            </a:r>
            <a:endParaRPr sz="1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6460901" y="1317600"/>
            <a:ext cx="811924" cy="753764"/>
          </a:xfrm>
          <a:custGeom>
            <a:rect b="b" l="l" r="r" t="t"/>
            <a:pathLst>
              <a:path extrusionOk="0" h="694" w="801">
                <a:moveTo>
                  <a:pt x="349" y="40"/>
                </a:moveTo>
                <a:cubicBezTo>
                  <a:pt x="23" y="604"/>
                  <a:pt x="23" y="604"/>
                  <a:pt x="23" y="604"/>
                </a:cubicBezTo>
                <a:cubicBezTo>
                  <a:pt x="0" y="644"/>
                  <a:pt x="29" y="694"/>
                  <a:pt x="75" y="694"/>
                </a:cubicBezTo>
                <a:cubicBezTo>
                  <a:pt x="726" y="694"/>
                  <a:pt x="726" y="694"/>
                  <a:pt x="726" y="694"/>
                </a:cubicBezTo>
                <a:cubicBezTo>
                  <a:pt x="772" y="694"/>
                  <a:pt x="801" y="644"/>
                  <a:pt x="778" y="604"/>
                </a:cubicBezTo>
                <a:cubicBezTo>
                  <a:pt x="453" y="40"/>
                  <a:pt x="453" y="40"/>
                  <a:pt x="453" y="40"/>
                </a:cubicBezTo>
                <a:cubicBezTo>
                  <a:pt x="430" y="0"/>
                  <a:pt x="372" y="0"/>
                  <a:pt x="349" y="4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1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6026641" y="2071363"/>
            <a:ext cx="1680443" cy="808295"/>
          </a:xfrm>
          <a:custGeom>
            <a:rect b="b" l="l" r="r" t="t"/>
            <a:pathLst>
              <a:path extrusionOk="0" h="744" w="1659">
                <a:moveTo>
                  <a:pt x="1201" y="0"/>
                </a:moveTo>
                <a:cubicBezTo>
                  <a:pt x="458" y="0"/>
                  <a:pt x="458" y="0"/>
                  <a:pt x="458" y="0"/>
                </a:cubicBezTo>
                <a:cubicBezTo>
                  <a:pt x="422" y="0"/>
                  <a:pt x="389" y="19"/>
                  <a:pt x="371" y="50"/>
                </a:cubicBezTo>
                <a:cubicBezTo>
                  <a:pt x="24" y="651"/>
                  <a:pt x="24" y="651"/>
                  <a:pt x="24" y="651"/>
                </a:cubicBezTo>
                <a:cubicBezTo>
                  <a:pt x="0" y="692"/>
                  <a:pt x="30" y="744"/>
                  <a:pt x="77" y="744"/>
                </a:cubicBezTo>
                <a:cubicBezTo>
                  <a:pt x="1582" y="744"/>
                  <a:pt x="1582" y="744"/>
                  <a:pt x="1582" y="744"/>
                </a:cubicBezTo>
                <a:cubicBezTo>
                  <a:pt x="1629" y="744"/>
                  <a:pt x="1659" y="692"/>
                  <a:pt x="1635" y="651"/>
                </a:cubicBezTo>
                <a:cubicBezTo>
                  <a:pt x="1288" y="50"/>
                  <a:pt x="1288" y="50"/>
                  <a:pt x="1288" y="50"/>
                </a:cubicBezTo>
                <a:cubicBezTo>
                  <a:pt x="1270" y="19"/>
                  <a:pt x="1237" y="0"/>
                  <a:pt x="12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1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5591156" y="2879657"/>
            <a:ext cx="2551414" cy="809174"/>
          </a:xfrm>
          <a:custGeom>
            <a:rect b="b" l="l" r="r" t="t"/>
            <a:pathLst>
              <a:path extrusionOk="0" h="744" w="2518">
                <a:moveTo>
                  <a:pt x="370" y="51"/>
                </a:moveTo>
                <a:cubicBezTo>
                  <a:pt x="23" y="651"/>
                  <a:pt x="23" y="651"/>
                  <a:pt x="23" y="651"/>
                </a:cubicBezTo>
                <a:cubicBezTo>
                  <a:pt x="0" y="692"/>
                  <a:pt x="29" y="744"/>
                  <a:pt x="77" y="744"/>
                </a:cubicBezTo>
                <a:cubicBezTo>
                  <a:pt x="2440" y="744"/>
                  <a:pt x="2440" y="744"/>
                  <a:pt x="2440" y="744"/>
                </a:cubicBezTo>
                <a:cubicBezTo>
                  <a:pt x="2488" y="744"/>
                  <a:pt x="2518" y="692"/>
                  <a:pt x="2494" y="651"/>
                </a:cubicBezTo>
                <a:cubicBezTo>
                  <a:pt x="2147" y="51"/>
                  <a:pt x="2147" y="51"/>
                  <a:pt x="2147" y="51"/>
                </a:cubicBezTo>
                <a:cubicBezTo>
                  <a:pt x="2129" y="19"/>
                  <a:pt x="2096" y="0"/>
                  <a:pt x="2059" y="0"/>
                </a:cubicBezTo>
                <a:cubicBezTo>
                  <a:pt x="458" y="0"/>
                  <a:pt x="458" y="0"/>
                  <a:pt x="458" y="0"/>
                </a:cubicBezTo>
                <a:cubicBezTo>
                  <a:pt x="422" y="0"/>
                  <a:pt x="388" y="19"/>
                  <a:pt x="370" y="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endParaRPr sz="15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 Infographics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380150" y="1825292"/>
            <a:ext cx="966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01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08" name="Google Shape;108;p18"/>
          <p:cNvCxnSpPr>
            <a:stCxn id="109" idx="1"/>
            <a:endCxn id="107" idx="1"/>
          </p:cNvCxnSpPr>
          <p:nvPr/>
        </p:nvCxnSpPr>
        <p:spPr>
          <a:xfrm>
            <a:off x="3198375" y="2041291"/>
            <a:ext cx="18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/>
          <p:nvPr/>
        </p:nvSpPr>
        <p:spPr>
          <a:xfrm>
            <a:off x="4606700" y="1825291"/>
            <a:ext cx="121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1" name="Google Shape;111;p18"/>
          <p:cNvCxnSpPr>
            <a:stCxn id="107" idx="3"/>
            <a:endCxn id="110" idx="1"/>
          </p:cNvCxnSpPr>
          <p:nvPr/>
        </p:nvCxnSpPr>
        <p:spPr>
          <a:xfrm>
            <a:off x="4346750" y="2041292"/>
            <a:ext cx="26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8"/>
          <p:cNvSpPr/>
          <p:nvPr/>
        </p:nvSpPr>
        <p:spPr>
          <a:xfrm>
            <a:off x="5899350" y="1708141"/>
            <a:ext cx="27966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one in the entire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380150" y="4017491"/>
            <a:ext cx="966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03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4" name="Google Shape;114;p18"/>
          <p:cNvCxnSpPr>
            <a:stCxn id="115" idx="1"/>
            <a:endCxn id="113" idx="1"/>
          </p:cNvCxnSpPr>
          <p:nvPr/>
        </p:nvCxnSpPr>
        <p:spPr>
          <a:xfrm>
            <a:off x="3198375" y="4233483"/>
            <a:ext cx="18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/>
          <p:nvPr/>
        </p:nvSpPr>
        <p:spPr>
          <a:xfrm>
            <a:off x="4606700" y="4017483"/>
            <a:ext cx="121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7" name="Google Shape;117;p18"/>
          <p:cNvCxnSpPr>
            <a:stCxn id="113" idx="3"/>
            <a:endCxn id="116" idx="1"/>
          </p:cNvCxnSpPr>
          <p:nvPr/>
        </p:nvCxnSpPr>
        <p:spPr>
          <a:xfrm>
            <a:off x="4346750" y="4233491"/>
            <a:ext cx="26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8"/>
          <p:cNvSpPr/>
          <p:nvPr/>
        </p:nvSpPr>
        <p:spPr>
          <a:xfrm>
            <a:off x="5899350" y="3900333"/>
            <a:ext cx="27966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Sun. It has a beautiful name and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380150" y="2921391"/>
            <a:ext cx="966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02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0" name="Google Shape;120;p18"/>
          <p:cNvCxnSpPr>
            <a:stCxn id="121" idx="1"/>
            <a:endCxn id="119" idx="1"/>
          </p:cNvCxnSpPr>
          <p:nvPr/>
        </p:nvCxnSpPr>
        <p:spPr>
          <a:xfrm>
            <a:off x="3198375" y="3137387"/>
            <a:ext cx="18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/>
          <p:nvPr/>
        </p:nvSpPr>
        <p:spPr>
          <a:xfrm>
            <a:off x="4606700" y="2921387"/>
            <a:ext cx="121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3" name="Google Shape;123;p18"/>
          <p:cNvCxnSpPr>
            <a:stCxn id="119" idx="3"/>
            <a:endCxn id="122" idx="1"/>
          </p:cNvCxnSpPr>
          <p:nvPr/>
        </p:nvCxnSpPr>
        <p:spPr>
          <a:xfrm>
            <a:off x="4346750" y="3137391"/>
            <a:ext cx="26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8"/>
          <p:cNvSpPr/>
          <p:nvPr/>
        </p:nvSpPr>
        <p:spPr>
          <a:xfrm>
            <a:off x="5899350" y="2804237"/>
            <a:ext cx="27966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fourth-brightest object in the night sky. It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>
            <a:off x="3034413" y="2124548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3034413" y="3220661"/>
            <a:ext cx="0" cy="92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/>
          <p:nvPr/>
        </p:nvSpPr>
        <p:spPr>
          <a:xfrm>
            <a:off x="2877375" y="1186467"/>
            <a:ext cx="2796600" cy="347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Deadline date: XX/XX/XXXX</a:t>
            </a:r>
            <a:endParaRPr i="1"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" name="Google Shape;109;p18"/>
          <p:cNvSpPr/>
          <p:nvPr/>
        </p:nvSpPr>
        <p:spPr>
          <a:xfrm flipH="1">
            <a:off x="2877375" y="1958041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" name="Google Shape;121;p18"/>
          <p:cNvSpPr/>
          <p:nvPr/>
        </p:nvSpPr>
        <p:spPr>
          <a:xfrm flipH="1">
            <a:off x="2877375" y="3054137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8"/>
          <p:cNvSpPr/>
          <p:nvPr/>
        </p:nvSpPr>
        <p:spPr>
          <a:xfrm flipH="1">
            <a:off x="2877375" y="4150233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28" name="Google Shape;128;p18"/>
          <p:cNvGraphicFramePr/>
          <p:nvPr/>
        </p:nvGraphicFramePr>
        <p:xfrm>
          <a:off x="457200" y="132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{440E74F8-CB0B-4A92-BA84-66BE9FA92131}</a:tableStyleId>
              </a:tblPr>
              <a:tblGrid>
                <a:gridCol w="2196175"/>
              </a:tblGrid>
              <a:tr h="42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Project name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2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Goals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2150">
                <a:tc>
                  <a:txBody>
                    <a:bodyPr/>
                    <a:lstStyle/>
                    <a:p>
                      <a:pPr indent="-213359" lvl="0" marL="2743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213359" lvl="0" marL="2743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 has a beautiful name and is very hot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-213359" lvl="0" marL="2743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is the third planet from the Sun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Budget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$17,000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Infographics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52550" y="1171850"/>
            <a:ext cx="3949200" cy="516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name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5691450" y="3988620"/>
            <a:ext cx="3000000" cy="516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Deadline date: XX/XX/XXXX</a:t>
            </a:r>
            <a:endParaRPr i="1"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1217351" y="2032208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217351" y="2351333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217351" y="3010415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217351" y="3329539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toxic atmosphere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217351" y="3988620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1217351" y="4307744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457200" y="2140020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457200" y="3118227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57200" y="4096432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5506951" y="1206608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5506951" y="1525733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506951" y="2184815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5506951" y="2503939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doesn’t have a solid surface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506951" y="3163020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506951" y="3482144"/>
            <a:ext cx="3184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beautiful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746800" y="1314420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4746800" y="2292627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746800" y="3270832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Infographics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0"/>
          <p:cNvCxnSpPr>
            <a:stCxn id="162" idx="0"/>
          </p:cNvCxnSpPr>
          <p:nvPr/>
        </p:nvCxnSpPr>
        <p:spPr>
          <a:xfrm flipH="1" rot="10800000">
            <a:off x="2693700" y="1168137"/>
            <a:ext cx="1500" cy="14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0"/>
          <p:cNvSpPr txBox="1"/>
          <p:nvPr/>
        </p:nvSpPr>
        <p:spPr>
          <a:xfrm>
            <a:off x="2756629" y="1174800"/>
            <a:ext cx="105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756624" y="1598627"/>
            <a:ext cx="1595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Planning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756629" y="1906783"/>
            <a:ext cx="1595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6" name="Google Shape;166;p20"/>
          <p:cNvCxnSpPr>
            <a:stCxn id="167" idx="0"/>
          </p:cNvCxnSpPr>
          <p:nvPr/>
        </p:nvCxnSpPr>
        <p:spPr>
          <a:xfrm rot="10800000">
            <a:off x="4847863" y="1168137"/>
            <a:ext cx="0" cy="14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>
            <a:stCxn id="169" idx="0"/>
          </p:cNvCxnSpPr>
          <p:nvPr/>
        </p:nvCxnSpPr>
        <p:spPr>
          <a:xfrm rot="10800000">
            <a:off x="7002025" y="1168137"/>
            <a:ext cx="0" cy="14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0"/>
          <p:cNvSpPr/>
          <p:nvPr/>
        </p:nvSpPr>
        <p:spPr>
          <a:xfrm>
            <a:off x="452550" y="1171850"/>
            <a:ext cx="2099100" cy="516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name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1" name="Google Shape;171;p20"/>
          <p:cNvCxnSpPr>
            <a:stCxn id="172" idx="2"/>
          </p:cNvCxnSpPr>
          <p:nvPr/>
        </p:nvCxnSpPr>
        <p:spPr>
          <a:xfrm>
            <a:off x="2693700" y="3189112"/>
            <a:ext cx="0" cy="155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4847863" y="3161303"/>
            <a:ext cx="0" cy="157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>
            <a:stCxn id="175" idx="2"/>
          </p:cNvCxnSpPr>
          <p:nvPr/>
        </p:nvCxnSpPr>
        <p:spPr>
          <a:xfrm>
            <a:off x="7002025" y="3189112"/>
            <a:ext cx="0" cy="155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0"/>
          <p:cNvCxnSpPr>
            <a:stCxn id="177" idx="4"/>
          </p:cNvCxnSpPr>
          <p:nvPr/>
        </p:nvCxnSpPr>
        <p:spPr>
          <a:xfrm>
            <a:off x="539550" y="3161303"/>
            <a:ext cx="0" cy="157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0"/>
          <p:cNvCxnSpPr>
            <a:stCxn id="179" idx="6"/>
            <a:endCxn id="180" idx="2"/>
          </p:cNvCxnSpPr>
          <p:nvPr/>
        </p:nvCxnSpPr>
        <p:spPr>
          <a:xfrm>
            <a:off x="2776054" y="2718779"/>
            <a:ext cx="198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>
            <a:stCxn id="180" idx="6"/>
            <a:endCxn id="182" idx="2"/>
          </p:cNvCxnSpPr>
          <p:nvPr/>
        </p:nvCxnSpPr>
        <p:spPr>
          <a:xfrm>
            <a:off x="4930208" y="2718779"/>
            <a:ext cx="198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0"/>
          <p:cNvCxnSpPr>
            <a:stCxn id="169" idx="1"/>
            <a:endCxn id="175" idx="1"/>
          </p:cNvCxnSpPr>
          <p:nvPr/>
        </p:nvCxnSpPr>
        <p:spPr>
          <a:xfrm>
            <a:off x="7162525" y="2729187"/>
            <a:ext cx="600" cy="3768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0"/>
          <p:cNvCxnSpPr>
            <a:stCxn id="185" idx="2"/>
            <a:endCxn id="186" idx="6"/>
          </p:cNvCxnSpPr>
          <p:nvPr/>
        </p:nvCxnSpPr>
        <p:spPr>
          <a:xfrm flipH="1">
            <a:off x="4930063" y="3078953"/>
            <a:ext cx="198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>
            <a:stCxn id="186" idx="2"/>
            <a:endCxn id="188" idx="6"/>
          </p:cNvCxnSpPr>
          <p:nvPr/>
        </p:nvCxnSpPr>
        <p:spPr>
          <a:xfrm flipH="1">
            <a:off x="2775908" y="3078953"/>
            <a:ext cx="198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>
            <a:stCxn id="188" idx="2"/>
            <a:endCxn id="177" idx="6"/>
          </p:cNvCxnSpPr>
          <p:nvPr/>
        </p:nvCxnSpPr>
        <p:spPr>
          <a:xfrm flipH="1">
            <a:off x="621754" y="3078953"/>
            <a:ext cx="198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0"/>
          <p:cNvCxnSpPr>
            <a:stCxn id="170" idx="2"/>
            <a:endCxn id="191" idx="0"/>
          </p:cNvCxnSpPr>
          <p:nvPr/>
        </p:nvCxnSpPr>
        <p:spPr>
          <a:xfrm flipH="1" rot="-5400000">
            <a:off x="1323150" y="1866800"/>
            <a:ext cx="3585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0"/>
          <p:cNvSpPr/>
          <p:nvPr/>
        </p:nvSpPr>
        <p:spPr>
          <a:xfrm>
            <a:off x="452550" y="2046250"/>
            <a:ext cx="2099100" cy="516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Deadline date: XX/XX/XXXX</a:t>
            </a:r>
            <a:endParaRPr i="1"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4928709" y="1174800"/>
            <a:ext cx="105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2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928703" y="1598627"/>
            <a:ext cx="1595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Researching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4928709" y="1906783"/>
            <a:ext cx="1595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very hot, even more than Mercury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7100788" y="1174800"/>
            <a:ext cx="105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7100783" y="1598627"/>
            <a:ext cx="1595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Designing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7100788" y="1906783"/>
            <a:ext cx="1595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on which we all live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2756629" y="3321241"/>
            <a:ext cx="105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6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2756633" y="3745122"/>
            <a:ext cx="1595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Launching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2756629" y="4053224"/>
            <a:ext cx="1595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4928709" y="3321241"/>
            <a:ext cx="105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5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4928709" y="3745122"/>
            <a:ext cx="1595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Testing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4928709" y="4053224"/>
            <a:ext cx="1595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7100788" y="3321241"/>
            <a:ext cx="105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4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7100785" y="3745122"/>
            <a:ext cx="1595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Developing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7100788" y="4053224"/>
            <a:ext cx="1595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very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669250" y="3321241"/>
            <a:ext cx="105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7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669257" y="3745122"/>
            <a:ext cx="1595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Analysing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669250" y="4053224"/>
            <a:ext cx="1595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2" name="Google Shape;162;p20"/>
          <p:cNvSpPr/>
          <p:nvPr/>
        </p:nvSpPr>
        <p:spPr>
          <a:xfrm flipH="1">
            <a:off x="2533200" y="2645937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" name="Google Shape;167;p20"/>
          <p:cNvSpPr/>
          <p:nvPr/>
        </p:nvSpPr>
        <p:spPr>
          <a:xfrm flipH="1">
            <a:off x="4687363" y="2645937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9" name="Google Shape;169;p20"/>
          <p:cNvSpPr/>
          <p:nvPr/>
        </p:nvSpPr>
        <p:spPr>
          <a:xfrm flipH="1">
            <a:off x="6841525" y="2645937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2" name="Google Shape;172;p20"/>
          <p:cNvSpPr/>
          <p:nvPr/>
        </p:nvSpPr>
        <p:spPr>
          <a:xfrm flipH="1">
            <a:off x="2533200" y="3022612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" name="Google Shape;210;p20"/>
          <p:cNvSpPr/>
          <p:nvPr/>
        </p:nvSpPr>
        <p:spPr>
          <a:xfrm flipH="1">
            <a:off x="4687363" y="3022612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" name="Google Shape;175;p20"/>
          <p:cNvSpPr/>
          <p:nvPr/>
        </p:nvSpPr>
        <p:spPr>
          <a:xfrm flipH="1">
            <a:off x="6841525" y="3022612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1" name="Google Shape;211;p20"/>
          <p:cNvSpPr/>
          <p:nvPr/>
        </p:nvSpPr>
        <p:spPr>
          <a:xfrm flipH="1">
            <a:off x="379025" y="3022612"/>
            <a:ext cx="321000" cy="166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12" name="Google Shape;212;p20"/>
          <p:cNvCxnSpPr>
            <a:stCxn id="191" idx="2"/>
            <a:endCxn id="162" idx="3"/>
          </p:cNvCxnSpPr>
          <p:nvPr/>
        </p:nvCxnSpPr>
        <p:spPr>
          <a:xfrm flipH="1" rot="-5400000">
            <a:off x="1934250" y="2130100"/>
            <a:ext cx="166800" cy="103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Infographics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3181225" y="1233425"/>
            <a:ext cx="3222600" cy="3222600"/>
          </a:xfrm>
          <a:prstGeom prst="arc">
            <a:avLst>
              <a:gd fmla="val 13748302" name="adj1"/>
              <a:gd fmla="val 18003378" name="adj2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3162725" y="1224500"/>
            <a:ext cx="3222600" cy="3222600"/>
          </a:xfrm>
          <a:prstGeom prst="arc">
            <a:avLst>
              <a:gd fmla="val 18694692" name="adj1"/>
              <a:gd fmla="val 20841132" name="adj2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3162725" y="1224475"/>
            <a:ext cx="3222600" cy="3222600"/>
          </a:xfrm>
          <a:prstGeom prst="arc">
            <a:avLst>
              <a:gd fmla="val 21543518" name="adj1"/>
              <a:gd fmla="val 2068627" name="adj2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3162725" y="1224475"/>
            <a:ext cx="3222600" cy="3222600"/>
          </a:xfrm>
          <a:prstGeom prst="arc">
            <a:avLst>
              <a:gd fmla="val 2681856" name="adj1"/>
              <a:gd fmla="val 7228726" name="adj2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3181225" y="1233425"/>
            <a:ext cx="3222600" cy="3222600"/>
          </a:xfrm>
          <a:prstGeom prst="arc">
            <a:avLst>
              <a:gd fmla="val 10362354" name="adj1"/>
              <a:gd fmla="val 12873462" name="adj2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7073533" y="2340301"/>
            <a:ext cx="138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7073537" y="2571604"/>
            <a:ext cx="13893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very cold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685812" y="1146475"/>
            <a:ext cx="138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685812" y="1377782"/>
            <a:ext cx="13893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7073533" y="1146475"/>
            <a:ext cx="138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7073538" y="1377782"/>
            <a:ext cx="13893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farthest planet from the Sun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7073533" y="3534127"/>
            <a:ext cx="1389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7073538" y="3765426"/>
            <a:ext cx="13893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but is hot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2" name="Google Shape;232;p21"/>
          <p:cNvCxnSpPr>
            <a:stCxn id="233" idx="1"/>
            <a:endCxn id="226" idx="3"/>
          </p:cNvCxnSpPr>
          <p:nvPr/>
        </p:nvCxnSpPr>
        <p:spPr>
          <a:xfrm rot="10800000">
            <a:off x="2075225" y="1315670"/>
            <a:ext cx="1197900" cy="323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1"/>
          <p:cNvCxnSpPr>
            <a:stCxn id="235" idx="3"/>
            <a:endCxn id="228" idx="1"/>
          </p:cNvCxnSpPr>
          <p:nvPr/>
        </p:nvCxnSpPr>
        <p:spPr>
          <a:xfrm flipH="1" rot="10800000">
            <a:off x="6274925" y="1315670"/>
            <a:ext cx="798600" cy="323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1"/>
          <p:cNvCxnSpPr>
            <a:stCxn id="237" idx="3"/>
            <a:endCxn id="224" idx="1"/>
          </p:cNvCxnSpPr>
          <p:nvPr/>
        </p:nvCxnSpPr>
        <p:spPr>
          <a:xfrm flipH="1" rot="10800000">
            <a:off x="6774025" y="2509495"/>
            <a:ext cx="299400" cy="3252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>
            <a:stCxn id="239" idx="3"/>
            <a:endCxn id="230" idx="1"/>
          </p:cNvCxnSpPr>
          <p:nvPr/>
        </p:nvCxnSpPr>
        <p:spPr>
          <a:xfrm flipH="1" rot="10800000">
            <a:off x="6274925" y="3695020"/>
            <a:ext cx="798600" cy="341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1"/>
          <p:cNvSpPr/>
          <p:nvPr/>
        </p:nvSpPr>
        <p:spPr>
          <a:xfrm>
            <a:off x="3724487" y="2576700"/>
            <a:ext cx="2099100" cy="516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process</a:t>
            </a:r>
            <a:endParaRPr i="1"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 flipH="1">
            <a:off x="685812" y="2340301"/>
            <a:ext cx="138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 flipH="1">
            <a:off x="685812" y="2571604"/>
            <a:ext cx="13893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43" name="Google Shape;243;p21"/>
          <p:cNvCxnSpPr>
            <a:stCxn id="244" idx="1"/>
            <a:endCxn id="241" idx="1"/>
          </p:cNvCxnSpPr>
          <p:nvPr/>
        </p:nvCxnSpPr>
        <p:spPr>
          <a:xfrm rot="10800000">
            <a:off x="2075175" y="2509495"/>
            <a:ext cx="759000" cy="325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1"/>
          <p:cNvSpPr/>
          <p:nvPr/>
        </p:nvSpPr>
        <p:spPr>
          <a:xfrm>
            <a:off x="685812" y="3534127"/>
            <a:ext cx="2934000" cy="965100"/>
          </a:xfrm>
          <a:prstGeom prst="roundRect">
            <a:avLst>
              <a:gd fmla="val 7433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very hot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2834175" y="2576695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3273125" y="1380770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5514725" y="1380770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5514725" y="3778120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013825" y="2576695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46" name="Google Shape;246;p21"/>
          <p:cNvGrpSpPr/>
          <p:nvPr/>
        </p:nvGrpSpPr>
        <p:grpSpPr>
          <a:xfrm>
            <a:off x="5695524" y="3860146"/>
            <a:ext cx="398621" cy="351949"/>
            <a:chOff x="4837461" y="2061876"/>
            <a:chExt cx="398621" cy="351949"/>
          </a:xfrm>
        </p:grpSpPr>
        <p:sp>
          <p:nvSpPr>
            <p:cNvPr id="247" name="Google Shape;247;p21"/>
            <p:cNvSpPr/>
            <p:nvPr/>
          </p:nvSpPr>
          <p:spPr>
            <a:xfrm>
              <a:off x="4943152" y="2061876"/>
              <a:ext cx="292930" cy="301371"/>
            </a:xfrm>
            <a:custGeom>
              <a:rect b="b" l="l" r="r" t="t"/>
              <a:pathLst>
                <a:path extrusionOk="0" h="301371" w="292930">
                  <a:moveTo>
                    <a:pt x="263784" y="95"/>
                  </a:moveTo>
                  <a:lnTo>
                    <a:pt x="225779" y="95"/>
                  </a:lnTo>
                  <a:cubicBezTo>
                    <a:pt x="222826" y="95"/>
                    <a:pt x="220064" y="2286"/>
                    <a:pt x="219778" y="5239"/>
                  </a:cubicBezTo>
                  <a:cubicBezTo>
                    <a:pt x="219397" y="8763"/>
                    <a:pt x="222064" y="11811"/>
                    <a:pt x="225588" y="11811"/>
                  </a:cubicBezTo>
                  <a:lnTo>
                    <a:pt x="263784" y="11811"/>
                  </a:lnTo>
                  <a:cubicBezTo>
                    <a:pt x="273499" y="11811"/>
                    <a:pt x="281310" y="19717"/>
                    <a:pt x="281310" y="29337"/>
                  </a:cubicBezTo>
                  <a:lnTo>
                    <a:pt x="281310" y="236696"/>
                  </a:lnTo>
                  <a:lnTo>
                    <a:pt x="6037" y="236696"/>
                  </a:lnTo>
                  <a:cubicBezTo>
                    <a:pt x="3084" y="236696"/>
                    <a:pt x="322" y="238887"/>
                    <a:pt x="36" y="241840"/>
                  </a:cubicBezTo>
                  <a:cubicBezTo>
                    <a:pt x="-345" y="245364"/>
                    <a:pt x="2322" y="248412"/>
                    <a:pt x="5847" y="248412"/>
                  </a:cubicBezTo>
                  <a:lnTo>
                    <a:pt x="281310" y="248412"/>
                  </a:lnTo>
                  <a:lnTo>
                    <a:pt x="281310" y="285941"/>
                  </a:lnTo>
                  <a:cubicBezTo>
                    <a:pt x="281310" y="287941"/>
                    <a:pt x="279690" y="289655"/>
                    <a:pt x="277595" y="289655"/>
                  </a:cubicBezTo>
                  <a:lnTo>
                    <a:pt x="223207" y="289655"/>
                  </a:lnTo>
                  <a:cubicBezTo>
                    <a:pt x="223207" y="289655"/>
                    <a:pt x="222540" y="289751"/>
                    <a:pt x="222350" y="290036"/>
                  </a:cubicBezTo>
                  <a:cubicBezTo>
                    <a:pt x="217016" y="295085"/>
                    <a:pt x="220540" y="301371"/>
                    <a:pt x="225493" y="301371"/>
                  </a:cubicBezTo>
                  <a:lnTo>
                    <a:pt x="286834" y="301371"/>
                  </a:lnTo>
                  <a:cubicBezTo>
                    <a:pt x="290168" y="301371"/>
                    <a:pt x="292930" y="298609"/>
                    <a:pt x="292930" y="295275"/>
                  </a:cubicBezTo>
                  <a:lnTo>
                    <a:pt x="292930" y="29242"/>
                  </a:lnTo>
                  <a:cubicBezTo>
                    <a:pt x="292930" y="13144"/>
                    <a:pt x="279786" y="0"/>
                    <a:pt x="263688" y="0"/>
                  </a:cubicBezTo>
                  <a:lnTo>
                    <a:pt x="263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4837461" y="2061972"/>
              <a:ext cx="312744" cy="351853"/>
            </a:xfrm>
            <a:custGeom>
              <a:rect b="b" l="l" r="r" t="t"/>
              <a:pathLst>
                <a:path extrusionOk="0" h="351853" w="312744">
                  <a:moveTo>
                    <a:pt x="307086" y="289465"/>
                  </a:moveTo>
                  <a:lnTo>
                    <a:pt x="29432" y="289465"/>
                  </a:lnTo>
                  <a:cubicBezTo>
                    <a:pt x="19717" y="289465"/>
                    <a:pt x="11906" y="281559"/>
                    <a:pt x="11906" y="271939"/>
                  </a:cubicBezTo>
                  <a:lnTo>
                    <a:pt x="11906" y="248222"/>
                  </a:lnTo>
                  <a:lnTo>
                    <a:pt x="87154" y="248222"/>
                  </a:lnTo>
                  <a:cubicBezTo>
                    <a:pt x="90107" y="248222"/>
                    <a:pt x="92869" y="246031"/>
                    <a:pt x="93154" y="243078"/>
                  </a:cubicBezTo>
                  <a:cubicBezTo>
                    <a:pt x="93536" y="239554"/>
                    <a:pt x="90869" y="236506"/>
                    <a:pt x="87344" y="236506"/>
                  </a:cubicBezTo>
                  <a:lnTo>
                    <a:pt x="11811" y="236506"/>
                  </a:lnTo>
                  <a:lnTo>
                    <a:pt x="11811" y="17812"/>
                  </a:lnTo>
                  <a:cubicBezTo>
                    <a:pt x="11811" y="14478"/>
                    <a:pt x="14573" y="11716"/>
                    <a:pt x="17907" y="11716"/>
                  </a:cubicBezTo>
                  <a:lnTo>
                    <a:pt x="308896" y="11716"/>
                  </a:lnTo>
                  <a:cubicBezTo>
                    <a:pt x="309467" y="11716"/>
                    <a:pt x="310039" y="11430"/>
                    <a:pt x="310420" y="11049"/>
                  </a:cubicBezTo>
                  <a:cubicBezTo>
                    <a:pt x="315278" y="6001"/>
                    <a:pt x="311753" y="0"/>
                    <a:pt x="306896" y="0"/>
                  </a:cubicBezTo>
                  <a:lnTo>
                    <a:pt x="29242" y="0"/>
                  </a:lnTo>
                  <a:cubicBezTo>
                    <a:pt x="13145" y="0"/>
                    <a:pt x="0" y="13144"/>
                    <a:pt x="0" y="29242"/>
                  </a:cubicBezTo>
                  <a:lnTo>
                    <a:pt x="0" y="271939"/>
                  </a:lnTo>
                  <a:cubicBezTo>
                    <a:pt x="0" y="288131"/>
                    <a:pt x="13145" y="301181"/>
                    <a:pt x="29242" y="301181"/>
                  </a:cubicBezTo>
                  <a:lnTo>
                    <a:pt x="145828" y="301181"/>
                  </a:lnTo>
                  <a:lnTo>
                    <a:pt x="135446" y="340138"/>
                  </a:lnTo>
                  <a:lnTo>
                    <a:pt x="115919" y="340138"/>
                  </a:lnTo>
                  <a:cubicBezTo>
                    <a:pt x="112967" y="340138"/>
                    <a:pt x="110204" y="342328"/>
                    <a:pt x="109919" y="345281"/>
                  </a:cubicBezTo>
                  <a:cubicBezTo>
                    <a:pt x="109538" y="348806"/>
                    <a:pt x="112204" y="351853"/>
                    <a:pt x="115729" y="351853"/>
                  </a:cubicBezTo>
                  <a:lnTo>
                    <a:pt x="282512" y="351853"/>
                  </a:lnTo>
                  <a:cubicBezTo>
                    <a:pt x="285464" y="351853"/>
                    <a:pt x="288227" y="349663"/>
                    <a:pt x="288512" y="346710"/>
                  </a:cubicBezTo>
                  <a:cubicBezTo>
                    <a:pt x="288893" y="343186"/>
                    <a:pt x="286226" y="340138"/>
                    <a:pt x="282702" y="340138"/>
                  </a:cubicBezTo>
                  <a:lnTo>
                    <a:pt x="263176" y="340138"/>
                  </a:lnTo>
                  <a:lnTo>
                    <a:pt x="252794" y="301181"/>
                  </a:lnTo>
                  <a:lnTo>
                    <a:pt x="306610" y="301181"/>
                  </a:lnTo>
                  <a:cubicBezTo>
                    <a:pt x="309563" y="301181"/>
                    <a:pt x="312325" y="298990"/>
                    <a:pt x="312611" y="296037"/>
                  </a:cubicBezTo>
                  <a:cubicBezTo>
                    <a:pt x="312992" y="292513"/>
                    <a:pt x="310325" y="289465"/>
                    <a:pt x="306800" y="289465"/>
                  </a:cubicBezTo>
                  <a:lnTo>
                    <a:pt x="306800" y="289465"/>
                  </a:lnTo>
                  <a:close/>
                  <a:moveTo>
                    <a:pt x="147542" y="340043"/>
                  </a:moveTo>
                  <a:lnTo>
                    <a:pt x="157925" y="301085"/>
                  </a:lnTo>
                  <a:lnTo>
                    <a:pt x="241078" y="301085"/>
                  </a:lnTo>
                  <a:lnTo>
                    <a:pt x="251460" y="340043"/>
                  </a:lnTo>
                  <a:lnTo>
                    <a:pt x="147638" y="3400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5023675" y="2223289"/>
              <a:ext cx="11715" cy="44840"/>
            </a:xfrm>
            <a:custGeom>
              <a:rect b="b" l="l" r="r" t="t"/>
              <a:pathLst>
                <a:path extrusionOk="0" h="44840" w="11715">
                  <a:moveTo>
                    <a:pt x="0" y="5847"/>
                  </a:moveTo>
                  <a:lnTo>
                    <a:pt x="0" y="38803"/>
                  </a:lnTo>
                  <a:cubicBezTo>
                    <a:pt x="0" y="41756"/>
                    <a:pt x="2191" y="44518"/>
                    <a:pt x="5144" y="44804"/>
                  </a:cubicBezTo>
                  <a:cubicBezTo>
                    <a:pt x="8668" y="45185"/>
                    <a:pt x="11716" y="42518"/>
                    <a:pt x="11716" y="38994"/>
                  </a:cubicBez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049392" y="2207096"/>
              <a:ext cx="11715" cy="61032"/>
            </a:xfrm>
            <a:custGeom>
              <a:rect b="b" l="l" r="r" t="t"/>
              <a:pathLst>
                <a:path extrusionOk="0" h="61032" w="11715">
                  <a:moveTo>
                    <a:pt x="0" y="5847"/>
                  </a:moveTo>
                  <a:lnTo>
                    <a:pt x="0" y="54996"/>
                  </a:lnTo>
                  <a:cubicBezTo>
                    <a:pt x="0" y="57948"/>
                    <a:pt x="2191" y="60711"/>
                    <a:pt x="5144" y="60996"/>
                  </a:cubicBezTo>
                  <a:cubicBezTo>
                    <a:pt x="8668" y="61377"/>
                    <a:pt x="11716" y="58710"/>
                    <a:pt x="11716" y="55186"/>
                  </a:cubicBez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075015" y="2186046"/>
              <a:ext cx="11715" cy="82082"/>
            </a:xfrm>
            <a:custGeom>
              <a:rect b="b" l="l" r="r" t="t"/>
              <a:pathLst>
                <a:path extrusionOk="0" h="82082" w="11715">
                  <a:moveTo>
                    <a:pt x="0" y="5847"/>
                  </a:moveTo>
                  <a:lnTo>
                    <a:pt x="0" y="76046"/>
                  </a:lnTo>
                  <a:cubicBezTo>
                    <a:pt x="0" y="78999"/>
                    <a:pt x="2191" y="81761"/>
                    <a:pt x="5144" y="82047"/>
                  </a:cubicBezTo>
                  <a:cubicBezTo>
                    <a:pt x="8668" y="82428"/>
                    <a:pt x="11716" y="79761"/>
                    <a:pt x="11716" y="76236"/>
                  </a:cubicBez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lnTo>
                    <a:pt x="0" y="58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099970" y="2197001"/>
              <a:ext cx="11715" cy="71127"/>
            </a:xfrm>
            <a:custGeom>
              <a:rect b="b" l="l" r="r" t="t"/>
              <a:pathLst>
                <a:path extrusionOk="0" h="71127" w="11715">
                  <a:moveTo>
                    <a:pt x="0" y="6131"/>
                  </a:moveTo>
                  <a:lnTo>
                    <a:pt x="0" y="65091"/>
                  </a:lnTo>
                  <a:cubicBezTo>
                    <a:pt x="0" y="68044"/>
                    <a:pt x="2191" y="70806"/>
                    <a:pt x="5144" y="71092"/>
                  </a:cubicBezTo>
                  <a:cubicBezTo>
                    <a:pt x="8668" y="71473"/>
                    <a:pt x="11716" y="68806"/>
                    <a:pt x="11716" y="65281"/>
                  </a:cubicBezTo>
                  <a:lnTo>
                    <a:pt x="11716" y="5845"/>
                  </a:lnTo>
                  <a:cubicBezTo>
                    <a:pt x="11716" y="2416"/>
                    <a:pt x="8668" y="-346"/>
                    <a:pt x="5144" y="35"/>
                  </a:cubicBezTo>
                  <a:cubicBezTo>
                    <a:pt x="2191" y="416"/>
                    <a:pt x="0" y="3083"/>
                    <a:pt x="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125688" y="2175949"/>
              <a:ext cx="11715" cy="92084"/>
            </a:xfrm>
            <a:custGeom>
              <a:rect b="b" l="l" r="r" t="t"/>
              <a:pathLst>
                <a:path extrusionOk="0" h="92084" w="11715">
                  <a:moveTo>
                    <a:pt x="0" y="5847"/>
                  </a:moveTo>
                  <a:lnTo>
                    <a:pt x="0" y="86047"/>
                  </a:lnTo>
                  <a:cubicBezTo>
                    <a:pt x="0" y="89000"/>
                    <a:pt x="2191" y="91762"/>
                    <a:pt x="5143" y="92048"/>
                  </a:cubicBezTo>
                  <a:cubicBezTo>
                    <a:pt x="8668" y="92429"/>
                    <a:pt x="11716" y="89762"/>
                    <a:pt x="11716" y="86238"/>
                  </a:cubicBezTo>
                  <a:lnTo>
                    <a:pt x="11716" y="6037"/>
                  </a:lnTo>
                  <a:cubicBezTo>
                    <a:pt x="11716" y="3084"/>
                    <a:pt x="9525" y="322"/>
                    <a:pt x="6572" y="36"/>
                  </a:cubicBezTo>
                  <a:cubicBezTo>
                    <a:pt x="3048" y="-345"/>
                    <a:pt x="0" y="2322"/>
                    <a:pt x="0" y="5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151310" y="2189952"/>
              <a:ext cx="11715" cy="78176"/>
            </a:xfrm>
            <a:custGeom>
              <a:rect b="b" l="l" r="r" t="t"/>
              <a:pathLst>
                <a:path extrusionOk="0" h="78176" w="11715">
                  <a:moveTo>
                    <a:pt x="0" y="6131"/>
                  </a:moveTo>
                  <a:lnTo>
                    <a:pt x="0" y="72139"/>
                  </a:lnTo>
                  <a:cubicBezTo>
                    <a:pt x="0" y="75092"/>
                    <a:pt x="2191" y="77854"/>
                    <a:pt x="5143" y="78140"/>
                  </a:cubicBezTo>
                  <a:cubicBezTo>
                    <a:pt x="8668" y="78521"/>
                    <a:pt x="11716" y="75854"/>
                    <a:pt x="11716" y="72330"/>
                  </a:cubicBezTo>
                  <a:lnTo>
                    <a:pt x="11716" y="5845"/>
                  </a:lnTo>
                  <a:cubicBezTo>
                    <a:pt x="11716" y="2416"/>
                    <a:pt x="8668" y="-346"/>
                    <a:pt x="5143" y="35"/>
                  </a:cubicBezTo>
                  <a:cubicBezTo>
                    <a:pt x="2191" y="416"/>
                    <a:pt x="0" y="3083"/>
                    <a:pt x="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176266" y="2161377"/>
              <a:ext cx="11715" cy="106751"/>
            </a:xfrm>
            <a:custGeom>
              <a:rect b="b" l="l" r="r" t="t"/>
              <a:pathLst>
                <a:path extrusionOk="0" h="106751" w="11715">
                  <a:moveTo>
                    <a:pt x="0" y="6036"/>
                  </a:moveTo>
                  <a:lnTo>
                    <a:pt x="0" y="100714"/>
                  </a:lnTo>
                  <a:cubicBezTo>
                    <a:pt x="0" y="103667"/>
                    <a:pt x="2191" y="106429"/>
                    <a:pt x="5144" y="106715"/>
                  </a:cubicBezTo>
                  <a:cubicBezTo>
                    <a:pt x="8668" y="107096"/>
                    <a:pt x="11716" y="104429"/>
                    <a:pt x="11716" y="100905"/>
                  </a:cubicBezTo>
                  <a:lnTo>
                    <a:pt x="11716" y="5845"/>
                  </a:lnTo>
                  <a:cubicBezTo>
                    <a:pt x="11716" y="2416"/>
                    <a:pt x="8668" y="-346"/>
                    <a:pt x="5144" y="35"/>
                  </a:cubicBezTo>
                  <a:cubicBezTo>
                    <a:pt x="2191" y="416"/>
                    <a:pt x="0" y="3083"/>
                    <a:pt x="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023791" y="2121613"/>
              <a:ext cx="164461" cy="79994"/>
            </a:xfrm>
            <a:custGeom>
              <a:rect b="b" l="l" r="r" t="t"/>
              <a:pathLst>
                <a:path extrusionOk="0" h="79994" w="164461">
                  <a:moveTo>
                    <a:pt x="162000" y="1128"/>
                  </a:moveTo>
                  <a:cubicBezTo>
                    <a:pt x="159428" y="-777"/>
                    <a:pt x="155713" y="-206"/>
                    <a:pt x="153808" y="2366"/>
                  </a:cubicBezTo>
                  <a:lnTo>
                    <a:pt x="131806" y="32275"/>
                  </a:lnTo>
                  <a:lnTo>
                    <a:pt x="111041" y="17225"/>
                  </a:lnTo>
                  <a:cubicBezTo>
                    <a:pt x="108660" y="15511"/>
                    <a:pt x="105421" y="15796"/>
                    <a:pt x="103326" y="17892"/>
                  </a:cubicBezTo>
                  <a:lnTo>
                    <a:pt x="81514" y="40942"/>
                  </a:lnTo>
                  <a:lnTo>
                    <a:pt x="60273" y="24750"/>
                  </a:lnTo>
                  <a:cubicBezTo>
                    <a:pt x="58082" y="23035"/>
                    <a:pt x="54939" y="23131"/>
                    <a:pt x="52843" y="25036"/>
                  </a:cubicBezTo>
                  <a:lnTo>
                    <a:pt x="1980" y="69708"/>
                  </a:lnTo>
                  <a:cubicBezTo>
                    <a:pt x="-401" y="71803"/>
                    <a:pt x="-687" y="75518"/>
                    <a:pt x="1408" y="77995"/>
                  </a:cubicBezTo>
                  <a:cubicBezTo>
                    <a:pt x="2551" y="79328"/>
                    <a:pt x="4171" y="79995"/>
                    <a:pt x="5790" y="79995"/>
                  </a:cubicBezTo>
                  <a:cubicBezTo>
                    <a:pt x="7123" y="79995"/>
                    <a:pt x="8552" y="79519"/>
                    <a:pt x="9695" y="78566"/>
                  </a:cubicBezTo>
                  <a:lnTo>
                    <a:pt x="57034" y="37037"/>
                  </a:lnTo>
                  <a:lnTo>
                    <a:pt x="78656" y="53515"/>
                  </a:lnTo>
                  <a:cubicBezTo>
                    <a:pt x="81037" y="55325"/>
                    <a:pt x="84371" y="55039"/>
                    <a:pt x="86467" y="52849"/>
                  </a:cubicBezTo>
                  <a:lnTo>
                    <a:pt x="108374" y="29703"/>
                  </a:lnTo>
                  <a:lnTo>
                    <a:pt x="129710" y="45229"/>
                  </a:lnTo>
                  <a:cubicBezTo>
                    <a:pt x="132282" y="47134"/>
                    <a:pt x="135997" y="46562"/>
                    <a:pt x="137902" y="43990"/>
                  </a:cubicBezTo>
                  <a:lnTo>
                    <a:pt x="163333" y="9415"/>
                  </a:lnTo>
                  <a:cubicBezTo>
                    <a:pt x="165238" y="6843"/>
                    <a:pt x="164667" y="3128"/>
                    <a:pt x="162095" y="1223"/>
                  </a:cubicBezTo>
                  <a:lnTo>
                    <a:pt x="162095" y="12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4954428" y="2093785"/>
              <a:ext cx="56864" cy="56768"/>
            </a:xfrm>
            <a:custGeom>
              <a:rect b="b" l="l" r="r" t="t"/>
              <a:pathLst>
                <a:path extrusionOk="0" h="56768" w="56864">
                  <a:moveTo>
                    <a:pt x="56864" y="51054"/>
                  </a:moveTo>
                  <a:cubicBezTo>
                    <a:pt x="56864" y="22860"/>
                    <a:pt x="33909" y="0"/>
                    <a:pt x="5810" y="0"/>
                  </a:cubicBezTo>
                  <a:cubicBezTo>
                    <a:pt x="2572" y="0"/>
                    <a:pt x="0" y="2667"/>
                    <a:pt x="0" y="5810"/>
                  </a:cubicBezTo>
                  <a:lnTo>
                    <a:pt x="0" y="50959"/>
                  </a:lnTo>
                  <a:cubicBezTo>
                    <a:pt x="0" y="54197"/>
                    <a:pt x="2572" y="56769"/>
                    <a:pt x="5810" y="56769"/>
                  </a:cubicBezTo>
                  <a:lnTo>
                    <a:pt x="50959" y="56769"/>
                  </a:lnTo>
                  <a:cubicBezTo>
                    <a:pt x="54197" y="56769"/>
                    <a:pt x="56769" y="54197"/>
                    <a:pt x="56769" y="50959"/>
                  </a:cubicBezTo>
                  <a:lnTo>
                    <a:pt x="56769" y="50959"/>
                  </a:lnTo>
                  <a:close/>
                  <a:moveTo>
                    <a:pt x="11621" y="45244"/>
                  </a:moveTo>
                  <a:lnTo>
                    <a:pt x="11621" y="12192"/>
                  </a:lnTo>
                  <a:cubicBezTo>
                    <a:pt x="28670" y="14764"/>
                    <a:pt x="42101" y="28194"/>
                    <a:pt x="44672" y="45244"/>
                  </a:cubicBezTo>
                  <a:lnTo>
                    <a:pt x="11621" y="452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4885960" y="2116454"/>
              <a:ext cx="102091" cy="102074"/>
            </a:xfrm>
            <a:custGeom>
              <a:rect b="b" l="l" r="r" t="t"/>
              <a:pathLst>
                <a:path extrusionOk="0" h="102074" w="102091">
                  <a:moveTo>
                    <a:pt x="96186" y="45148"/>
                  </a:moveTo>
                  <a:lnTo>
                    <a:pt x="56848" y="45148"/>
                  </a:lnTo>
                  <a:lnTo>
                    <a:pt x="56848" y="5810"/>
                  </a:lnTo>
                  <a:cubicBezTo>
                    <a:pt x="56848" y="2572"/>
                    <a:pt x="54276" y="0"/>
                    <a:pt x="51038" y="0"/>
                  </a:cubicBezTo>
                  <a:cubicBezTo>
                    <a:pt x="21986" y="0"/>
                    <a:pt x="-1540" y="24384"/>
                    <a:pt x="79" y="53816"/>
                  </a:cubicBezTo>
                  <a:cubicBezTo>
                    <a:pt x="1412" y="79820"/>
                    <a:pt x="22558" y="100775"/>
                    <a:pt x="48561" y="102013"/>
                  </a:cubicBezTo>
                  <a:cubicBezTo>
                    <a:pt x="77803" y="103442"/>
                    <a:pt x="102092" y="80010"/>
                    <a:pt x="102092" y="51054"/>
                  </a:cubicBezTo>
                  <a:cubicBezTo>
                    <a:pt x="102092" y="47816"/>
                    <a:pt x="99520" y="45244"/>
                    <a:pt x="96281" y="45244"/>
                  </a:cubicBezTo>
                  <a:lnTo>
                    <a:pt x="96281" y="45244"/>
                  </a:lnTo>
                  <a:close/>
                  <a:moveTo>
                    <a:pt x="51038" y="90297"/>
                  </a:moveTo>
                  <a:cubicBezTo>
                    <a:pt x="29321" y="90297"/>
                    <a:pt x="11699" y="72676"/>
                    <a:pt x="11699" y="50959"/>
                  </a:cubicBezTo>
                  <a:cubicBezTo>
                    <a:pt x="11699" y="31242"/>
                    <a:pt x="26273" y="14859"/>
                    <a:pt x="45227" y="12097"/>
                  </a:cubicBezTo>
                  <a:lnTo>
                    <a:pt x="45227" y="50959"/>
                  </a:lnTo>
                  <a:cubicBezTo>
                    <a:pt x="45227" y="54197"/>
                    <a:pt x="47799" y="56769"/>
                    <a:pt x="51038" y="56769"/>
                  </a:cubicBezTo>
                  <a:lnTo>
                    <a:pt x="89995" y="56769"/>
                  </a:lnTo>
                  <a:cubicBezTo>
                    <a:pt x="87137" y="75724"/>
                    <a:pt x="70754" y="90297"/>
                    <a:pt x="51038" y="90297"/>
                  </a:cubicBezTo>
                  <a:lnTo>
                    <a:pt x="51038" y="902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4901719" y="2232374"/>
              <a:ext cx="75034" cy="11715"/>
            </a:xfrm>
            <a:custGeom>
              <a:rect b="b" l="l" r="r" t="t"/>
              <a:pathLst>
                <a:path extrusionOk="0" h="11715" w="75034">
                  <a:moveTo>
                    <a:pt x="69188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3"/>
                  </a:cubicBezTo>
                  <a:cubicBezTo>
                    <a:pt x="-345" y="8668"/>
                    <a:pt x="2322" y="11716"/>
                    <a:pt x="5847" y="11716"/>
                  </a:cubicBezTo>
                  <a:lnTo>
                    <a:pt x="68997" y="11716"/>
                  </a:lnTo>
                  <a:cubicBezTo>
                    <a:pt x="71950" y="11716"/>
                    <a:pt x="74712" y="9525"/>
                    <a:pt x="74998" y="6572"/>
                  </a:cubicBezTo>
                  <a:cubicBezTo>
                    <a:pt x="75379" y="3048"/>
                    <a:pt x="72712" y="0"/>
                    <a:pt x="69188" y="0"/>
                  </a:cubicBezTo>
                  <a:lnTo>
                    <a:pt x="69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4901719" y="2256472"/>
              <a:ext cx="75034" cy="11715"/>
            </a:xfrm>
            <a:custGeom>
              <a:rect b="b" l="l" r="r" t="t"/>
              <a:pathLst>
                <a:path extrusionOk="0" h="11715" w="75034">
                  <a:moveTo>
                    <a:pt x="69188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7" y="11716"/>
                  </a:cubicBezTo>
                  <a:lnTo>
                    <a:pt x="68997" y="11716"/>
                  </a:lnTo>
                  <a:cubicBezTo>
                    <a:pt x="71950" y="11716"/>
                    <a:pt x="74712" y="9525"/>
                    <a:pt x="74998" y="6572"/>
                  </a:cubicBezTo>
                  <a:cubicBezTo>
                    <a:pt x="75379" y="3048"/>
                    <a:pt x="72712" y="0"/>
                    <a:pt x="69188" y="0"/>
                  </a:cubicBezTo>
                  <a:lnTo>
                    <a:pt x="691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21"/>
          <p:cNvGrpSpPr/>
          <p:nvPr/>
        </p:nvGrpSpPr>
        <p:grpSpPr>
          <a:xfrm>
            <a:off x="3038095" y="2635468"/>
            <a:ext cx="352377" cy="398454"/>
            <a:chOff x="2737794" y="2633757"/>
            <a:chExt cx="352377" cy="398454"/>
          </a:xfrm>
        </p:grpSpPr>
        <p:sp>
          <p:nvSpPr>
            <p:cNvPr id="262" name="Google Shape;262;p21"/>
            <p:cNvSpPr/>
            <p:nvPr/>
          </p:nvSpPr>
          <p:spPr>
            <a:xfrm>
              <a:off x="2737794" y="2633757"/>
              <a:ext cx="352377" cy="398454"/>
            </a:xfrm>
            <a:custGeom>
              <a:rect b="b" l="l" r="r" t="t"/>
              <a:pathLst>
                <a:path extrusionOk="0" h="398454" w="352377">
                  <a:moveTo>
                    <a:pt x="352115" y="260128"/>
                  </a:moveTo>
                  <a:cubicBezTo>
                    <a:pt x="344972" y="222409"/>
                    <a:pt x="326303" y="199739"/>
                    <a:pt x="311825" y="187357"/>
                  </a:cubicBezTo>
                  <a:cubicBezTo>
                    <a:pt x="300299" y="177451"/>
                    <a:pt x="289631" y="172403"/>
                    <a:pt x="284393" y="170307"/>
                  </a:cubicBezTo>
                  <a:cubicBezTo>
                    <a:pt x="276868" y="131350"/>
                    <a:pt x="263342" y="89630"/>
                    <a:pt x="239530" y="53721"/>
                  </a:cubicBezTo>
                  <a:cubicBezTo>
                    <a:pt x="225719" y="32861"/>
                    <a:pt x="212479" y="20193"/>
                    <a:pt x="203811" y="13335"/>
                  </a:cubicBezTo>
                  <a:cubicBezTo>
                    <a:pt x="193143" y="4858"/>
                    <a:pt x="183047" y="0"/>
                    <a:pt x="176189" y="0"/>
                  </a:cubicBezTo>
                  <a:cubicBezTo>
                    <a:pt x="169331" y="0"/>
                    <a:pt x="159234" y="4858"/>
                    <a:pt x="148566" y="13335"/>
                  </a:cubicBezTo>
                  <a:cubicBezTo>
                    <a:pt x="139898" y="20193"/>
                    <a:pt x="126659" y="32766"/>
                    <a:pt x="112847" y="53721"/>
                  </a:cubicBezTo>
                  <a:cubicBezTo>
                    <a:pt x="89130" y="89630"/>
                    <a:pt x="75605" y="131255"/>
                    <a:pt x="67985" y="170307"/>
                  </a:cubicBezTo>
                  <a:cubicBezTo>
                    <a:pt x="61031" y="173069"/>
                    <a:pt x="44458" y="181166"/>
                    <a:pt x="29123" y="198787"/>
                  </a:cubicBezTo>
                  <a:cubicBezTo>
                    <a:pt x="24074" y="204407"/>
                    <a:pt x="33028" y="212217"/>
                    <a:pt x="37886" y="206502"/>
                  </a:cubicBezTo>
                  <a:cubicBezTo>
                    <a:pt x="47792" y="195263"/>
                    <a:pt x="58269" y="188309"/>
                    <a:pt x="65508" y="184499"/>
                  </a:cubicBezTo>
                  <a:cubicBezTo>
                    <a:pt x="62270" y="204883"/>
                    <a:pt x="60460" y="224219"/>
                    <a:pt x="59603" y="241173"/>
                  </a:cubicBezTo>
                  <a:cubicBezTo>
                    <a:pt x="59222" y="248984"/>
                    <a:pt x="59031" y="256985"/>
                    <a:pt x="58936" y="264890"/>
                  </a:cubicBezTo>
                  <a:lnTo>
                    <a:pt x="13883" y="264890"/>
                  </a:lnTo>
                  <a:cubicBezTo>
                    <a:pt x="12263" y="264605"/>
                    <a:pt x="11692" y="264033"/>
                    <a:pt x="11787" y="262414"/>
                  </a:cubicBezTo>
                  <a:cubicBezTo>
                    <a:pt x="14359" y="248603"/>
                    <a:pt x="18836" y="235934"/>
                    <a:pt x="25027" y="224790"/>
                  </a:cubicBezTo>
                  <a:cubicBezTo>
                    <a:pt x="26456" y="222218"/>
                    <a:pt x="25884" y="218789"/>
                    <a:pt x="23503" y="217075"/>
                  </a:cubicBezTo>
                  <a:cubicBezTo>
                    <a:pt x="20645" y="214979"/>
                    <a:pt x="16645" y="215932"/>
                    <a:pt x="14930" y="218885"/>
                  </a:cubicBezTo>
                  <a:cubicBezTo>
                    <a:pt x="8072" y="231172"/>
                    <a:pt x="3119" y="245078"/>
                    <a:pt x="262" y="260223"/>
                  </a:cubicBezTo>
                  <a:cubicBezTo>
                    <a:pt x="-1453" y="268415"/>
                    <a:pt x="5501" y="276797"/>
                    <a:pt x="13883" y="276606"/>
                  </a:cubicBezTo>
                  <a:lnTo>
                    <a:pt x="108085" y="276606"/>
                  </a:lnTo>
                  <a:lnTo>
                    <a:pt x="108085" y="286988"/>
                  </a:lnTo>
                  <a:cubicBezTo>
                    <a:pt x="108085" y="286988"/>
                    <a:pt x="118181" y="308896"/>
                    <a:pt x="130278" y="308515"/>
                  </a:cubicBezTo>
                  <a:lnTo>
                    <a:pt x="137327" y="308515"/>
                  </a:lnTo>
                  <a:cubicBezTo>
                    <a:pt x="130850" y="316325"/>
                    <a:pt x="125516" y="327374"/>
                    <a:pt x="126563" y="341948"/>
                  </a:cubicBezTo>
                  <a:cubicBezTo>
                    <a:pt x="129135" y="377857"/>
                    <a:pt x="172379" y="397193"/>
                    <a:pt x="174188" y="397955"/>
                  </a:cubicBezTo>
                  <a:cubicBezTo>
                    <a:pt x="175712" y="398621"/>
                    <a:pt x="177332" y="398621"/>
                    <a:pt x="178856" y="397955"/>
                  </a:cubicBezTo>
                  <a:cubicBezTo>
                    <a:pt x="179332" y="397764"/>
                    <a:pt x="190476" y="392811"/>
                    <a:pt x="201906" y="383476"/>
                  </a:cubicBezTo>
                  <a:cubicBezTo>
                    <a:pt x="204383" y="381476"/>
                    <a:pt x="204764" y="377762"/>
                    <a:pt x="202763" y="375285"/>
                  </a:cubicBezTo>
                  <a:cubicBezTo>
                    <a:pt x="200763" y="372809"/>
                    <a:pt x="197048" y="372428"/>
                    <a:pt x="194572" y="374428"/>
                  </a:cubicBezTo>
                  <a:cubicBezTo>
                    <a:pt x="187333" y="380333"/>
                    <a:pt x="180189" y="384239"/>
                    <a:pt x="176570" y="386144"/>
                  </a:cubicBezTo>
                  <a:cubicBezTo>
                    <a:pt x="168188" y="381857"/>
                    <a:pt x="139994" y="365760"/>
                    <a:pt x="138184" y="341186"/>
                  </a:cubicBezTo>
                  <a:cubicBezTo>
                    <a:pt x="136660" y="320135"/>
                    <a:pt x="151709" y="310991"/>
                    <a:pt x="155710" y="308610"/>
                  </a:cubicBezTo>
                  <a:lnTo>
                    <a:pt x="197239" y="308610"/>
                  </a:lnTo>
                  <a:cubicBezTo>
                    <a:pt x="201239" y="310991"/>
                    <a:pt x="216289" y="320231"/>
                    <a:pt x="214860" y="341186"/>
                  </a:cubicBezTo>
                  <a:cubicBezTo>
                    <a:pt x="214479" y="347091"/>
                    <a:pt x="212479" y="352901"/>
                    <a:pt x="208955" y="358616"/>
                  </a:cubicBezTo>
                  <a:cubicBezTo>
                    <a:pt x="207240" y="361379"/>
                    <a:pt x="208097" y="364998"/>
                    <a:pt x="210860" y="366713"/>
                  </a:cubicBezTo>
                  <a:cubicBezTo>
                    <a:pt x="213527" y="368427"/>
                    <a:pt x="217241" y="367570"/>
                    <a:pt x="218956" y="364808"/>
                  </a:cubicBezTo>
                  <a:cubicBezTo>
                    <a:pt x="223433" y="357569"/>
                    <a:pt x="226004" y="349853"/>
                    <a:pt x="226576" y="342043"/>
                  </a:cubicBezTo>
                  <a:cubicBezTo>
                    <a:pt x="227624" y="327470"/>
                    <a:pt x="222385" y="316421"/>
                    <a:pt x="215813" y="309372"/>
                  </a:cubicBezTo>
                  <a:lnTo>
                    <a:pt x="222861" y="309372"/>
                  </a:lnTo>
                  <a:cubicBezTo>
                    <a:pt x="234958" y="308896"/>
                    <a:pt x="244292" y="286988"/>
                    <a:pt x="244292" y="286988"/>
                  </a:cubicBezTo>
                  <a:lnTo>
                    <a:pt x="244292" y="276606"/>
                  </a:lnTo>
                  <a:lnTo>
                    <a:pt x="338495" y="276606"/>
                  </a:lnTo>
                  <a:cubicBezTo>
                    <a:pt x="346877" y="276797"/>
                    <a:pt x="353830" y="268510"/>
                    <a:pt x="352115" y="260223"/>
                  </a:cubicBezTo>
                  <a:lnTo>
                    <a:pt x="352115" y="260223"/>
                  </a:lnTo>
                  <a:close/>
                  <a:moveTo>
                    <a:pt x="176570" y="11430"/>
                  </a:moveTo>
                  <a:cubicBezTo>
                    <a:pt x="181808" y="11430"/>
                    <a:pt x="201811" y="21050"/>
                    <a:pt x="223909" y="50864"/>
                  </a:cubicBezTo>
                  <a:lnTo>
                    <a:pt x="203240" y="50864"/>
                  </a:lnTo>
                  <a:cubicBezTo>
                    <a:pt x="200287" y="50864"/>
                    <a:pt x="197525" y="53054"/>
                    <a:pt x="197239" y="56007"/>
                  </a:cubicBezTo>
                  <a:cubicBezTo>
                    <a:pt x="196858" y="59531"/>
                    <a:pt x="199525" y="62579"/>
                    <a:pt x="203049" y="62579"/>
                  </a:cubicBezTo>
                  <a:lnTo>
                    <a:pt x="231815" y="62579"/>
                  </a:lnTo>
                  <a:cubicBezTo>
                    <a:pt x="252008" y="93917"/>
                    <a:pt x="276011" y="148590"/>
                    <a:pt x="281154" y="235363"/>
                  </a:cubicBezTo>
                  <a:lnTo>
                    <a:pt x="196858" y="235363"/>
                  </a:lnTo>
                  <a:lnTo>
                    <a:pt x="196858" y="189643"/>
                  </a:lnTo>
                  <a:cubicBezTo>
                    <a:pt x="196858" y="179165"/>
                    <a:pt x="189238" y="170021"/>
                    <a:pt x="178760" y="168783"/>
                  </a:cubicBezTo>
                  <a:cubicBezTo>
                    <a:pt x="166283" y="167259"/>
                    <a:pt x="155615" y="176974"/>
                    <a:pt x="155615" y="189167"/>
                  </a:cubicBezTo>
                  <a:lnTo>
                    <a:pt x="155615" y="235268"/>
                  </a:lnTo>
                  <a:lnTo>
                    <a:pt x="71318" y="235268"/>
                  </a:lnTo>
                  <a:cubicBezTo>
                    <a:pt x="76557" y="148495"/>
                    <a:pt x="100560" y="93821"/>
                    <a:pt x="120658" y="62484"/>
                  </a:cubicBezTo>
                  <a:lnTo>
                    <a:pt x="179332" y="62484"/>
                  </a:lnTo>
                  <a:cubicBezTo>
                    <a:pt x="182285" y="62484"/>
                    <a:pt x="185047" y="60293"/>
                    <a:pt x="185333" y="57341"/>
                  </a:cubicBezTo>
                  <a:cubicBezTo>
                    <a:pt x="185714" y="53816"/>
                    <a:pt x="183047" y="50768"/>
                    <a:pt x="179522" y="50768"/>
                  </a:cubicBezTo>
                  <a:lnTo>
                    <a:pt x="129230" y="50768"/>
                  </a:lnTo>
                  <a:cubicBezTo>
                    <a:pt x="151328" y="20955"/>
                    <a:pt x="171236" y="11335"/>
                    <a:pt x="176570" y="11335"/>
                  </a:cubicBezTo>
                  <a:close/>
                  <a:moveTo>
                    <a:pt x="185142" y="264795"/>
                  </a:moveTo>
                  <a:lnTo>
                    <a:pt x="167235" y="264795"/>
                  </a:lnTo>
                  <a:lnTo>
                    <a:pt x="167235" y="189452"/>
                  </a:lnTo>
                  <a:cubicBezTo>
                    <a:pt x="167235" y="185261"/>
                    <a:pt x="169997" y="181547"/>
                    <a:pt x="173998" y="180594"/>
                  </a:cubicBezTo>
                  <a:cubicBezTo>
                    <a:pt x="179903" y="179165"/>
                    <a:pt x="185142" y="183642"/>
                    <a:pt x="185142" y="189262"/>
                  </a:cubicBezTo>
                  <a:lnTo>
                    <a:pt x="185142" y="264795"/>
                  </a:lnTo>
                  <a:close/>
                  <a:moveTo>
                    <a:pt x="70556" y="247650"/>
                  </a:moveTo>
                  <a:lnTo>
                    <a:pt x="156377" y="247650"/>
                  </a:lnTo>
                  <a:lnTo>
                    <a:pt x="156377" y="265557"/>
                  </a:lnTo>
                  <a:lnTo>
                    <a:pt x="70080" y="265557"/>
                  </a:lnTo>
                  <a:cubicBezTo>
                    <a:pt x="70080" y="259556"/>
                    <a:pt x="70271" y="253555"/>
                    <a:pt x="70556" y="247650"/>
                  </a:cubicBezTo>
                  <a:close/>
                  <a:moveTo>
                    <a:pt x="232672" y="286607"/>
                  </a:moveTo>
                  <a:cubicBezTo>
                    <a:pt x="232672" y="292227"/>
                    <a:pt x="228100" y="296704"/>
                    <a:pt x="222575" y="296704"/>
                  </a:cubicBezTo>
                  <a:lnTo>
                    <a:pt x="129992" y="296704"/>
                  </a:lnTo>
                  <a:cubicBezTo>
                    <a:pt x="124373" y="296704"/>
                    <a:pt x="119801" y="292132"/>
                    <a:pt x="119801" y="286512"/>
                  </a:cubicBezTo>
                  <a:lnTo>
                    <a:pt x="119801" y="276511"/>
                  </a:lnTo>
                  <a:lnTo>
                    <a:pt x="232672" y="276511"/>
                  </a:lnTo>
                  <a:lnTo>
                    <a:pt x="232672" y="286607"/>
                  </a:lnTo>
                  <a:lnTo>
                    <a:pt x="232672" y="286607"/>
                  </a:lnTo>
                  <a:close/>
                  <a:moveTo>
                    <a:pt x="196858" y="265557"/>
                  </a:moveTo>
                  <a:lnTo>
                    <a:pt x="196858" y="247650"/>
                  </a:lnTo>
                  <a:lnTo>
                    <a:pt x="282678" y="247650"/>
                  </a:lnTo>
                  <a:cubicBezTo>
                    <a:pt x="282869" y="253555"/>
                    <a:pt x="283059" y="259556"/>
                    <a:pt x="283154" y="265557"/>
                  </a:cubicBezTo>
                  <a:lnTo>
                    <a:pt x="196858" y="265557"/>
                  </a:lnTo>
                  <a:close/>
                  <a:moveTo>
                    <a:pt x="340876" y="263938"/>
                  </a:moveTo>
                  <a:cubicBezTo>
                    <a:pt x="340876" y="263938"/>
                    <a:pt x="340114" y="264700"/>
                    <a:pt x="339161" y="264700"/>
                  </a:cubicBezTo>
                  <a:lnTo>
                    <a:pt x="294013" y="264700"/>
                  </a:lnTo>
                  <a:cubicBezTo>
                    <a:pt x="294013" y="256699"/>
                    <a:pt x="293727" y="248698"/>
                    <a:pt x="293346" y="240887"/>
                  </a:cubicBezTo>
                  <a:cubicBezTo>
                    <a:pt x="292489" y="223933"/>
                    <a:pt x="290774" y="204502"/>
                    <a:pt x="287441" y="184118"/>
                  </a:cubicBezTo>
                  <a:cubicBezTo>
                    <a:pt x="292298" y="186690"/>
                    <a:pt x="298585" y="190595"/>
                    <a:pt x="305157" y="196310"/>
                  </a:cubicBezTo>
                  <a:cubicBezTo>
                    <a:pt x="323921" y="212503"/>
                    <a:pt x="336113" y="234696"/>
                    <a:pt x="341257" y="262223"/>
                  </a:cubicBezTo>
                  <a:cubicBezTo>
                    <a:pt x="341447" y="263081"/>
                    <a:pt x="341066" y="263652"/>
                    <a:pt x="340781" y="263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875978" y="2713386"/>
              <a:ext cx="76771" cy="76771"/>
            </a:xfrm>
            <a:custGeom>
              <a:rect b="b" l="l" r="r" t="t"/>
              <a:pathLst>
                <a:path extrusionOk="0" h="76771" w="76771">
                  <a:moveTo>
                    <a:pt x="0" y="38386"/>
                  </a:moveTo>
                  <a:cubicBezTo>
                    <a:pt x="0" y="59531"/>
                    <a:pt x="17240" y="76771"/>
                    <a:pt x="38386" y="76771"/>
                  </a:cubicBezTo>
                  <a:cubicBezTo>
                    <a:pt x="59531" y="76771"/>
                    <a:pt x="76771" y="59531"/>
                    <a:pt x="76771" y="38386"/>
                  </a:cubicBezTo>
                  <a:cubicBezTo>
                    <a:pt x="76771" y="17240"/>
                    <a:pt x="59531" y="0"/>
                    <a:pt x="38386" y="0"/>
                  </a:cubicBezTo>
                  <a:cubicBezTo>
                    <a:pt x="17240" y="0"/>
                    <a:pt x="0" y="17240"/>
                    <a:pt x="0" y="38386"/>
                  </a:cubicBezTo>
                  <a:lnTo>
                    <a:pt x="0" y="38386"/>
                  </a:lnTo>
                  <a:close/>
                  <a:moveTo>
                    <a:pt x="65151" y="38386"/>
                  </a:moveTo>
                  <a:cubicBezTo>
                    <a:pt x="65151" y="53149"/>
                    <a:pt x="53150" y="65056"/>
                    <a:pt x="38481" y="65056"/>
                  </a:cubicBezTo>
                  <a:cubicBezTo>
                    <a:pt x="23813" y="65056"/>
                    <a:pt x="11811" y="53054"/>
                    <a:pt x="11811" y="38386"/>
                  </a:cubicBezTo>
                  <a:cubicBezTo>
                    <a:pt x="11811" y="23717"/>
                    <a:pt x="23813" y="11716"/>
                    <a:pt x="38481" y="11716"/>
                  </a:cubicBezTo>
                  <a:cubicBezTo>
                    <a:pt x="53245" y="11716"/>
                    <a:pt x="65151" y="23717"/>
                    <a:pt x="65151" y="38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21"/>
          <p:cNvGrpSpPr/>
          <p:nvPr/>
        </p:nvGrpSpPr>
        <p:grpSpPr>
          <a:xfrm>
            <a:off x="3484911" y="1439508"/>
            <a:ext cx="336628" cy="398525"/>
            <a:chOff x="6991484" y="3228689"/>
            <a:chExt cx="336628" cy="398525"/>
          </a:xfrm>
        </p:grpSpPr>
        <p:sp>
          <p:nvSpPr>
            <p:cNvPr id="265" name="Google Shape;265;p21"/>
            <p:cNvSpPr/>
            <p:nvPr/>
          </p:nvSpPr>
          <p:spPr>
            <a:xfrm>
              <a:off x="6991484" y="3272678"/>
              <a:ext cx="316325" cy="354536"/>
            </a:xfrm>
            <a:custGeom>
              <a:rect b="b" l="l" r="r" t="t"/>
              <a:pathLst>
                <a:path extrusionOk="0" h="354536" w="316325">
                  <a:moveTo>
                    <a:pt x="312857" y="179562"/>
                  </a:moveTo>
                  <a:cubicBezTo>
                    <a:pt x="309904" y="178229"/>
                    <a:pt x="306475" y="179562"/>
                    <a:pt x="305142" y="182610"/>
                  </a:cubicBezTo>
                  <a:cubicBezTo>
                    <a:pt x="295712" y="204137"/>
                    <a:pt x="282949" y="226711"/>
                    <a:pt x="267042" y="249761"/>
                  </a:cubicBezTo>
                  <a:cubicBezTo>
                    <a:pt x="266185" y="251000"/>
                    <a:pt x="265804" y="252524"/>
                    <a:pt x="266089" y="253952"/>
                  </a:cubicBezTo>
                  <a:lnTo>
                    <a:pt x="279805" y="342821"/>
                  </a:lnTo>
                  <a:lnTo>
                    <a:pt x="132168" y="342821"/>
                  </a:lnTo>
                  <a:lnTo>
                    <a:pt x="122452" y="288052"/>
                  </a:lnTo>
                  <a:cubicBezTo>
                    <a:pt x="122167" y="286433"/>
                    <a:pt x="121214" y="285099"/>
                    <a:pt x="119881" y="284147"/>
                  </a:cubicBezTo>
                  <a:cubicBezTo>
                    <a:pt x="118547" y="283290"/>
                    <a:pt x="116833" y="283004"/>
                    <a:pt x="115309" y="283385"/>
                  </a:cubicBezTo>
                  <a:cubicBezTo>
                    <a:pt x="114832" y="283480"/>
                    <a:pt x="71398" y="293672"/>
                    <a:pt x="61207" y="266526"/>
                  </a:cubicBezTo>
                  <a:cubicBezTo>
                    <a:pt x="54158" y="247761"/>
                    <a:pt x="43966" y="194040"/>
                    <a:pt x="43871" y="193469"/>
                  </a:cubicBezTo>
                  <a:cubicBezTo>
                    <a:pt x="43395" y="190707"/>
                    <a:pt x="40918" y="188706"/>
                    <a:pt x="38156" y="188706"/>
                  </a:cubicBezTo>
                  <a:lnTo>
                    <a:pt x="15010" y="188706"/>
                  </a:lnTo>
                  <a:cubicBezTo>
                    <a:pt x="12248" y="188230"/>
                    <a:pt x="11296" y="186897"/>
                    <a:pt x="11962" y="184134"/>
                  </a:cubicBezTo>
                  <a:cubicBezTo>
                    <a:pt x="22059" y="159845"/>
                    <a:pt x="46062" y="101743"/>
                    <a:pt x="51110" y="86503"/>
                  </a:cubicBezTo>
                  <a:cubicBezTo>
                    <a:pt x="51777" y="84503"/>
                    <a:pt x="52539" y="81740"/>
                    <a:pt x="53396" y="78407"/>
                  </a:cubicBezTo>
                  <a:cubicBezTo>
                    <a:pt x="57492" y="62881"/>
                    <a:pt x="65207" y="34020"/>
                    <a:pt x="85210" y="9636"/>
                  </a:cubicBezTo>
                  <a:cubicBezTo>
                    <a:pt x="87115" y="7350"/>
                    <a:pt x="87115" y="3921"/>
                    <a:pt x="85114" y="1826"/>
                  </a:cubicBezTo>
                  <a:cubicBezTo>
                    <a:pt x="82638" y="-746"/>
                    <a:pt x="78542" y="-556"/>
                    <a:pt x="76351" y="2111"/>
                  </a:cubicBezTo>
                  <a:cubicBezTo>
                    <a:pt x="54730" y="28496"/>
                    <a:pt x="46538" y="59071"/>
                    <a:pt x="42157" y="75454"/>
                  </a:cubicBezTo>
                  <a:cubicBezTo>
                    <a:pt x="41299" y="78502"/>
                    <a:pt x="40633" y="81169"/>
                    <a:pt x="40061" y="82883"/>
                  </a:cubicBezTo>
                  <a:cubicBezTo>
                    <a:pt x="35108" y="97743"/>
                    <a:pt x="11200" y="155559"/>
                    <a:pt x="1199" y="179657"/>
                  </a:cubicBezTo>
                  <a:cubicBezTo>
                    <a:pt x="-3087" y="189087"/>
                    <a:pt x="4723" y="200708"/>
                    <a:pt x="15010" y="200422"/>
                  </a:cubicBezTo>
                  <a:lnTo>
                    <a:pt x="33393" y="200422"/>
                  </a:lnTo>
                  <a:cubicBezTo>
                    <a:pt x="36060" y="214328"/>
                    <a:pt x="44062" y="254143"/>
                    <a:pt x="50348" y="270621"/>
                  </a:cubicBezTo>
                  <a:cubicBezTo>
                    <a:pt x="56254" y="286147"/>
                    <a:pt x="70065" y="295101"/>
                    <a:pt x="90448" y="296720"/>
                  </a:cubicBezTo>
                  <a:cubicBezTo>
                    <a:pt x="99021" y="297386"/>
                    <a:pt x="106926" y="296624"/>
                    <a:pt x="112070" y="295862"/>
                  </a:cubicBezTo>
                  <a:lnTo>
                    <a:pt x="121595" y="349679"/>
                  </a:lnTo>
                  <a:cubicBezTo>
                    <a:pt x="122071" y="352441"/>
                    <a:pt x="124548" y="354536"/>
                    <a:pt x="127310" y="354536"/>
                  </a:cubicBezTo>
                  <a:lnTo>
                    <a:pt x="286568" y="354536"/>
                  </a:lnTo>
                  <a:cubicBezTo>
                    <a:pt x="287425" y="354536"/>
                    <a:pt x="288283" y="354441"/>
                    <a:pt x="289044" y="354060"/>
                  </a:cubicBezTo>
                  <a:cubicBezTo>
                    <a:pt x="291521" y="352917"/>
                    <a:pt x="292759" y="350345"/>
                    <a:pt x="292378" y="347869"/>
                  </a:cubicBezTo>
                  <a:lnTo>
                    <a:pt x="277996" y="254524"/>
                  </a:lnTo>
                  <a:cubicBezTo>
                    <a:pt x="293712" y="231569"/>
                    <a:pt x="306380" y="208994"/>
                    <a:pt x="315810" y="187373"/>
                  </a:cubicBezTo>
                  <a:cubicBezTo>
                    <a:pt x="317143" y="184420"/>
                    <a:pt x="315810" y="180991"/>
                    <a:pt x="312762" y="179657"/>
                  </a:cubicBezTo>
                  <a:lnTo>
                    <a:pt x="312762" y="1796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7083031" y="3228689"/>
              <a:ext cx="245081" cy="213409"/>
            </a:xfrm>
            <a:custGeom>
              <a:rect b="b" l="l" r="r" t="t"/>
              <a:pathLst>
                <a:path extrusionOk="0" h="213409" w="245081">
                  <a:moveTo>
                    <a:pt x="220833" y="61627"/>
                  </a:moveTo>
                  <a:cubicBezTo>
                    <a:pt x="193401" y="23050"/>
                    <a:pt x="144348" y="0"/>
                    <a:pt x="89579" y="0"/>
                  </a:cubicBezTo>
                  <a:cubicBezTo>
                    <a:pt x="54622" y="0"/>
                    <a:pt x="25190" y="9525"/>
                    <a:pt x="2140" y="28289"/>
                  </a:cubicBezTo>
                  <a:cubicBezTo>
                    <a:pt x="-337" y="30289"/>
                    <a:pt x="-718" y="34004"/>
                    <a:pt x="1282" y="36481"/>
                  </a:cubicBezTo>
                  <a:cubicBezTo>
                    <a:pt x="3282" y="38957"/>
                    <a:pt x="6997" y="39338"/>
                    <a:pt x="9474" y="37338"/>
                  </a:cubicBezTo>
                  <a:cubicBezTo>
                    <a:pt x="30333" y="20288"/>
                    <a:pt x="57289" y="11621"/>
                    <a:pt x="89484" y="11621"/>
                  </a:cubicBezTo>
                  <a:cubicBezTo>
                    <a:pt x="140442" y="11621"/>
                    <a:pt x="185972" y="32766"/>
                    <a:pt x="211213" y="68294"/>
                  </a:cubicBezTo>
                  <a:cubicBezTo>
                    <a:pt x="236740" y="104108"/>
                    <a:pt x="240265" y="151638"/>
                    <a:pt x="221500" y="205740"/>
                  </a:cubicBezTo>
                  <a:cubicBezTo>
                    <a:pt x="218928" y="212884"/>
                    <a:pt x="230168" y="216789"/>
                    <a:pt x="232549" y="209550"/>
                  </a:cubicBezTo>
                  <a:cubicBezTo>
                    <a:pt x="257886" y="136493"/>
                    <a:pt x="240074" y="88678"/>
                    <a:pt x="220738" y="61436"/>
                  </a:cubicBezTo>
                  <a:lnTo>
                    <a:pt x="220738" y="614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137653" y="3336798"/>
              <a:ext cx="88201" cy="88201"/>
            </a:xfrm>
            <a:custGeom>
              <a:rect b="b" l="l" r="r" t="t"/>
              <a:pathLst>
                <a:path extrusionOk="0" h="88201" w="88201">
                  <a:moveTo>
                    <a:pt x="16097" y="70866"/>
                  </a:moveTo>
                  <a:cubicBezTo>
                    <a:pt x="18764" y="69056"/>
                    <a:pt x="19431" y="65341"/>
                    <a:pt x="17526" y="62674"/>
                  </a:cubicBezTo>
                  <a:cubicBezTo>
                    <a:pt x="13716" y="57245"/>
                    <a:pt x="11716" y="50863"/>
                    <a:pt x="11716" y="44196"/>
                  </a:cubicBezTo>
                  <a:cubicBezTo>
                    <a:pt x="11716" y="26384"/>
                    <a:pt x="26194" y="11811"/>
                    <a:pt x="44101" y="11811"/>
                  </a:cubicBezTo>
                  <a:cubicBezTo>
                    <a:pt x="62008" y="11811"/>
                    <a:pt x="76486" y="26289"/>
                    <a:pt x="76486" y="44196"/>
                  </a:cubicBezTo>
                  <a:cubicBezTo>
                    <a:pt x="76486" y="62103"/>
                    <a:pt x="62008" y="76581"/>
                    <a:pt x="44101" y="76581"/>
                  </a:cubicBezTo>
                  <a:cubicBezTo>
                    <a:pt x="40386" y="76581"/>
                    <a:pt x="36767" y="76009"/>
                    <a:pt x="33338" y="74771"/>
                  </a:cubicBezTo>
                  <a:cubicBezTo>
                    <a:pt x="30290" y="73723"/>
                    <a:pt x="26956" y="75247"/>
                    <a:pt x="25908" y="78295"/>
                  </a:cubicBezTo>
                  <a:cubicBezTo>
                    <a:pt x="24860" y="81343"/>
                    <a:pt x="26384" y="84677"/>
                    <a:pt x="29433" y="85725"/>
                  </a:cubicBezTo>
                  <a:cubicBezTo>
                    <a:pt x="34100" y="87344"/>
                    <a:pt x="39053" y="88201"/>
                    <a:pt x="44101" y="88201"/>
                  </a:cubicBezTo>
                  <a:cubicBezTo>
                    <a:pt x="68390" y="88201"/>
                    <a:pt x="88202" y="68485"/>
                    <a:pt x="88202" y="44101"/>
                  </a:cubicBezTo>
                  <a:cubicBezTo>
                    <a:pt x="88202" y="19717"/>
                    <a:pt x="68485" y="0"/>
                    <a:pt x="44101" y="0"/>
                  </a:cubicBezTo>
                  <a:cubicBezTo>
                    <a:pt x="19717" y="0"/>
                    <a:pt x="0" y="19717"/>
                    <a:pt x="0" y="44101"/>
                  </a:cubicBezTo>
                  <a:cubicBezTo>
                    <a:pt x="0" y="53149"/>
                    <a:pt x="2762" y="61913"/>
                    <a:pt x="7906" y="69342"/>
                  </a:cubicBezTo>
                  <a:cubicBezTo>
                    <a:pt x="9716" y="72009"/>
                    <a:pt x="13430" y="72676"/>
                    <a:pt x="16097" y="70771"/>
                  </a:cubicBezTo>
                  <a:lnTo>
                    <a:pt x="16097" y="707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7080789" y="3280124"/>
              <a:ext cx="202596" cy="202501"/>
            </a:xfrm>
            <a:custGeom>
              <a:rect b="b" l="l" r="r" t="t"/>
              <a:pathLst>
                <a:path extrusionOk="0" h="202501" w="202596">
                  <a:moveTo>
                    <a:pt x="9715" y="118491"/>
                  </a:moveTo>
                  <a:lnTo>
                    <a:pt x="21812" y="120301"/>
                  </a:lnTo>
                  <a:cubicBezTo>
                    <a:pt x="23813" y="128492"/>
                    <a:pt x="27051" y="136303"/>
                    <a:pt x="31432" y="143542"/>
                  </a:cubicBezTo>
                  <a:lnTo>
                    <a:pt x="24193" y="153448"/>
                  </a:lnTo>
                  <a:cubicBezTo>
                    <a:pt x="20764" y="158115"/>
                    <a:pt x="21241" y="164497"/>
                    <a:pt x="25336" y="168593"/>
                  </a:cubicBezTo>
                  <a:lnTo>
                    <a:pt x="33718" y="176975"/>
                  </a:lnTo>
                  <a:cubicBezTo>
                    <a:pt x="37814" y="181070"/>
                    <a:pt x="44196" y="181546"/>
                    <a:pt x="48863" y="178118"/>
                  </a:cubicBezTo>
                  <a:lnTo>
                    <a:pt x="58769" y="170879"/>
                  </a:lnTo>
                  <a:cubicBezTo>
                    <a:pt x="66008" y="175260"/>
                    <a:pt x="73723" y="178499"/>
                    <a:pt x="82010" y="180499"/>
                  </a:cubicBezTo>
                  <a:lnTo>
                    <a:pt x="83820" y="192596"/>
                  </a:lnTo>
                  <a:cubicBezTo>
                    <a:pt x="84677" y="198311"/>
                    <a:pt x="89535" y="202502"/>
                    <a:pt x="95345" y="202502"/>
                  </a:cubicBezTo>
                  <a:lnTo>
                    <a:pt x="107156" y="202502"/>
                  </a:lnTo>
                  <a:cubicBezTo>
                    <a:pt x="112966" y="202502"/>
                    <a:pt x="117729" y="198311"/>
                    <a:pt x="118586" y="192596"/>
                  </a:cubicBezTo>
                  <a:lnTo>
                    <a:pt x="120396" y="180499"/>
                  </a:lnTo>
                  <a:cubicBezTo>
                    <a:pt x="128588" y="178499"/>
                    <a:pt x="136398" y="175260"/>
                    <a:pt x="143637" y="170879"/>
                  </a:cubicBezTo>
                  <a:lnTo>
                    <a:pt x="153543" y="178118"/>
                  </a:lnTo>
                  <a:cubicBezTo>
                    <a:pt x="158210" y="181546"/>
                    <a:pt x="164592" y="181070"/>
                    <a:pt x="168688" y="176975"/>
                  </a:cubicBezTo>
                  <a:lnTo>
                    <a:pt x="177070" y="168593"/>
                  </a:lnTo>
                  <a:cubicBezTo>
                    <a:pt x="181165" y="164497"/>
                    <a:pt x="181642" y="158115"/>
                    <a:pt x="178213" y="153448"/>
                  </a:cubicBezTo>
                  <a:lnTo>
                    <a:pt x="170974" y="143542"/>
                  </a:lnTo>
                  <a:cubicBezTo>
                    <a:pt x="175355" y="136303"/>
                    <a:pt x="178594" y="128588"/>
                    <a:pt x="180594" y="120301"/>
                  </a:cubicBezTo>
                  <a:lnTo>
                    <a:pt x="192691" y="118491"/>
                  </a:lnTo>
                  <a:cubicBezTo>
                    <a:pt x="198406" y="117634"/>
                    <a:pt x="202597" y="112776"/>
                    <a:pt x="202597" y="107061"/>
                  </a:cubicBezTo>
                  <a:lnTo>
                    <a:pt x="202597" y="95250"/>
                  </a:lnTo>
                  <a:cubicBezTo>
                    <a:pt x="202597" y="89440"/>
                    <a:pt x="198406" y="84677"/>
                    <a:pt x="192691" y="83820"/>
                  </a:cubicBezTo>
                  <a:lnTo>
                    <a:pt x="180594" y="82010"/>
                  </a:lnTo>
                  <a:cubicBezTo>
                    <a:pt x="178594" y="73819"/>
                    <a:pt x="175355" y="66008"/>
                    <a:pt x="170974" y="58769"/>
                  </a:cubicBezTo>
                  <a:lnTo>
                    <a:pt x="178213" y="48958"/>
                  </a:lnTo>
                  <a:cubicBezTo>
                    <a:pt x="181642" y="44291"/>
                    <a:pt x="181165" y="37910"/>
                    <a:pt x="177070" y="33814"/>
                  </a:cubicBezTo>
                  <a:lnTo>
                    <a:pt x="168783" y="25527"/>
                  </a:lnTo>
                  <a:cubicBezTo>
                    <a:pt x="164687" y="21431"/>
                    <a:pt x="158305" y="20955"/>
                    <a:pt x="153638" y="24384"/>
                  </a:cubicBezTo>
                  <a:lnTo>
                    <a:pt x="143732" y="31623"/>
                  </a:lnTo>
                  <a:cubicBezTo>
                    <a:pt x="136493" y="27242"/>
                    <a:pt x="128778" y="24003"/>
                    <a:pt x="120491" y="22003"/>
                  </a:cubicBezTo>
                  <a:lnTo>
                    <a:pt x="118681" y="9906"/>
                  </a:lnTo>
                  <a:cubicBezTo>
                    <a:pt x="117824" y="4191"/>
                    <a:pt x="112966" y="0"/>
                    <a:pt x="107251" y="0"/>
                  </a:cubicBezTo>
                  <a:lnTo>
                    <a:pt x="95440" y="0"/>
                  </a:lnTo>
                  <a:cubicBezTo>
                    <a:pt x="89725" y="0"/>
                    <a:pt x="84772" y="4191"/>
                    <a:pt x="83915" y="9906"/>
                  </a:cubicBezTo>
                  <a:lnTo>
                    <a:pt x="82105" y="22003"/>
                  </a:lnTo>
                  <a:cubicBezTo>
                    <a:pt x="73914" y="24003"/>
                    <a:pt x="66103" y="27242"/>
                    <a:pt x="58864" y="31623"/>
                  </a:cubicBezTo>
                  <a:lnTo>
                    <a:pt x="48958" y="24384"/>
                  </a:lnTo>
                  <a:cubicBezTo>
                    <a:pt x="44291" y="20955"/>
                    <a:pt x="37909" y="21431"/>
                    <a:pt x="33814" y="25527"/>
                  </a:cubicBezTo>
                  <a:lnTo>
                    <a:pt x="25527" y="33814"/>
                  </a:lnTo>
                  <a:cubicBezTo>
                    <a:pt x="21431" y="37910"/>
                    <a:pt x="20955" y="44291"/>
                    <a:pt x="24384" y="48958"/>
                  </a:cubicBezTo>
                  <a:lnTo>
                    <a:pt x="31623" y="58769"/>
                  </a:lnTo>
                  <a:cubicBezTo>
                    <a:pt x="27241" y="66008"/>
                    <a:pt x="24003" y="73724"/>
                    <a:pt x="22003" y="82010"/>
                  </a:cubicBezTo>
                  <a:lnTo>
                    <a:pt x="9906" y="83820"/>
                  </a:lnTo>
                  <a:cubicBezTo>
                    <a:pt x="4191" y="84677"/>
                    <a:pt x="0" y="89535"/>
                    <a:pt x="0" y="95250"/>
                  </a:cubicBezTo>
                  <a:lnTo>
                    <a:pt x="0" y="107061"/>
                  </a:lnTo>
                  <a:cubicBezTo>
                    <a:pt x="0" y="112871"/>
                    <a:pt x="4191" y="117634"/>
                    <a:pt x="9906" y="118491"/>
                  </a:cubicBezTo>
                  <a:lnTo>
                    <a:pt x="9906" y="118491"/>
                  </a:lnTo>
                  <a:close/>
                  <a:moveTo>
                    <a:pt x="11525" y="95250"/>
                  </a:moveTo>
                  <a:lnTo>
                    <a:pt x="27622" y="92869"/>
                  </a:lnTo>
                  <a:cubicBezTo>
                    <a:pt x="30099" y="92488"/>
                    <a:pt x="32004" y="90583"/>
                    <a:pt x="32480" y="88202"/>
                  </a:cubicBezTo>
                  <a:cubicBezTo>
                    <a:pt x="34290" y="78677"/>
                    <a:pt x="37909" y="69818"/>
                    <a:pt x="43434" y="61817"/>
                  </a:cubicBezTo>
                  <a:cubicBezTo>
                    <a:pt x="44863" y="59722"/>
                    <a:pt x="44767" y="57055"/>
                    <a:pt x="43339" y="55054"/>
                  </a:cubicBezTo>
                  <a:lnTo>
                    <a:pt x="33718" y="42005"/>
                  </a:lnTo>
                  <a:lnTo>
                    <a:pt x="42005" y="33719"/>
                  </a:lnTo>
                  <a:lnTo>
                    <a:pt x="55054" y="43339"/>
                  </a:lnTo>
                  <a:cubicBezTo>
                    <a:pt x="57055" y="44863"/>
                    <a:pt x="59722" y="44863"/>
                    <a:pt x="61817" y="43434"/>
                  </a:cubicBezTo>
                  <a:cubicBezTo>
                    <a:pt x="69818" y="38005"/>
                    <a:pt x="78676" y="34290"/>
                    <a:pt x="88201" y="32480"/>
                  </a:cubicBezTo>
                  <a:cubicBezTo>
                    <a:pt x="90678" y="32004"/>
                    <a:pt x="92488" y="30099"/>
                    <a:pt x="92869" y="27623"/>
                  </a:cubicBezTo>
                  <a:lnTo>
                    <a:pt x="95250" y="11525"/>
                  </a:lnTo>
                  <a:lnTo>
                    <a:pt x="106966" y="11525"/>
                  </a:lnTo>
                  <a:lnTo>
                    <a:pt x="109347" y="27623"/>
                  </a:lnTo>
                  <a:cubicBezTo>
                    <a:pt x="109728" y="30099"/>
                    <a:pt x="111633" y="32004"/>
                    <a:pt x="114014" y="32480"/>
                  </a:cubicBezTo>
                  <a:cubicBezTo>
                    <a:pt x="123539" y="34290"/>
                    <a:pt x="132397" y="37910"/>
                    <a:pt x="140398" y="43434"/>
                  </a:cubicBezTo>
                  <a:cubicBezTo>
                    <a:pt x="142494" y="44863"/>
                    <a:pt x="145161" y="44768"/>
                    <a:pt x="147161" y="43339"/>
                  </a:cubicBezTo>
                  <a:lnTo>
                    <a:pt x="160210" y="33719"/>
                  </a:lnTo>
                  <a:lnTo>
                    <a:pt x="168497" y="42005"/>
                  </a:lnTo>
                  <a:lnTo>
                    <a:pt x="158877" y="55054"/>
                  </a:lnTo>
                  <a:cubicBezTo>
                    <a:pt x="157448" y="57055"/>
                    <a:pt x="157353" y="59722"/>
                    <a:pt x="158686" y="61817"/>
                  </a:cubicBezTo>
                  <a:cubicBezTo>
                    <a:pt x="164211" y="69818"/>
                    <a:pt x="167830" y="78772"/>
                    <a:pt x="169640" y="88297"/>
                  </a:cubicBezTo>
                  <a:cubicBezTo>
                    <a:pt x="170116" y="90773"/>
                    <a:pt x="172021" y="92583"/>
                    <a:pt x="174498" y="92964"/>
                  </a:cubicBezTo>
                  <a:lnTo>
                    <a:pt x="190500" y="95345"/>
                  </a:lnTo>
                  <a:lnTo>
                    <a:pt x="190500" y="107061"/>
                  </a:lnTo>
                  <a:lnTo>
                    <a:pt x="174403" y="109442"/>
                  </a:lnTo>
                  <a:cubicBezTo>
                    <a:pt x="171926" y="109823"/>
                    <a:pt x="170021" y="111728"/>
                    <a:pt x="169545" y="114110"/>
                  </a:cubicBezTo>
                  <a:cubicBezTo>
                    <a:pt x="167735" y="123635"/>
                    <a:pt x="164116" y="132493"/>
                    <a:pt x="158591" y="140494"/>
                  </a:cubicBezTo>
                  <a:cubicBezTo>
                    <a:pt x="157163" y="142589"/>
                    <a:pt x="157258" y="145256"/>
                    <a:pt x="158686" y="147257"/>
                  </a:cubicBezTo>
                  <a:lnTo>
                    <a:pt x="168307" y="160306"/>
                  </a:lnTo>
                  <a:lnTo>
                    <a:pt x="160020" y="168593"/>
                  </a:lnTo>
                  <a:lnTo>
                    <a:pt x="146971" y="158972"/>
                  </a:lnTo>
                  <a:cubicBezTo>
                    <a:pt x="144970" y="157544"/>
                    <a:pt x="142303" y="157448"/>
                    <a:pt x="140208" y="158782"/>
                  </a:cubicBezTo>
                  <a:cubicBezTo>
                    <a:pt x="132207" y="164306"/>
                    <a:pt x="123253" y="167926"/>
                    <a:pt x="113728" y="169736"/>
                  </a:cubicBezTo>
                  <a:cubicBezTo>
                    <a:pt x="111252" y="170212"/>
                    <a:pt x="109442" y="172117"/>
                    <a:pt x="109061" y="174593"/>
                  </a:cubicBezTo>
                  <a:lnTo>
                    <a:pt x="106680" y="190595"/>
                  </a:lnTo>
                  <a:lnTo>
                    <a:pt x="94964" y="190595"/>
                  </a:lnTo>
                  <a:lnTo>
                    <a:pt x="92583" y="174498"/>
                  </a:lnTo>
                  <a:cubicBezTo>
                    <a:pt x="92202" y="172021"/>
                    <a:pt x="90297" y="170117"/>
                    <a:pt x="87916" y="169640"/>
                  </a:cubicBezTo>
                  <a:cubicBezTo>
                    <a:pt x="78391" y="167831"/>
                    <a:pt x="69532" y="164211"/>
                    <a:pt x="61531" y="158687"/>
                  </a:cubicBezTo>
                  <a:cubicBezTo>
                    <a:pt x="59436" y="157258"/>
                    <a:pt x="56769" y="157353"/>
                    <a:pt x="54769" y="158782"/>
                  </a:cubicBezTo>
                  <a:lnTo>
                    <a:pt x="41719" y="168402"/>
                  </a:lnTo>
                  <a:lnTo>
                    <a:pt x="33433" y="160115"/>
                  </a:lnTo>
                  <a:lnTo>
                    <a:pt x="43053" y="147066"/>
                  </a:lnTo>
                  <a:cubicBezTo>
                    <a:pt x="44482" y="145066"/>
                    <a:pt x="44577" y="142399"/>
                    <a:pt x="43243" y="140303"/>
                  </a:cubicBezTo>
                  <a:cubicBezTo>
                    <a:pt x="37719" y="132302"/>
                    <a:pt x="34099" y="123444"/>
                    <a:pt x="32290" y="113919"/>
                  </a:cubicBezTo>
                  <a:cubicBezTo>
                    <a:pt x="31813" y="111443"/>
                    <a:pt x="29908" y="109633"/>
                    <a:pt x="27432" y="109252"/>
                  </a:cubicBezTo>
                  <a:lnTo>
                    <a:pt x="11334" y="106871"/>
                  </a:lnTo>
                  <a:lnTo>
                    <a:pt x="11334" y="951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1"/>
          <p:cNvGrpSpPr/>
          <p:nvPr/>
        </p:nvGrpSpPr>
        <p:grpSpPr>
          <a:xfrm>
            <a:off x="6194671" y="2661102"/>
            <a:ext cx="398526" cy="347186"/>
            <a:chOff x="2714720" y="4444460"/>
            <a:chExt cx="398526" cy="347186"/>
          </a:xfrm>
        </p:grpSpPr>
        <p:sp>
          <p:nvSpPr>
            <p:cNvPr id="270" name="Google Shape;270;p21"/>
            <p:cNvSpPr/>
            <p:nvPr/>
          </p:nvSpPr>
          <p:spPr>
            <a:xfrm>
              <a:off x="2714720" y="4444555"/>
              <a:ext cx="321505" cy="347091"/>
            </a:xfrm>
            <a:custGeom>
              <a:rect b="b" l="l" r="r" t="t"/>
              <a:pathLst>
                <a:path extrusionOk="0" h="347091" w="321505">
                  <a:moveTo>
                    <a:pt x="68580" y="335375"/>
                  </a:moveTo>
                  <a:lnTo>
                    <a:pt x="14478" y="335375"/>
                  </a:lnTo>
                  <a:cubicBezTo>
                    <a:pt x="12954" y="335375"/>
                    <a:pt x="11716" y="334137"/>
                    <a:pt x="11716" y="332613"/>
                  </a:cubicBezTo>
                  <a:lnTo>
                    <a:pt x="11716" y="70009"/>
                  </a:lnTo>
                  <a:lnTo>
                    <a:pt x="315468" y="70009"/>
                  </a:lnTo>
                  <a:cubicBezTo>
                    <a:pt x="318421" y="70009"/>
                    <a:pt x="321183" y="67818"/>
                    <a:pt x="321469" y="64865"/>
                  </a:cubicBezTo>
                  <a:cubicBezTo>
                    <a:pt x="321850" y="61341"/>
                    <a:pt x="319183" y="58293"/>
                    <a:pt x="315659" y="58293"/>
                  </a:cubicBezTo>
                  <a:lnTo>
                    <a:pt x="11716" y="58293"/>
                  </a:lnTo>
                  <a:lnTo>
                    <a:pt x="11716" y="17717"/>
                  </a:lnTo>
                  <a:cubicBezTo>
                    <a:pt x="11716" y="14383"/>
                    <a:pt x="14478" y="11621"/>
                    <a:pt x="17812" y="11621"/>
                  </a:cubicBezTo>
                  <a:lnTo>
                    <a:pt x="144209" y="11621"/>
                  </a:lnTo>
                  <a:cubicBezTo>
                    <a:pt x="145352" y="11621"/>
                    <a:pt x="146495" y="11144"/>
                    <a:pt x="147161" y="10287"/>
                  </a:cubicBezTo>
                  <a:cubicBezTo>
                    <a:pt x="151067" y="5429"/>
                    <a:pt x="147638" y="0"/>
                    <a:pt x="143066" y="0"/>
                  </a:cubicBezTo>
                  <a:lnTo>
                    <a:pt x="21431" y="0"/>
                  </a:lnTo>
                  <a:cubicBezTo>
                    <a:pt x="9620" y="0"/>
                    <a:pt x="0" y="9620"/>
                    <a:pt x="0" y="21431"/>
                  </a:cubicBezTo>
                  <a:lnTo>
                    <a:pt x="0" y="340995"/>
                  </a:lnTo>
                  <a:cubicBezTo>
                    <a:pt x="0" y="344329"/>
                    <a:pt x="2762" y="347091"/>
                    <a:pt x="6096" y="347091"/>
                  </a:cubicBezTo>
                  <a:lnTo>
                    <a:pt x="70676" y="347091"/>
                  </a:lnTo>
                  <a:cubicBezTo>
                    <a:pt x="70676" y="347091"/>
                    <a:pt x="71533" y="346901"/>
                    <a:pt x="71819" y="346615"/>
                  </a:cubicBezTo>
                  <a:cubicBezTo>
                    <a:pt x="76962" y="341567"/>
                    <a:pt x="73438" y="335375"/>
                    <a:pt x="68485" y="335375"/>
                  </a:cubicBezTo>
                  <a:lnTo>
                    <a:pt x="68485" y="3353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801634" y="4444460"/>
              <a:ext cx="311612" cy="347186"/>
            </a:xfrm>
            <a:custGeom>
              <a:rect b="b" l="l" r="r" t="t"/>
              <a:pathLst>
                <a:path extrusionOk="0" h="347186" w="311612">
                  <a:moveTo>
                    <a:pt x="290181" y="0"/>
                  </a:moveTo>
                  <a:lnTo>
                    <a:pt x="80440" y="0"/>
                  </a:lnTo>
                  <a:cubicBezTo>
                    <a:pt x="77488" y="0"/>
                    <a:pt x="74725" y="2191"/>
                    <a:pt x="74440" y="5143"/>
                  </a:cubicBezTo>
                  <a:cubicBezTo>
                    <a:pt x="74059" y="8668"/>
                    <a:pt x="76726" y="11716"/>
                    <a:pt x="80250" y="11716"/>
                  </a:cubicBezTo>
                  <a:lnTo>
                    <a:pt x="290181" y="11716"/>
                  </a:lnTo>
                  <a:cubicBezTo>
                    <a:pt x="295610" y="11716"/>
                    <a:pt x="299896" y="16097"/>
                    <a:pt x="299896" y="21431"/>
                  </a:cubicBezTo>
                  <a:lnTo>
                    <a:pt x="299896" y="58388"/>
                  </a:lnTo>
                  <a:lnTo>
                    <a:pt x="253129" y="58388"/>
                  </a:lnTo>
                  <a:cubicBezTo>
                    <a:pt x="250176" y="58388"/>
                    <a:pt x="247414" y="60579"/>
                    <a:pt x="247128" y="63532"/>
                  </a:cubicBezTo>
                  <a:cubicBezTo>
                    <a:pt x="246747" y="67056"/>
                    <a:pt x="249414" y="70104"/>
                    <a:pt x="252938" y="70104"/>
                  </a:cubicBezTo>
                  <a:lnTo>
                    <a:pt x="299896" y="70104"/>
                  </a:lnTo>
                  <a:lnTo>
                    <a:pt x="299896" y="332708"/>
                  </a:lnTo>
                  <a:cubicBezTo>
                    <a:pt x="299896" y="334232"/>
                    <a:pt x="298658" y="335470"/>
                    <a:pt x="297134" y="335470"/>
                  </a:cubicBezTo>
                  <a:lnTo>
                    <a:pt x="3669" y="335470"/>
                  </a:lnTo>
                  <a:cubicBezTo>
                    <a:pt x="3669" y="335470"/>
                    <a:pt x="2812" y="335661"/>
                    <a:pt x="2526" y="335947"/>
                  </a:cubicBezTo>
                  <a:cubicBezTo>
                    <a:pt x="-2618" y="340995"/>
                    <a:pt x="907" y="347186"/>
                    <a:pt x="5860" y="347186"/>
                  </a:cubicBezTo>
                  <a:lnTo>
                    <a:pt x="305516" y="347186"/>
                  </a:lnTo>
                  <a:cubicBezTo>
                    <a:pt x="308850" y="347186"/>
                    <a:pt x="311612" y="344424"/>
                    <a:pt x="311612" y="341090"/>
                  </a:cubicBezTo>
                  <a:lnTo>
                    <a:pt x="311612" y="21526"/>
                  </a:lnTo>
                  <a:cubicBezTo>
                    <a:pt x="311612" y="9716"/>
                    <a:pt x="301992" y="95"/>
                    <a:pt x="290181" y="95"/>
                  </a:cubicBezTo>
                  <a:lnTo>
                    <a:pt x="290181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746343" y="4469415"/>
              <a:ext cx="19621" cy="19621"/>
            </a:xfrm>
            <a:custGeom>
              <a:rect b="b" l="l" r="r" t="t"/>
              <a:pathLst>
                <a:path extrusionOk="0" h="19621" w="19621">
                  <a:moveTo>
                    <a:pt x="19621" y="9811"/>
                  </a:moveTo>
                  <a:cubicBezTo>
                    <a:pt x="19621" y="15229"/>
                    <a:pt x="15229" y="19622"/>
                    <a:pt x="9811" y="19622"/>
                  </a:cubicBezTo>
                  <a:cubicBezTo>
                    <a:pt x="4392" y="19622"/>
                    <a:pt x="0" y="15229"/>
                    <a:pt x="0" y="9811"/>
                  </a:cubicBezTo>
                  <a:cubicBezTo>
                    <a:pt x="0" y="4393"/>
                    <a:pt x="4392" y="0"/>
                    <a:pt x="9811" y="0"/>
                  </a:cubicBezTo>
                  <a:cubicBezTo>
                    <a:pt x="15229" y="0"/>
                    <a:pt x="19621" y="4393"/>
                    <a:pt x="19621" y="9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775585" y="4469415"/>
              <a:ext cx="19621" cy="19621"/>
            </a:xfrm>
            <a:custGeom>
              <a:rect b="b" l="l" r="r" t="t"/>
              <a:pathLst>
                <a:path extrusionOk="0" h="19621" w="19621">
                  <a:moveTo>
                    <a:pt x="0" y="9811"/>
                  </a:moveTo>
                  <a:cubicBezTo>
                    <a:pt x="0" y="15240"/>
                    <a:pt x="4382" y="19622"/>
                    <a:pt x="9811" y="19622"/>
                  </a:cubicBezTo>
                  <a:cubicBezTo>
                    <a:pt x="15240" y="19622"/>
                    <a:pt x="19622" y="15240"/>
                    <a:pt x="19622" y="9811"/>
                  </a:cubicBezTo>
                  <a:cubicBezTo>
                    <a:pt x="19622" y="4382"/>
                    <a:pt x="15240" y="0"/>
                    <a:pt x="9811" y="0"/>
                  </a:cubicBezTo>
                  <a:cubicBezTo>
                    <a:pt x="4382" y="0"/>
                    <a:pt x="0" y="4382"/>
                    <a:pt x="0" y="9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804826" y="4469415"/>
              <a:ext cx="19621" cy="19621"/>
            </a:xfrm>
            <a:custGeom>
              <a:rect b="b" l="l" r="r" t="t"/>
              <a:pathLst>
                <a:path extrusionOk="0" h="19621" w="19621">
                  <a:moveTo>
                    <a:pt x="19621" y="9811"/>
                  </a:moveTo>
                  <a:cubicBezTo>
                    <a:pt x="19621" y="15229"/>
                    <a:pt x="15229" y="19622"/>
                    <a:pt x="9811" y="19622"/>
                  </a:cubicBezTo>
                  <a:cubicBezTo>
                    <a:pt x="4392" y="19622"/>
                    <a:pt x="0" y="15229"/>
                    <a:pt x="0" y="9811"/>
                  </a:cubicBezTo>
                  <a:cubicBezTo>
                    <a:pt x="0" y="4393"/>
                    <a:pt x="4392" y="0"/>
                    <a:pt x="9811" y="0"/>
                  </a:cubicBezTo>
                  <a:cubicBezTo>
                    <a:pt x="15229" y="0"/>
                    <a:pt x="19621" y="4393"/>
                    <a:pt x="19621" y="9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755597" y="4530163"/>
              <a:ext cx="208568" cy="234556"/>
            </a:xfrm>
            <a:custGeom>
              <a:rect b="b" l="l" r="r" t="t"/>
              <a:pathLst>
                <a:path extrusionOk="0" h="234556" w="208568">
                  <a:moveTo>
                    <a:pt x="80566" y="210810"/>
                  </a:moveTo>
                  <a:cubicBezTo>
                    <a:pt x="80566" y="224336"/>
                    <a:pt x="91901" y="235194"/>
                    <a:pt x="105617" y="234527"/>
                  </a:cubicBezTo>
                  <a:cubicBezTo>
                    <a:pt x="117333" y="233956"/>
                    <a:pt x="126953" y="224621"/>
                    <a:pt x="128001" y="212905"/>
                  </a:cubicBezTo>
                  <a:cubicBezTo>
                    <a:pt x="128286" y="209858"/>
                    <a:pt x="128001" y="207000"/>
                    <a:pt x="127239" y="204333"/>
                  </a:cubicBezTo>
                  <a:lnTo>
                    <a:pt x="167434" y="181187"/>
                  </a:lnTo>
                  <a:cubicBezTo>
                    <a:pt x="171720" y="185950"/>
                    <a:pt x="178578" y="188807"/>
                    <a:pt x="184770" y="188712"/>
                  </a:cubicBezTo>
                  <a:cubicBezTo>
                    <a:pt x="194390" y="188712"/>
                    <a:pt x="203629" y="182902"/>
                    <a:pt x="207249" y="172710"/>
                  </a:cubicBezTo>
                  <a:cubicBezTo>
                    <a:pt x="208296" y="169662"/>
                    <a:pt x="208773" y="166423"/>
                    <a:pt x="208487" y="163185"/>
                  </a:cubicBezTo>
                  <a:cubicBezTo>
                    <a:pt x="207820" y="155184"/>
                    <a:pt x="203534" y="148421"/>
                    <a:pt x="196866" y="144421"/>
                  </a:cubicBezTo>
                  <a:cubicBezTo>
                    <a:pt x="195057" y="143373"/>
                    <a:pt x="193056" y="142516"/>
                    <a:pt x="191151" y="141944"/>
                  </a:cubicBezTo>
                  <a:lnTo>
                    <a:pt x="191151" y="92510"/>
                  </a:lnTo>
                  <a:cubicBezTo>
                    <a:pt x="194866" y="91462"/>
                    <a:pt x="198486" y="89557"/>
                    <a:pt x="201534" y="86509"/>
                  </a:cubicBezTo>
                  <a:cubicBezTo>
                    <a:pt x="203724" y="84318"/>
                    <a:pt x="205439" y="81746"/>
                    <a:pt x="206677" y="78984"/>
                  </a:cubicBezTo>
                  <a:cubicBezTo>
                    <a:pt x="209630" y="71840"/>
                    <a:pt x="209058" y="64030"/>
                    <a:pt x="205248" y="57553"/>
                  </a:cubicBezTo>
                  <a:cubicBezTo>
                    <a:pt x="198581" y="46313"/>
                    <a:pt x="184008" y="42503"/>
                    <a:pt x="172673" y="49171"/>
                  </a:cubicBezTo>
                  <a:cubicBezTo>
                    <a:pt x="170673" y="50314"/>
                    <a:pt x="168958" y="51743"/>
                    <a:pt x="167339" y="53457"/>
                  </a:cubicBezTo>
                  <a:lnTo>
                    <a:pt x="127143" y="30311"/>
                  </a:lnTo>
                  <a:cubicBezTo>
                    <a:pt x="127905" y="27549"/>
                    <a:pt x="128191" y="24596"/>
                    <a:pt x="127905" y="21548"/>
                  </a:cubicBezTo>
                  <a:cubicBezTo>
                    <a:pt x="126762" y="9833"/>
                    <a:pt x="117047" y="593"/>
                    <a:pt x="105236" y="22"/>
                  </a:cubicBezTo>
                  <a:cubicBezTo>
                    <a:pt x="91710" y="-550"/>
                    <a:pt x="80471" y="10309"/>
                    <a:pt x="80471" y="23739"/>
                  </a:cubicBezTo>
                  <a:cubicBezTo>
                    <a:pt x="80471" y="26025"/>
                    <a:pt x="80757" y="28120"/>
                    <a:pt x="81328" y="30216"/>
                  </a:cubicBezTo>
                  <a:lnTo>
                    <a:pt x="41228" y="53362"/>
                  </a:lnTo>
                  <a:cubicBezTo>
                    <a:pt x="39704" y="51743"/>
                    <a:pt x="37894" y="50314"/>
                    <a:pt x="35894" y="49076"/>
                  </a:cubicBezTo>
                  <a:cubicBezTo>
                    <a:pt x="23511" y="41741"/>
                    <a:pt x="7033" y="46980"/>
                    <a:pt x="1604" y="61077"/>
                  </a:cubicBezTo>
                  <a:cubicBezTo>
                    <a:pt x="175" y="64601"/>
                    <a:pt x="-206" y="68506"/>
                    <a:pt x="175" y="72317"/>
                  </a:cubicBezTo>
                  <a:cubicBezTo>
                    <a:pt x="1128" y="79841"/>
                    <a:pt x="5319" y="86223"/>
                    <a:pt x="11700" y="89938"/>
                  </a:cubicBezTo>
                  <a:cubicBezTo>
                    <a:pt x="13510" y="90985"/>
                    <a:pt x="15415" y="91843"/>
                    <a:pt x="17415" y="92414"/>
                  </a:cubicBezTo>
                  <a:lnTo>
                    <a:pt x="17415" y="141849"/>
                  </a:lnTo>
                  <a:cubicBezTo>
                    <a:pt x="13701" y="142897"/>
                    <a:pt x="10176" y="144802"/>
                    <a:pt x="7128" y="147754"/>
                  </a:cubicBezTo>
                  <a:cubicBezTo>
                    <a:pt x="4938" y="149850"/>
                    <a:pt x="3223" y="152422"/>
                    <a:pt x="1985" y="155184"/>
                  </a:cubicBezTo>
                  <a:cubicBezTo>
                    <a:pt x="-1063" y="162423"/>
                    <a:pt x="-587" y="170234"/>
                    <a:pt x="3318" y="176806"/>
                  </a:cubicBezTo>
                  <a:cubicBezTo>
                    <a:pt x="7795" y="184330"/>
                    <a:pt x="15701" y="188426"/>
                    <a:pt x="23797" y="188426"/>
                  </a:cubicBezTo>
                  <a:cubicBezTo>
                    <a:pt x="30084" y="188426"/>
                    <a:pt x="36846" y="185569"/>
                    <a:pt x="41133" y="180902"/>
                  </a:cubicBezTo>
                  <a:lnTo>
                    <a:pt x="81328" y="204047"/>
                  </a:lnTo>
                  <a:cubicBezTo>
                    <a:pt x="80757" y="206143"/>
                    <a:pt x="80471" y="208238"/>
                    <a:pt x="80471" y="210524"/>
                  </a:cubicBezTo>
                  <a:lnTo>
                    <a:pt x="80471" y="210524"/>
                  </a:lnTo>
                  <a:close/>
                  <a:moveTo>
                    <a:pt x="104474" y="223097"/>
                  </a:moveTo>
                  <a:cubicBezTo>
                    <a:pt x="97806" y="223097"/>
                    <a:pt x="92377" y="217668"/>
                    <a:pt x="92377" y="211001"/>
                  </a:cubicBezTo>
                  <a:cubicBezTo>
                    <a:pt x="92377" y="204333"/>
                    <a:pt x="97806" y="198904"/>
                    <a:pt x="104474" y="198904"/>
                  </a:cubicBezTo>
                  <a:cubicBezTo>
                    <a:pt x="111141" y="198904"/>
                    <a:pt x="116571" y="204333"/>
                    <a:pt x="116571" y="211001"/>
                  </a:cubicBezTo>
                  <a:cubicBezTo>
                    <a:pt x="116571" y="217668"/>
                    <a:pt x="111141" y="223097"/>
                    <a:pt x="104474" y="223097"/>
                  </a:cubicBezTo>
                  <a:close/>
                  <a:moveTo>
                    <a:pt x="93139" y="117370"/>
                  </a:moveTo>
                  <a:lnTo>
                    <a:pt x="70470" y="130419"/>
                  </a:lnTo>
                  <a:lnTo>
                    <a:pt x="70470" y="104320"/>
                  </a:lnTo>
                  <a:lnTo>
                    <a:pt x="93139" y="117370"/>
                  </a:lnTo>
                  <a:close/>
                  <a:moveTo>
                    <a:pt x="75899" y="94224"/>
                  </a:moveTo>
                  <a:lnTo>
                    <a:pt x="98473" y="81175"/>
                  </a:lnTo>
                  <a:lnTo>
                    <a:pt x="98473" y="107273"/>
                  </a:lnTo>
                  <a:lnTo>
                    <a:pt x="75899" y="94224"/>
                  </a:lnTo>
                  <a:close/>
                  <a:moveTo>
                    <a:pt x="98473" y="127561"/>
                  </a:moveTo>
                  <a:lnTo>
                    <a:pt x="98473" y="153660"/>
                  </a:lnTo>
                  <a:lnTo>
                    <a:pt x="75899" y="140611"/>
                  </a:lnTo>
                  <a:lnTo>
                    <a:pt x="98473" y="127561"/>
                  </a:lnTo>
                  <a:close/>
                  <a:moveTo>
                    <a:pt x="161814" y="171091"/>
                  </a:moveTo>
                  <a:lnTo>
                    <a:pt x="121333" y="194427"/>
                  </a:lnTo>
                  <a:cubicBezTo>
                    <a:pt x="118285" y="191284"/>
                    <a:pt x="114475" y="188998"/>
                    <a:pt x="110094" y="187950"/>
                  </a:cubicBezTo>
                  <a:lnTo>
                    <a:pt x="110094" y="168043"/>
                  </a:lnTo>
                  <a:lnTo>
                    <a:pt x="154385" y="153184"/>
                  </a:lnTo>
                  <a:lnTo>
                    <a:pt x="162195" y="157756"/>
                  </a:lnTo>
                  <a:cubicBezTo>
                    <a:pt x="160767" y="162137"/>
                    <a:pt x="160671" y="166804"/>
                    <a:pt x="161719" y="171186"/>
                  </a:cubicBezTo>
                  <a:close/>
                  <a:moveTo>
                    <a:pt x="110189" y="107273"/>
                  </a:moveTo>
                  <a:lnTo>
                    <a:pt x="110189" y="81175"/>
                  </a:lnTo>
                  <a:lnTo>
                    <a:pt x="132763" y="94224"/>
                  </a:lnTo>
                  <a:lnTo>
                    <a:pt x="110189" y="107273"/>
                  </a:lnTo>
                  <a:close/>
                  <a:moveTo>
                    <a:pt x="140478" y="103368"/>
                  </a:moveTo>
                  <a:lnTo>
                    <a:pt x="146860" y="135181"/>
                  </a:lnTo>
                  <a:lnTo>
                    <a:pt x="116094" y="117465"/>
                  </a:lnTo>
                  <a:lnTo>
                    <a:pt x="140478" y="103368"/>
                  </a:lnTo>
                  <a:close/>
                  <a:moveTo>
                    <a:pt x="140955" y="145278"/>
                  </a:moveTo>
                  <a:lnTo>
                    <a:pt x="110189" y="155660"/>
                  </a:lnTo>
                  <a:lnTo>
                    <a:pt x="110189" y="127561"/>
                  </a:lnTo>
                  <a:lnTo>
                    <a:pt x="140955" y="145278"/>
                  </a:lnTo>
                  <a:close/>
                  <a:moveTo>
                    <a:pt x="195438" y="171281"/>
                  </a:moveTo>
                  <a:cubicBezTo>
                    <a:pt x="192009" y="176996"/>
                    <a:pt x="184579" y="178901"/>
                    <a:pt x="178864" y="175568"/>
                  </a:cubicBezTo>
                  <a:cubicBezTo>
                    <a:pt x="173149" y="172138"/>
                    <a:pt x="171244" y="164709"/>
                    <a:pt x="174578" y="158994"/>
                  </a:cubicBezTo>
                  <a:cubicBezTo>
                    <a:pt x="176864" y="155184"/>
                    <a:pt x="180864" y="153088"/>
                    <a:pt x="185055" y="153088"/>
                  </a:cubicBezTo>
                  <a:cubicBezTo>
                    <a:pt x="187151" y="153088"/>
                    <a:pt x="189246" y="153660"/>
                    <a:pt x="191247" y="154803"/>
                  </a:cubicBezTo>
                  <a:cubicBezTo>
                    <a:pt x="196962" y="158232"/>
                    <a:pt x="198867" y="165661"/>
                    <a:pt x="195533" y="171377"/>
                  </a:cubicBezTo>
                  <a:lnTo>
                    <a:pt x="195533" y="171377"/>
                  </a:lnTo>
                  <a:close/>
                  <a:moveTo>
                    <a:pt x="178864" y="59267"/>
                  </a:moveTo>
                  <a:cubicBezTo>
                    <a:pt x="180769" y="58124"/>
                    <a:pt x="182960" y="57553"/>
                    <a:pt x="185055" y="57553"/>
                  </a:cubicBezTo>
                  <a:cubicBezTo>
                    <a:pt x="189151" y="57553"/>
                    <a:pt x="193247" y="59648"/>
                    <a:pt x="195533" y="63458"/>
                  </a:cubicBezTo>
                  <a:cubicBezTo>
                    <a:pt x="198962" y="69173"/>
                    <a:pt x="197057" y="76603"/>
                    <a:pt x="191247" y="80032"/>
                  </a:cubicBezTo>
                  <a:cubicBezTo>
                    <a:pt x="185532" y="83461"/>
                    <a:pt x="178102" y="81556"/>
                    <a:pt x="174673" y="75745"/>
                  </a:cubicBezTo>
                  <a:cubicBezTo>
                    <a:pt x="171244" y="70030"/>
                    <a:pt x="173149" y="62601"/>
                    <a:pt x="178959" y="59172"/>
                  </a:cubicBezTo>
                  <a:lnTo>
                    <a:pt x="178959" y="59172"/>
                  </a:lnTo>
                  <a:close/>
                  <a:moveTo>
                    <a:pt x="168577" y="87080"/>
                  </a:moveTo>
                  <a:cubicBezTo>
                    <a:pt x="171720" y="90033"/>
                    <a:pt x="175530" y="91938"/>
                    <a:pt x="179531" y="92890"/>
                  </a:cubicBezTo>
                  <a:lnTo>
                    <a:pt x="179531" y="141944"/>
                  </a:lnTo>
                  <a:cubicBezTo>
                    <a:pt x="175435" y="142897"/>
                    <a:pt x="171720" y="144897"/>
                    <a:pt x="168577" y="147754"/>
                  </a:cubicBezTo>
                  <a:lnTo>
                    <a:pt x="160290" y="142992"/>
                  </a:lnTo>
                  <a:lnTo>
                    <a:pt x="151051" y="97177"/>
                  </a:lnTo>
                  <a:lnTo>
                    <a:pt x="168577" y="87080"/>
                  </a:lnTo>
                  <a:close/>
                  <a:moveTo>
                    <a:pt x="121428" y="40408"/>
                  </a:moveTo>
                  <a:lnTo>
                    <a:pt x="161910" y="63744"/>
                  </a:lnTo>
                  <a:cubicBezTo>
                    <a:pt x="161910" y="63744"/>
                    <a:pt x="161910" y="63744"/>
                    <a:pt x="161910" y="63744"/>
                  </a:cubicBezTo>
                  <a:cubicBezTo>
                    <a:pt x="160767" y="68221"/>
                    <a:pt x="160957" y="72888"/>
                    <a:pt x="162386" y="77174"/>
                  </a:cubicBezTo>
                  <a:lnTo>
                    <a:pt x="144574" y="87461"/>
                  </a:lnTo>
                  <a:lnTo>
                    <a:pt x="110284" y="67649"/>
                  </a:lnTo>
                  <a:lnTo>
                    <a:pt x="110284" y="46885"/>
                  </a:lnTo>
                  <a:cubicBezTo>
                    <a:pt x="114570" y="45742"/>
                    <a:pt x="118476" y="43551"/>
                    <a:pt x="121524" y="40408"/>
                  </a:cubicBezTo>
                  <a:lnTo>
                    <a:pt x="121524" y="40408"/>
                  </a:lnTo>
                  <a:close/>
                  <a:moveTo>
                    <a:pt x="104474" y="11737"/>
                  </a:moveTo>
                  <a:cubicBezTo>
                    <a:pt x="111141" y="11737"/>
                    <a:pt x="116571" y="17167"/>
                    <a:pt x="116571" y="23834"/>
                  </a:cubicBezTo>
                  <a:cubicBezTo>
                    <a:pt x="116571" y="30502"/>
                    <a:pt x="111141" y="35931"/>
                    <a:pt x="104474" y="35931"/>
                  </a:cubicBezTo>
                  <a:cubicBezTo>
                    <a:pt x="97806" y="35931"/>
                    <a:pt x="92377" y="30502"/>
                    <a:pt x="92377" y="23834"/>
                  </a:cubicBezTo>
                  <a:cubicBezTo>
                    <a:pt x="92377" y="17167"/>
                    <a:pt x="97806" y="11737"/>
                    <a:pt x="104474" y="11737"/>
                  </a:cubicBezTo>
                  <a:close/>
                  <a:moveTo>
                    <a:pt x="46943" y="63839"/>
                  </a:moveTo>
                  <a:cubicBezTo>
                    <a:pt x="46943" y="63839"/>
                    <a:pt x="46943" y="63839"/>
                    <a:pt x="46943" y="63839"/>
                  </a:cubicBezTo>
                  <a:lnTo>
                    <a:pt x="87424" y="40503"/>
                  </a:lnTo>
                  <a:cubicBezTo>
                    <a:pt x="90472" y="43646"/>
                    <a:pt x="94282" y="45932"/>
                    <a:pt x="98664" y="46980"/>
                  </a:cubicBezTo>
                  <a:lnTo>
                    <a:pt x="98664" y="67744"/>
                  </a:lnTo>
                  <a:lnTo>
                    <a:pt x="64374" y="87556"/>
                  </a:lnTo>
                  <a:lnTo>
                    <a:pt x="46562" y="77269"/>
                  </a:lnTo>
                  <a:cubicBezTo>
                    <a:pt x="47991" y="72983"/>
                    <a:pt x="48181" y="68316"/>
                    <a:pt x="47038" y="63839"/>
                  </a:cubicBezTo>
                  <a:lnTo>
                    <a:pt x="47038" y="63839"/>
                  </a:lnTo>
                  <a:close/>
                  <a:moveTo>
                    <a:pt x="13510" y="63553"/>
                  </a:moveTo>
                  <a:cubicBezTo>
                    <a:pt x="15796" y="59744"/>
                    <a:pt x="19797" y="57648"/>
                    <a:pt x="23988" y="57648"/>
                  </a:cubicBezTo>
                  <a:cubicBezTo>
                    <a:pt x="26083" y="57648"/>
                    <a:pt x="28179" y="58219"/>
                    <a:pt x="30179" y="59362"/>
                  </a:cubicBezTo>
                  <a:cubicBezTo>
                    <a:pt x="32941" y="60982"/>
                    <a:pt x="34941" y="63649"/>
                    <a:pt x="35703" y="66792"/>
                  </a:cubicBezTo>
                  <a:cubicBezTo>
                    <a:pt x="36465" y="69935"/>
                    <a:pt x="36084" y="73174"/>
                    <a:pt x="34370" y="75936"/>
                  </a:cubicBezTo>
                  <a:cubicBezTo>
                    <a:pt x="32751" y="78698"/>
                    <a:pt x="30084" y="80698"/>
                    <a:pt x="26940" y="81460"/>
                  </a:cubicBezTo>
                  <a:cubicBezTo>
                    <a:pt x="23797" y="82222"/>
                    <a:pt x="20559" y="81842"/>
                    <a:pt x="17796" y="80127"/>
                  </a:cubicBezTo>
                  <a:cubicBezTo>
                    <a:pt x="12081" y="76698"/>
                    <a:pt x="10176" y="69269"/>
                    <a:pt x="13510" y="63553"/>
                  </a:cubicBezTo>
                  <a:close/>
                  <a:moveTo>
                    <a:pt x="35703" y="168138"/>
                  </a:moveTo>
                  <a:cubicBezTo>
                    <a:pt x="34941" y="171281"/>
                    <a:pt x="32941" y="173948"/>
                    <a:pt x="30179" y="175568"/>
                  </a:cubicBezTo>
                  <a:cubicBezTo>
                    <a:pt x="24464" y="178996"/>
                    <a:pt x="17034" y="177092"/>
                    <a:pt x="13605" y="171281"/>
                  </a:cubicBezTo>
                  <a:cubicBezTo>
                    <a:pt x="10176" y="165566"/>
                    <a:pt x="12081" y="158137"/>
                    <a:pt x="17892" y="154708"/>
                  </a:cubicBezTo>
                  <a:cubicBezTo>
                    <a:pt x="19797" y="153565"/>
                    <a:pt x="21892" y="152993"/>
                    <a:pt x="24083" y="152993"/>
                  </a:cubicBezTo>
                  <a:cubicBezTo>
                    <a:pt x="25131" y="152993"/>
                    <a:pt x="26083" y="153088"/>
                    <a:pt x="27131" y="153374"/>
                  </a:cubicBezTo>
                  <a:cubicBezTo>
                    <a:pt x="30274" y="154136"/>
                    <a:pt x="32941" y="156136"/>
                    <a:pt x="34560" y="158899"/>
                  </a:cubicBezTo>
                  <a:cubicBezTo>
                    <a:pt x="36180" y="161661"/>
                    <a:pt x="36656" y="164900"/>
                    <a:pt x="35894" y="168043"/>
                  </a:cubicBezTo>
                  <a:close/>
                  <a:moveTo>
                    <a:pt x="40466" y="148136"/>
                  </a:moveTo>
                  <a:cubicBezTo>
                    <a:pt x="37323" y="145183"/>
                    <a:pt x="33513" y="143183"/>
                    <a:pt x="29322" y="142230"/>
                  </a:cubicBezTo>
                  <a:lnTo>
                    <a:pt x="29322" y="92605"/>
                  </a:lnTo>
                  <a:cubicBezTo>
                    <a:pt x="29322" y="92605"/>
                    <a:pt x="29703" y="92605"/>
                    <a:pt x="29893" y="92510"/>
                  </a:cubicBezTo>
                  <a:cubicBezTo>
                    <a:pt x="33894" y="91462"/>
                    <a:pt x="37513" y="89461"/>
                    <a:pt x="40371" y="86699"/>
                  </a:cubicBezTo>
                  <a:lnTo>
                    <a:pt x="58849" y="97367"/>
                  </a:lnTo>
                  <a:lnTo>
                    <a:pt x="58849" y="137468"/>
                  </a:lnTo>
                  <a:lnTo>
                    <a:pt x="40371" y="148136"/>
                  </a:lnTo>
                  <a:close/>
                  <a:moveTo>
                    <a:pt x="46943" y="171091"/>
                  </a:moveTo>
                  <a:cubicBezTo>
                    <a:pt x="46943" y="171091"/>
                    <a:pt x="46943" y="171091"/>
                    <a:pt x="46943" y="171091"/>
                  </a:cubicBezTo>
                  <a:cubicBezTo>
                    <a:pt x="48086" y="166614"/>
                    <a:pt x="47895" y="161947"/>
                    <a:pt x="46467" y="157661"/>
                  </a:cubicBezTo>
                  <a:lnTo>
                    <a:pt x="64278" y="147373"/>
                  </a:lnTo>
                  <a:lnTo>
                    <a:pt x="98568" y="167186"/>
                  </a:lnTo>
                  <a:lnTo>
                    <a:pt x="98568" y="187950"/>
                  </a:lnTo>
                  <a:cubicBezTo>
                    <a:pt x="94282" y="189093"/>
                    <a:pt x="90377" y="191284"/>
                    <a:pt x="87329" y="194427"/>
                  </a:cubicBezTo>
                  <a:lnTo>
                    <a:pt x="46848" y="171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989861" y="4581429"/>
              <a:ext cx="82559" cy="11715"/>
            </a:xfrm>
            <a:custGeom>
              <a:rect b="b" l="l" r="r" t="t"/>
              <a:pathLst>
                <a:path extrusionOk="0" h="11715" w="82559">
                  <a:moveTo>
                    <a:pt x="76713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7" y="11716"/>
                  </a:cubicBezTo>
                  <a:lnTo>
                    <a:pt x="76522" y="11716"/>
                  </a:lnTo>
                  <a:cubicBezTo>
                    <a:pt x="79475" y="11716"/>
                    <a:pt x="82237" y="9525"/>
                    <a:pt x="82523" y="6572"/>
                  </a:cubicBezTo>
                  <a:cubicBezTo>
                    <a:pt x="82904" y="3048"/>
                    <a:pt x="80237" y="0"/>
                    <a:pt x="76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989861" y="4609433"/>
              <a:ext cx="44744" cy="11715"/>
            </a:xfrm>
            <a:custGeom>
              <a:rect b="b" l="l" r="r" t="t"/>
              <a:pathLst>
                <a:path extrusionOk="0" h="11715" w="44744">
                  <a:moveTo>
                    <a:pt x="5847" y="11716"/>
                  </a:moveTo>
                  <a:lnTo>
                    <a:pt x="38708" y="11716"/>
                  </a:lnTo>
                  <a:cubicBezTo>
                    <a:pt x="41661" y="11716"/>
                    <a:pt x="44423" y="9525"/>
                    <a:pt x="44709" y="6572"/>
                  </a:cubicBezTo>
                  <a:cubicBezTo>
                    <a:pt x="45090" y="3048"/>
                    <a:pt x="42423" y="0"/>
                    <a:pt x="38898" y="0"/>
                  </a:cubicBez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7" y="117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989956" y="4661630"/>
              <a:ext cx="82557" cy="11715"/>
            </a:xfrm>
            <a:custGeom>
              <a:rect b="b" l="l" r="r" t="t"/>
              <a:pathLst>
                <a:path extrusionOk="0" h="11715" w="82557">
                  <a:moveTo>
                    <a:pt x="76427" y="0"/>
                  </a:moveTo>
                  <a:lnTo>
                    <a:pt x="6037" y="0"/>
                  </a:lnTo>
                  <a:cubicBezTo>
                    <a:pt x="3084" y="0"/>
                    <a:pt x="322" y="2191"/>
                    <a:pt x="36" y="5144"/>
                  </a:cubicBezTo>
                  <a:cubicBezTo>
                    <a:pt x="-345" y="8668"/>
                    <a:pt x="2322" y="11716"/>
                    <a:pt x="5847" y="11716"/>
                  </a:cubicBezTo>
                  <a:lnTo>
                    <a:pt x="76713" y="11716"/>
                  </a:lnTo>
                  <a:cubicBezTo>
                    <a:pt x="80142" y="11716"/>
                    <a:pt x="82904" y="8668"/>
                    <a:pt x="82523" y="5144"/>
                  </a:cubicBezTo>
                  <a:cubicBezTo>
                    <a:pt x="82142" y="2191"/>
                    <a:pt x="79475" y="0"/>
                    <a:pt x="76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989862" y="4689633"/>
              <a:ext cx="44743" cy="11715"/>
            </a:xfrm>
            <a:custGeom>
              <a:rect b="b" l="l" r="r" t="t"/>
              <a:pathLst>
                <a:path extrusionOk="0" h="11715" w="44743">
                  <a:moveTo>
                    <a:pt x="5845" y="0"/>
                  </a:moveTo>
                  <a:cubicBezTo>
                    <a:pt x="2416" y="0"/>
                    <a:pt x="-346" y="3048"/>
                    <a:pt x="35" y="6572"/>
                  </a:cubicBezTo>
                  <a:cubicBezTo>
                    <a:pt x="416" y="9525"/>
                    <a:pt x="3083" y="11716"/>
                    <a:pt x="6036" y="11716"/>
                  </a:cubicBezTo>
                  <a:lnTo>
                    <a:pt x="38707" y="11716"/>
                  </a:lnTo>
                  <a:cubicBezTo>
                    <a:pt x="41659" y="11716"/>
                    <a:pt x="44422" y="9525"/>
                    <a:pt x="44707" y="6572"/>
                  </a:cubicBezTo>
                  <a:cubicBezTo>
                    <a:pt x="45088" y="3048"/>
                    <a:pt x="42421" y="0"/>
                    <a:pt x="38897" y="0"/>
                  </a:cubicBezTo>
                  <a:lnTo>
                    <a:pt x="5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1"/>
          <p:cNvGrpSpPr/>
          <p:nvPr/>
        </p:nvGrpSpPr>
        <p:grpSpPr>
          <a:xfrm>
            <a:off x="5724100" y="1439400"/>
            <a:ext cx="341470" cy="398740"/>
            <a:chOff x="7696962" y="4418623"/>
            <a:chExt cx="341470" cy="398740"/>
          </a:xfrm>
        </p:grpSpPr>
        <p:sp>
          <p:nvSpPr>
            <p:cNvPr id="281" name="Google Shape;281;p21"/>
            <p:cNvSpPr/>
            <p:nvPr/>
          </p:nvSpPr>
          <p:spPr>
            <a:xfrm>
              <a:off x="7718108" y="4418623"/>
              <a:ext cx="320324" cy="275903"/>
            </a:xfrm>
            <a:custGeom>
              <a:rect b="b" l="l" r="r" t="t"/>
              <a:pathLst>
                <a:path extrusionOk="0" h="275903" w="320324">
                  <a:moveTo>
                    <a:pt x="306704" y="173093"/>
                  </a:moveTo>
                  <a:lnTo>
                    <a:pt x="282701" y="169474"/>
                  </a:lnTo>
                  <a:cubicBezTo>
                    <a:pt x="279272" y="153757"/>
                    <a:pt x="273081" y="138898"/>
                    <a:pt x="264318" y="125277"/>
                  </a:cubicBezTo>
                  <a:lnTo>
                    <a:pt x="278701" y="105847"/>
                  </a:lnTo>
                  <a:cubicBezTo>
                    <a:pt x="283368" y="99465"/>
                    <a:pt x="282796" y="90797"/>
                    <a:pt x="277177" y="85273"/>
                  </a:cubicBezTo>
                  <a:lnTo>
                    <a:pt x="262699" y="70794"/>
                  </a:lnTo>
                  <a:cubicBezTo>
                    <a:pt x="257079" y="65175"/>
                    <a:pt x="248411" y="64603"/>
                    <a:pt x="242030" y="69271"/>
                  </a:cubicBezTo>
                  <a:lnTo>
                    <a:pt x="222503" y="83653"/>
                  </a:lnTo>
                  <a:cubicBezTo>
                    <a:pt x="208882" y="74985"/>
                    <a:pt x="193928" y="68794"/>
                    <a:pt x="178117" y="65365"/>
                  </a:cubicBezTo>
                  <a:lnTo>
                    <a:pt x="174497" y="41458"/>
                  </a:lnTo>
                  <a:cubicBezTo>
                    <a:pt x="173354" y="33647"/>
                    <a:pt x="166687" y="27932"/>
                    <a:pt x="158781" y="27932"/>
                  </a:cubicBezTo>
                  <a:lnTo>
                    <a:pt x="139350" y="27932"/>
                  </a:lnTo>
                  <a:cubicBezTo>
                    <a:pt x="131539" y="27932"/>
                    <a:pt x="124872" y="33647"/>
                    <a:pt x="123729" y="41458"/>
                  </a:cubicBezTo>
                  <a:lnTo>
                    <a:pt x="120109" y="65556"/>
                  </a:lnTo>
                  <a:cubicBezTo>
                    <a:pt x="106489" y="68509"/>
                    <a:pt x="93439" y="73557"/>
                    <a:pt x="81438" y="80510"/>
                  </a:cubicBezTo>
                  <a:lnTo>
                    <a:pt x="81438" y="52888"/>
                  </a:lnTo>
                  <a:lnTo>
                    <a:pt x="90391" y="52888"/>
                  </a:lnTo>
                  <a:cubicBezTo>
                    <a:pt x="90391" y="52888"/>
                    <a:pt x="98202" y="46411"/>
                    <a:pt x="94487" y="42982"/>
                  </a:cubicBezTo>
                  <a:lnTo>
                    <a:pt x="52196" y="1643"/>
                  </a:lnTo>
                  <a:cubicBezTo>
                    <a:pt x="49910" y="-548"/>
                    <a:pt x="46290" y="-548"/>
                    <a:pt x="44005" y="1643"/>
                  </a:cubicBezTo>
                  <a:lnTo>
                    <a:pt x="1714" y="42982"/>
                  </a:lnTo>
                  <a:cubicBezTo>
                    <a:pt x="-2001" y="46411"/>
                    <a:pt x="761" y="53173"/>
                    <a:pt x="5809" y="52888"/>
                  </a:cubicBezTo>
                  <a:lnTo>
                    <a:pt x="14477" y="52888"/>
                  </a:lnTo>
                  <a:lnTo>
                    <a:pt x="14477" y="99751"/>
                  </a:lnTo>
                  <a:cubicBezTo>
                    <a:pt x="14763" y="102989"/>
                    <a:pt x="17430" y="105561"/>
                    <a:pt x="20668" y="105561"/>
                  </a:cubicBezTo>
                  <a:cubicBezTo>
                    <a:pt x="23907" y="105561"/>
                    <a:pt x="26955" y="99751"/>
                    <a:pt x="26955" y="99751"/>
                  </a:cubicBezTo>
                  <a:lnTo>
                    <a:pt x="26955" y="47173"/>
                  </a:lnTo>
                  <a:cubicBezTo>
                    <a:pt x="26955" y="47173"/>
                    <a:pt x="23907" y="41362"/>
                    <a:pt x="20668" y="41267"/>
                  </a:cubicBezTo>
                  <a:lnTo>
                    <a:pt x="20192" y="41267"/>
                  </a:lnTo>
                  <a:lnTo>
                    <a:pt x="48100" y="14026"/>
                  </a:lnTo>
                  <a:lnTo>
                    <a:pt x="76009" y="41267"/>
                  </a:lnTo>
                  <a:lnTo>
                    <a:pt x="75532" y="41267"/>
                  </a:lnTo>
                  <a:cubicBezTo>
                    <a:pt x="72294" y="41267"/>
                    <a:pt x="69722" y="43934"/>
                    <a:pt x="69722" y="47173"/>
                  </a:cubicBezTo>
                  <a:lnTo>
                    <a:pt x="69722" y="91083"/>
                  </a:lnTo>
                  <a:cubicBezTo>
                    <a:pt x="69531" y="95655"/>
                    <a:pt x="75151" y="98608"/>
                    <a:pt x="78771" y="95941"/>
                  </a:cubicBezTo>
                  <a:cubicBezTo>
                    <a:pt x="93154" y="86130"/>
                    <a:pt x="109060" y="79558"/>
                    <a:pt x="126110" y="76319"/>
                  </a:cubicBezTo>
                  <a:cubicBezTo>
                    <a:pt x="128587" y="75843"/>
                    <a:pt x="130492" y="73938"/>
                    <a:pt x="130778" y="71461"/>
                  </a:cubicBezTo>
                  <a:lnTo>
                    <a:pt x="134968" y="43553"/>
                  </a:lnTo>
                  <a:cubicBezTo>
                    <a:pt x="135254" y="41553"/>
                    <a:pt x="139064" y="39743"/>
                    <a:pt x="139064" y="39743"/>
                  </a:cubicBezTo>
                  <a:lnTo>
                    <a:pt x="158876" y="39743"/>
                  </a:lnTo>
                  <a:cubicBezTo>
                    <a:pt x="160972" y="39743"/>
                    <a:pt x="162686" y="41267"/>
                    <a:pt x="162972" y="43267"/>
                  </a:cubicBezTo>
                  <a:lnTo>
                    <a:pt x="167163" y="71176"/>
                  </a:lnTo>
                  <a:cubicBezTo>
                    <a:pt x="167544" y="73652"/>
                    <a:pt x="169449" y="75557"/>
                    <a:pt x="171925" y="76033"/>
                  </a:cubicBezTo>
                  <a:cubicBezTo>
                    <a:pt x="189071" y="79272"/>
                    <a:pt x="205073" y="85844"/>
                    <a:pt x="219455" y="95655"/>
                  </a:cubicBezTo>
                  <a:cubicBezTo>
                    <a:pt x="221551" y="97084"/>
                    <a:pt x="224218" y="96988"/>
                    <a:pt x="226218" y="95560"/>
                  </a:cubicBezTo>
                  <a:lnTo>
                    <a:pt x="249078" y="78796"/>
                  </a:lnTo>
                  <a:cubicBezTo>
                    <a:pt x="250697" y="77557"/>
                    <a:pt x="252983" y="77748"/>
                    <a:pt x="254412" y="79176"/>
                  </a:cubicBezTo>
                  <a:lnTo>
                    <a:pt x="268985" y="93655"/>
                  </a:lnTo>
                  <a:cubicBezTo>
                    <a:pt x="270414" y="95083"/>
                    <a:pt x="270605" y="97369"/>
                    <a:pt x="269366" y="99084"/>
                  </a:cubicBezTo>
                  <a:lnTo>
                    <a:pt x="252507" y="121753"/>
                  </a:lnTo>
                  <a:cubicBezTo>
                    <a:pt x="250983" y="123754"/>
                    <a:pt x="250983" y="126516"/>
                    <a:pt x="252412" y="128516"/>
                  </a:cubicBezTo>
                  <a:cubicBezTo>
                    <a:pt x="262223" y="142899"/>
                    <a:pt x="268890" y="158806"/>
                    <a:pt x="272128" y="175855"/>
                  </a:cubicBezTo>
                  <a:cubicBezTo>
                    <a:pt x="272605" y="178332"/>
                    <a:pt x="274510" y="180237"/>
                    <a:pt x="276986" y="180523"/>
                  </a:cubicBezTo>
                  <a:lnTo>
                    <a:pt x="304990" y="184714"/>
                  </a:lnTo>
                  <a:cubicBezTo>
                    <a:pt x="307085" y="184999"/>
                    <a:pt x="308514" y="186714"/>
                    <a:pt x="308514" y="188809"/>
                  </a:cubicBezTo>
                  <a:lnTo>
                    <a:pt x="308514" y="209288"/>
                  </a:lnTo>
                  <a:cubicBezTo>
                    <a:pt x="308514" y="211288"/>
                    <a:pt x="306990" y="213098"/>
                    <a:pt x="304990" y="213384"/>
                  </a:cubicBezTo>
                  <a:lnTo>
                    <a:pt x="276986" y="217575"/>
                  </a:lnTo>
                  <a:cubicBezTo>
                    <a:pt x="274129" y="218051"/>
                    <a:pt x="272033" y="220432"/>
                    <a:pt x="272033" y="223385"/>
                  </a:cubicBezTo>
                  <a:lnTo>
                    <a:pt x="272033" y="269867"/>
                  </a:lnTo>
                  <a:cubicBezTo>
                    <a:pt x="272033" y="272820"/>
                    <a:pt x="274224" y="275582"/>
                    <a:pt x="277177" y="275868"/>
                  </a:cubicBezTo>
                  <a:cubicBezTo>
                    <a:pt x="280701" y="276249"/>
                    <a:pt x="283749" y="273582"/>
                    <a:pt x="283749" y="270058"/>
                  </a:cubicBezTo>
                  <a:lnTo>
                    <a:pt x="283749" y="228338"/>
                  </a:lnTo>
                  <a:lnTo>
                    <a:pt x="306800" y="224909"/>
                  </a:lnTo>
                  <a:cubicBezTo>
                    <a:pt x="314610" y="223766"/>
                    <a:pt x="320325" y="217194"/>
                    <a:pt x="320325" y="209288"/>
                  </a:cubicBezTo>
                  <a:lnTo>
                    <a:pt x="320325" y="188809"/>
                  </a:lnTo>
                  <a:cubicBezTo>
                    <a:pt x="320325" y="180904"/>
                    <a:pt x="314610" y="174331"/>
                    <a:pt x="306800" y="173188"/>
                  </a:cubicBezTo>
                  <a:lnTo>
                    <a:pt x="306800" y="1731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7696962" y="4535959"/>
              <a:ext cx="320324" cy="281404"/>
            </a:xfrm>
            <a:custGeom>
              <a:rect b="b" l="l" r="r" t="t"/>
              <a:pathLst>
                <a:path extrusionOk="0" h="281404" w="320324">
                  <a:moveTo>
                    <a:pt x="314134" y="228160"/>
                  </a:moveTo>
                  <a:lnTo>
                    <a:pt x="304800" y="228160"/>
                  </a:lnTo>
                  <a:lnTo>
                    <a:pt x="304800" y="176344"/>
                  </a:lnTo>
                  <a:cubicBezTo>
                    <a:pt x="304800" y="173391"/>
                    <a:pt x="302609" y="170629"/>
                    <a:pt x="299656" y="170343"/>
                  </a:cubicBezTo>
                  <a:cubicBezTo>
                    <a:pt x="296132" y="169962"/>
                    <a:pt x="293084" y="172725"/>
                    <a:pt x="293084" y="176153"/>
                  </a:cubicBezTo>
                  <a:lnTo>
                    <a:pt x="293084" y="233970"/>
                  </a:lnTo>
                  <a:cubicBezTo>
                    <a:pt x="293084" y="233970"/>
                    <a:pt x="295846" y="239781"/>
                    <a:pt x="299085" y="239876"/>
                  </a:cubicBezTo>
                  <a:lnTo>
                    <a:pt x="299561" y="239876"/>
                  </a:lnTo>
                  <a:lnTo>
                    <a:pt x="271653" y="267117"/>
                  </a:lnTo>
                  <a:lnTo>
                    <a:pt x="243744" y="239876"/>
                  </a:lnTo>
                  <a:lnTo>
                    <a:pt x="244221" y="239876"/>
                  </a:lnTo>
                  <a:cubicBezTo>
                    <a:pt x="247459" y="239876"/>
                    <a:pt x="250031" y="237209"/>
                    <a:pt x="250317" y="233970"/>
                  </a:cubicBezTo>
                  <a:lnTo>
                    <a:pt x="250317" y="190060"/>
                  </a:lnTo>
                  <a:cubicBezTo>
                    <a:pt x="250127" y="187869"/>
                    <a:pt x="248888" y="185869"/>
                    <a:pt x="246983" y="184917"/>
                  </a:cubicBezTo>
                  <a:cubicBezTo>
                    <a:pt x="245078" y="183869"/>
                    <a:pt x="242697" y="184059"/>
                    <a:pt x="240982" y="185298"/>
                  </a:cubicBezTo>
                  <a:cubicBezTo>
                    <a:pt x="226600" y="195108"/>
                    <a:pt x="210693" y="201681"/>
                    <a:pt x="193643" y="204919"/>
                  </a:cubicBezTo>
                  <a:cubicBezTo>
                    <a:pt x="191167" y="205395"/>
                    <a:pt x="189262" y="207300"/>
                    <a:pt x="188976" y="209777"/>
                  </a:cubicBezTo>
                  <a:lnTo>
                    <a:pt x="184785" y="237685"/>
                  </a:lnTo>
                  <a:cubicBezTo>
                    <a:pt x="184499" y="239685"/>
                    <a:pt x="180689" y="241495"/>
                    <a:pt x="180689" y="241495"/>
                  </a:cubicBezTo>
                  <a:lnTo>
                    <a:pt x="161163" y="241495"/>
                  </a:lnTo>
                  <a:cubicBezTo>
                    <a:pt x="159068" y="241495"/>
                    <a:pt x="157353" y="239971"/>
                    <a:pt x="157067" y="237971"/>
                  </a:cubicBezTo>
                  <a:lnTo>
                    <a:pt x="152876" y="210062"/>
                  </a:lnTo>
                  <a:cubicBezTo>
                    <a:pt x="152495" y="207586"/>
                    <a:pt x="150590" y="205681"/>
                    <a:pt x="148114" y="205205"/>
                  </a:cubicBezTo>
                  <a:cubicBezTo>
                    <a:pt x="130969" y="201966"/>
                    <a:pt x="114967" y="195394"/>
                    <a:pt x="100584" y="185583"/>
                  </a:cubicBezTo>
                  <a:cubicBezTo>
                    <a:pt x="98488" y="184154"/>
                    <a:pt x="95821" y="184250"/>
                    <a:pt x="93821" y="185678"/>
                  </a:cubicBezTo>
                  <a:lnTo>
                    <a:pt x="71056" y="202443"/>
                  </a:lnTo>
                  <a:cubicBezTo>
                    <a:pt x="69342" y="203681"/>
                    <a:pt x="67151" y="203490"/>
                    <a:pt x="65627" y="202061"/>
                  </a:cubicBezTo>
                  <a:lnTo>
                    <a:pt x="51149" y="187584"/>
                  </a:lnTo>
                  <a:cubicBezTo>
                    <a:pt x="49720" y="186155"/>
                    <a:pt x="49530" y="183869"/>
                    <a:pt x="50768" y="182154"/>
                  </a:cubicBezTo>
                  <a:lnTo>
                    <a:pt x="67627" y="159485"/>
                  </a:lnTo>
                  <a:cubicBezTo>
                    <a:pt x="69152" y="157485"/>
                    <a:pt x="69152" y="154722"/>
                    <a:pt x="67723" y="152627"/>
                  </a:cubicBezTo>
                  <a:cubicBezTo>
                    <a:pt x="57912" y="138244"/>
                    <a:pt x="51245" y="122337"/>
                    <a:pt x="48101" y="105383"/>
                  </a:cubicBezTo>
                  <a:cubicBezTo>
                    <a:pt x="47625" y="102906"/>
                    <a:pt x="45720" y="101001"/>
                    <a:pt x="43243" y="100716"/>
                  </a:cubicBezTo>
                  <a:lnTo>
                    <a:pt x="15240" y="96525"/>
                  </a:lnTo>
                  <a:cubicBezTo>
                    <a:pt x="13145" y="96239"/>
                    <a:pt x="11716" y="94524"/>
                    <a:pt x="11716" y="92429"/>
                  </a:cubicBezTo>
                  <a:lnTo>
                    <a:pt x="11716" y="71950"/>
                  </a:lnTo>
                  <a:cubicBezTo>
                    <a:pt x="11716" y="69854"/>
                    <a:pt x="13239" y="68140"/>
                    <a:pt x="15240" y="67854"/>
                  </a:cubicBezTo>
                  <a:lnTo>
                    <a:pt x="43339" y="63663"/>
                  </a:lnTo>
                  <a:cubicBezTo>
                    <a:pt x="46196" y="63187"/>
                    <a:pt x="48292" y="60806"/>
                    <a:pt x="48292" y="57853"/>
                  </a:cubicBezTo>
                  <a:lnTo>
                    <a:pt x="48292" y="6037"/>
                  </a:lnTo>
                  <a:cubicBezTo>
                    <a:pt x="48292" y="3084"/>
                    <a:pt x="46101" y="322"/>
                    <a:pt x="43148" y="36"/>
                  </a:cubicBezTo>
                  <a:cubicBezTo>
                    <a:pt x="39624" y="-345"/>
                    <a:pt x="36576" y="2322"/>
                    <a:pt x="36576" y="5846"/>
                  </a:cubicBezTo>
                  <a:lnTo>
                    <a:pt x="36576" y="52519"/>
                  </a:lnTo>
                  <a:lnTo>
                    <a:pt x="13525" y="55948"/>
                  </a:lnTo>
                  <a:cubicBezTo>
                    <a:pt x="5715" y="57091"/>
                    <a:pt x="0" y="63759"/>
                    <a:pt x="0" y="71664"/>
                  </a:cubicBezTo>
                  <a:lnTo>
                    <a:pt x="0" y="91476"/>
                  </a:lnTo>
                  <a:cubicBezTo>
                    <a:pt x="0" y="99382"/>
                    <a:pt x="5715" y="106050"/>
                    <a:pt x="13525" y="107193"/>
                  </a:cubicBezTo>
                  <a:lnTo>
                    <a:pt x="37433" y="110812"/>
                  </a:lnTo>
                  <a:cubicBezTo>
                    <a:pt x="40862" y="126624"/>
                    <a:pt x="47054" y="141578"/>
                    <a:pt x="55721" y="155199"/>
                  </a:cubicBezTo>
                  <a:lnTo>
                    <a:pt x="41338" y="174725"/>
                  </a:lnTo>
                  <a:cubicBezTo>
                    <a:pt x="36671" y="181107"/>
                    <a:pt x="37338" y="189869"/>
                    <a:pt x="42863" y="195394"/>
                  </a:cubicBezTo>
                  <a:lnTo>
                    <a:pt x="57340" y="209872"/>
                  </a:lnTo>
                  <a:cubicBezTo>
                    <a:pt x="62960" y="215492"/>
                    <a:pt x="71628" y="216159"/>
                    <a:pt x="77914" y="211396"/>
                  </a:cubicBezTo>
                  <a:lnTo>
                    <a:pt x="97345" y="197013"/>
                  </a:lnTo>
                  <a:cubicBezTo>
                    <a:pt x="110966" y="205776"/>
                    <a:pt x="125730" y="211968"/>
                    <a:pt x="141541" y="215396"/>
                  </a:cubicBezTo>
                  <a:lnTo>
                    <a:pt x="145161" y="239400"/>
                  </a:lnTo>
                  <a:cubicBezTo>
                    <a:pt x="146304" y="247210"/>
                    <a:pt x="152876" y="252925"/>
                    <a:pt x="160782" y="252925"/>
                  </a:cubicBezTo>
                  <a:lnTo>
                    <a:pt x="181165" y="252925"/>
                  </a:lnTo>
                  <a:cubicBezTo>
                    <a:pt x="189071" y="252925"/>
                    <a:pt x="195643" y="247210"/>
                    <a:pt x="196786" y="239400"/>
                  </a:cubicBezTo>
                  <a:lnTo>
                    <a:pt x="200406" y="215396"/>
                  </a:lnTo>
                  <a:cubicBezTo>
                    <a:pt x="214026" y="212444"/>
                    <a:pt x="226886" y="207395"/>
                    <a:pt x="238887" y="200442"/>
                  </a:cubicBezTo>
                  <a:lnTo>
                    <a:pt x="238887" y="228065"/>
                  </a:lnTo>
                  <a:lnTo>
                    <a:pt x="229933" y="228065"/>
                  </a:lnTo>
                  <a:cubicBezTo>
                    <a:pt x="224885" y="227874"/>
                    <a:pt x="222123" y="234732"/>
                    <a:pt x="225837" y="238161"/>
                  </a:cubicBezTo>
                  <a:lnTo>
                    <a:pt x="268128" y="279690"/>
                  </a:lnTo>
                  <a:cubicBezTo>
                    <a:pt x="269271" y="280833"/>
                    <a:pt x="270700" y="281405"/>
                    <a:pt x="272224" y="281405"/>
                  </a:cubicBezTo>
                  <a:cubicBezTo>
                    <a:pt x="273748" y="281405"/>
                    <a:pt x="275177" y="280833"/>
                    <a:pt x="276320" y="279690"/>
                  </a:cubicBezTo>
                  <a:lnTo>
                    <a:pt x="318611" y="238161"/>
                  </a:lnTo>
                  <a:cubicBezTo>
                    <a:pt x="322326" y="234732"/>
                    <a:pt x="319564" y="227874"/>
                    <a:pt x="314515" y="228065"/>
                  </a:cubicBezTo>
                  <a:lnTo>
                    <a:pt x="314515" y="2280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7767542" y="4517993"/>
              <a:ext cx="199834" cy="199834"/>
            </a:xfrm>
            <a:custGeom>
              <a:rect b="b" l="l" r="r" t="t"/>
              <a:pathLst>
                <a:path extrusionOk="0" h="199834" w="199834">
                  <a:moveTo>
                    <a:pt x="99917" y="199835"/>
                  </a:moveTo>
                  <a:cubicBezTo>
                    <a:pt x="155067" y="199835"/>
                    <a:pt x="199834" y="154972"/>
                    <a:pt x="199834" y="99917"/>
                  </a:cubicBezTo>
                  <a:cubicBezTo>
                    <a:pt x="199834" y="44863"/>
                    <a:pt x="154972" y="0"/>
                    <a:pt x="99917" y="0"/>
                  </a:cubicBezTo>
                  <a:cubicBezTo>
                    <a:pt x="44863" y="0"/>
                    <a:pt x="0" y="44863"/>
                    <a:pt x="0" y="99917"/>
                  </a:cubicBezTo>
                  <a:cubicBezTo>
                    <a:pt x="0" y="154972"/>
                    <a:pt x="44863" y="199835"/>
                    <a:pt x="99917" y="199835"/>
                  </a:cubicBezTo>
                  <a:close/>
                  <a:moveTo>
                    <a:pt x="129064" y="183356"/>
                  </a:moveTo>
                  <a:cubicBezTo>
                    <a:pt x="137732" y="172308"/>
                    <a:pt x="144494" y="156210"/>
                    <a:pt x="148400" y="137255"/>
                  </a:cubicBezTo>
                  <a:lnTo>
                    <a:pt x="180023" y="137255"/>
                  </a:lnTo>
                  <a:cubicBezTo>
                    <a:pt x="170022" y="158687"/>
                    <a:pt x="151638" y="175451"/>
                    <a:pt x="129064" y="183356"/>
                  </a:cubicBezTo>
                  <a:close/>
                  <a:moveTo>
                    <a:pt x="188405" y="99822"/>
                  </a:moveTo>
                  <a:cubicBezTo>
                    <a:pt x="188405" y="108776"/>
                    <a:pt x="187071" y="117348"/>
                    <a:pt x="184595" y="125540"/>
                  </a:cubicBezTo>
                  <a:lnTo>
                    <a:pt x="150209" y="125540"/>
                  </a:lnTo>
                  <a:cubicBezTo>
                    <a:pt x="151257" y="117348"/>
                    <a:pt x="151829" y="108776"/>
                    <a:pt x="151829" y="99822"/>
                  </a:cubicBezTo>
                  <a:cubicBezTo>
                    <a:pt x="151829" y="90869"/>
                    <a:pt x="151257" y="82296"/>
                    <a:pt x="150209" y="74104"/>
                  </a:cubicBezTo>
                  <a:lnTo>
                    <a:pt x="184595" y="74104"/>
                  </a:lnTo>
                  <a:cubicBezTo>
                    <a:pt x="187071" y="82201"/>
                    <a:pt x="188405" y="90869"/>
                    <a:pt x="188405" y="99822"/>
                  </a:cubicBezTo>
                  <a:close/>
                  <a:moveTo>
                    <a:pt x="180023" y="62484"/>
                  </a:moveTo>
                  <a:lnTo>
                    <a:pt x="148400" y="62484"/>
                  </a:lnTo>
                  <a:cubicBezTo>
                    <a:pt x="144494" y="43434"/>
                    <a:pt x="137732" y="27432"/>
                    <a:pt x="129064" y="16383"/>
                  </a:cubicBezTo>
                  <a:cubicBezTo>
                    <a:pt x="151638" y="24289"/>
                    <a:pt x="170022" y="41053"/>
                    <a:pt x="180023" y="62484"/>
                  </a:cubicBezTo>
                  <a:close/>
                  <a:moveTo>
                    <a:pt x="105823" y="12478"/>
                  </a:moveTo>
                  <a:cubicBezTo>
                    <a:pt x="113633" y="15240"/>
                    <a:pt x="121253" y="23336"/>
                    <a:pt x="127349" y="35719"/>
                  </a:cubicBezTo>
                  <a:cubicBezTo>
                    <a:pt x="131159" y="43529"/>
                    <a:pt x="134208" y="52673"/>
                    <a:pt x="136398" y="62484"/>
                  </a:cubicBezTo>
                  <a:lnTo>
                    <a:pt x="105823" y="62484"/>
                  </a:lnTo>
                  <a:lnTo>
                    <a:pt x="105823" y="12478"/>
                  </a:lnTo>
                  <a:close/>
                  <a:moveTo>
                    <a:pt x="105823" y="74200"/>
                  </a:moveTo>
                  <a:lnTo>
                    <a:pt x="138779" y="74200"/>
                  </a:lnTo>
                  <a:cubicBezTo>
                    <a:pt x="139922" y="82391"/>
                    <a:pt x="140589" y="91059"/>
                    <a:pt x="140589" y="99917"/>
                  </a:cubicBezTo>
                  <a:cubicBezTo>
                    <a:pt x="140589" y="108776"/>
                    <a:pt x="140018" y="117348"/>
                    <a:pt x="138779" y="125635"/>
                  </a:cubicBezTo>
                  <a:lnTo>
                    <a:pt x="105823" y="125635"/>
                  </a:lnTo>
                  <a:lnTo>
                    <a:pt x="105823" y="74295"/>
                  </a:lnTo>
                  <a:lnTo>
                    <a:pt x="105823" y="74295"/>
                  </a:lnTo>
                  <a:close/>
                  <a:moveTo>
                    <a:pt x="105823" y="137255"/>
                  </a:moveTo>
                  <a:lnTo>
                    <a:pt x="136398" y="137255"/>
                  </a:lnTo>
                  <a:cubicBezTo>
                    <a:pt x="134208" y="147161"/>
                    <a:pt x="131159" y="156210"/>
                    <a:pt x="127349" y="164021"/>
                  </a:cubicBezTo>
                  <a:cubicBezTo>
                    <a:pt x="121253" y="176403"/>
                    <a:pt x="113633" y="184500"/>
                    <a:pt x="105823" y="187262"/>
                  </a:cubicBezTo>
                  <a:lnTo>
                    <a:pt x="105823" y="137255"/>
                  </a:lnTo>
                  <a:close/>
                  <a:moveTo>
                    <a:pt x="94107" y="187262"/>
                  </a:moveTo>
                  <a:cubicBezTo>
                    <a:pt x="86963" y="184785"/>
                    <a:pt x="80106" y="177927"/>
                    <a:pt x="74200" y="167259"/>
                  </a:cubicBezTo>
                  <a:cubicBezTo>
                    <a:pt x="69628" y="158877"/>
                    <a:pt x="66008" y="148590"/>
                    <a:pt x="63532" y="137255"/>
                  </a:cubicBezTo>
                  <a:lnTo>
                    <a:pt x="94107" y="137255"/>
                  </a:lnTo>
                  <a:lnTo>
                    <a:pt x="94107" y="187262"/>
                  </a:lnTo>
                  <a:lnTo>
                    <a:pt x="94107" y="187262"/>
                  </a:lnTo>
                  <a:close/>
                  <a:moveTo>
                    <a:pt x="94107" y="12478"/>
                  </a:moveTo>
                  <a:lnTo>
                    <a:pt x="94107" y="62579"/>
                  </a:lnTo>
                  <a:lnTo>
                    <a:pt x="63532" y="62579"/>
                  </a:lnTo>
                  <a:cubicBezTo>
                    <a:pt x="69342" y="36386"/>
                    <a:pt x="80867" y="17050"/>
                    <a:pt x="94107" y="12478"/>
                  </a:cubicBezTo>
                  <a:lnTo>
                    <a:pt x="94107" y="12478"/>
                  </a:lnTo>
                  <a:close/>
                  <a:moveTo>
                    <a:pt x="70866" y="16383"/>
                  </a:moveTo>
                  <a:cubicBezTo>
                    <a:pt x="62199" y="27432"/>
                    <a:pt x="55436" y="43339"/>
                    <a:pt x="51531" y="62484"/>
                  </a:cubicBezTo>
                  <a:lnTo>
                    <a:pt x="19908" y="62484"/>
                  </a:lnTo>
                  <a:cubicBezTo>
                    <a:pt x="29909" y="41053"/>
                    <a:pt x="48292" y="24289"/>
                    <a:pt x="70866" y="16383"/>
                  </a:cubicBezTo>
                  <a:close/>
                  <a:moveTo>
                    <a:pt x="11144" y="99917"/>
                  </a:moveTo>
                  <a:cubicBezTo>
                    <a:pt x="11144" y="90964"/>
                    <a:pt x="12478" y="82391"/>
                    <a:pt x="14954" y="74200"/>
                  </a:cubicBezTo>
                  <a:lnTo>
                    <a:pt x="49339" y="74200"/>
                  </a:lnTo>
                  <a:cubicBezTo>
                    <a:pt x="48768" y="78200"/>
                    <a:pt x="48387" y="82391"/>
                    <a:pt x="48101" y="86583"/>
                  </a:cubicBezTo>
                  <a:cubicBezTo>
                    <a:pt x="47911" y="89821"/>
                    <a:pt x="50388" y="92678"/>
                    <a:pt x="53626" y="92869"/>
                  </a:cubicBezTo>
                  <a:cubicBezTo>
                    <a:pt x="56865" y="93059"/>
                    <a:pt x="59722" y="90583"/>
                    <a:pt x="59913" y="87344"/>
                  </a:cubicBezTo>
                  <a:cubicBezTo>
                    <a:pt x="60198" y="82868"/>
                    <a:pt x="60674" y="78391"/>
                    <a:pt x="61246" y="74200"/>
                  </a:cubicBezTo>
                  <a:lnTo>
                    <a:pt x="94202" y="74200"/>
                  </a:lnTo>
                  <a:lnTo>
                    <a:pt x="94202" y="125540"/>
                  </a:lnTo>
                  <a:lnTo>
                    <a:pt x="61246" y="125540"/>
                  </a:lnTo>
                  <a:cubicBezTo>
                    <a:pt x="60579" y="120587"/>
                    <a:pt x="60007" y="115443"/>
                    <a:pt x="59722" y="110204"/>
                  </a:cubicBezTo>
                  <a:cubicBezTo>
                    <a:pt x="59531" y="106966"/>
                    <a:pt x="56769" y="104489"/>
                    <a:pt x="53530" y="104680"/>
                  </a:cubicBezTo>
                  <a:cubicBezTo>
                    <a:pt x="50292" y="104870"/>
                    <a:pt x="47816" y="107633"/>
                    <a:pt x="48006" y="110871"/>
                  </a:cubicBezTo>
                  <a:cubicBezTo>
                    <a:pt x="48292" y="115824"/>
                    <a:pt x="48768" y="120777"/>
                    <a:pt x="49435" y="125540"/>
                  </a:cubicBezTo>
                  <a:lnTo>
                    <a:pt x="15050" y="125540"/>
                  </a:lnTo>
                  <a:cubicBezTo>
                    <a:pt x="12573" y="117443"/>
                    <a:pt x="11239" y="108776"/>
                    <a:pt x="11239" y="99822"/>
                  </a:cubicBezTo>
                  <a:close/>
                  <a:moveTo>
                    <a:pt x="51625" y="137255"/>
                  </a:moveTo>
                  <a:cubicBezTo>
                    <a:pt x="54388" y="150686"/>
                    <a:pt x="58579" y="162878"/>
                    <a:pt x="64008" y="172879"/>
                  </a:cubicBezTo>
                  <a:cubicBezTo>
                    <a:pt x="66104" y="176784"/>
                    <a:pt x="68389" y="180308"/>
                    <a:pt x="70866" y="183356"/>
                  </a:cubicBezTo>
                  <a:cubicBezTo>
                    <a:pt x="48387" y="175451"/>
                    <a:pt x="30004" y="158687"/>
                    <a:pt x="20003" y="137255"/>
                  </a:cubicBezTo>
                  <a:lnTo>
                    <a:pt x="51625" y="1372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Infographics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529588" y="2900475"/>
            <a:ext cx="1785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529600" y="3961000"/>
            <a:ext cx="1785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2629525" y="2900475"/>
            <a:ext cx="1785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2629525" y="3961000"/>
            <a:ext cx="1785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4729463" y="2900475"/>
            <a:ext cx="1785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4729475" y="3961000"/>
            <a:ext cx="1785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on which we all live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6829413" y="2900475"/>
            <a:ext cx="1785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6829425" y="3961000"/>
            <a:ext cx="1785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extremely cold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1118650" y="3440788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3253988" y="3440788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5389325" y="3440788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7524663" y="3440788"/>
            <a:ext cx="606900" cy="411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457200" y="1185549"/>
            <a:ext cx="2934000" cy="1389000"/>
          </a:xfrm>
          <a:prstGeom prst="roundRect">
            <a:avLst>
              <a:gd fmla="val 7433" name="adj"/>
            </a:avLst>
          </a:prstGeom>
          <a:solidFill>
            <a:srgbClr val="E5F3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very hot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303" name="Google Shape;303;p22"/>
          <p:cNvGraphicFramePr/>
          <p:nvPr/>
        </p:nvGraphicFramePr>
        <p:xfrm>
          <a:off x="3860875" y="11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{440E74F8-CB0B-4A92-BA84-66BE9FA92131}</a:tableStyleId>
              </a:tblPr>
              <a:tblGrid>
                <a:gridCol w="411900"/>
                <a:gridCol w="424950"/>
                <a:gridCol w="424950"/>
                <a:gridCol w="424950"/>
                <a:gridCol w="3148375"/>
              </a:tblGrid>
              <a:tr h="44095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Progress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BDFF"/>
                    </a:solidFill>
                  </a:tcPr>
                </a:tc>
                <a:tc hMerge="1"/>
                <a:tc hMerge="1"/>
                <a:tc hMerge="1"/>
                <a:tc hMerge="1"/>
              </a:tr>
              <a:tr h="4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✔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✔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✔</a:t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closest planet to the Sun and the smallest one in the entire Solar System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vMerge="1"/>
              </a:tr>
            </a:tbl>
          </a:graphicData>
        </a:graphic>
      </p:graphicFrame>
      <p:cxnSp>
        <p:nvCxnSpPr>
          <p:cNvPr id="304" name="Google Shape;304;p22"/>
          <p:cNvCxnSpPr>
            <a:endCxn id="299" idx="1"/>
          </p:cNvCxnSpPr>
          <p:nvPr/>
        </p:nvCxnSpPr>
        <p:spPr>
          <a:xfrm>
            <a:off x="1725488" y="3646738"/>
            <a:ext cx="152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2"/>
          <p:cNvCxnSpPr>
            <a:stCxn id="299" idx="3"/>
            <a:endCxn id="300" idx="1"/>
          </p:cNvCxnSpPr>
          <p:nvPr/>
        </p:nvCxnSpPr>
        <p:spPr>
          <a:xfrm>
            <a:off x="3860888" y="3646738"/>
            <a:ext cx="152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2"/>
          <p:cNvCxnSpPr>
            <a:stCxn id="300" idx="3"/>
            <a:endCxn id="301" idx="1"/>
          </p:cNvCxnSpPr>
          <p:nvPr/>
        </p:nvCxnSpPr>
        <p:spPr>
          <a:xfrm>
            <a:off x="5996225" y="3646738"/>
            <a:ext cx="1528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 Infographics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2444272" y="1246558"/>
            <a:ext cx="19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2444272" y="1572683"/>
            <a:ext cx="1971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5" name="Google Shape;315;p23"/>
          <p:cNvSpPr txBox="1"/>
          <p:nvPr/>
        </p:nvSpPr>
        <p:spPr>
          <a:xfrm>
            <a:off x="2444272" y="2130274"/>
            <a:ext cx="19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2444272" y="2456385"/>
            <a:ext cx="1971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2444272" y="3013991"/>
            <a:ext cx="19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2444272" y="3340108"/>
            <a:ext cx="1971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2444272" y="3897699"/>
            <a:ext cx="19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2444272" y="4223832"/>
            <a:ext cx="1971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very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21" name="Google Shape;321;p23"/>
          <p:cNvCxnSpPr>
            <a:stCxn id="313" idx="1"/>
            <a:endCxn id="322" idx="3"/>
          </p:cNvCxnSpPr>
          <p:nvPr/>
        </p:nvCxnSpPr>
        <p:spPr>
          <a:xfrm rot="10800000">
            <a:off x="2068072" y="1455358"/>
            <a:ext cx="3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3"/>
          <p:cNvCxnSpPr>
            <a:stCxn id="315" idx="1"/>
            <a:endCxn id="324" idx="3"/>
          </p:cNvCxnSpPr>
          <p:nvPr/>
        </p:nvCxnSpPr>
        <p:spPr>
          <a:xfrm rot="10800000">
            <a:off x="2068072" y="2339074"/>
            <a:ext cx="3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3"/>
          <p:cNvCxnSpPr>
            <a:stCxn id="317" idx="1"/>
            <a:endCxn id="326" idx="3"/>
          </p:cNvCxnSpPr>
          <p:nvPr/>
        </p:nvCxnSpPr>
        <p:spPr>
          <a:xfrm rot="10800000">
            <a:off x="2068072" y="3222791"/>
            <a:ext cx="3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3"/>
          <p:cNvCxnSpPr>
            <a:stCxn id="319" idx="1"/>
            <a:endCxn id="328" idx="3"/>
          </p:cNvCxnSpPr>
          <p:nvPr/>
        </p:nvCxnSpPr>
        <p:spPr>
          <a:xfrm rot="10800000">
            <a:off x="2068072" y="4106499"/>
            <a:ext cx="3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3"/>
          <p:cNvCxnSpPr>
            <a:stCxn id="322" idx="1"/>
            <a:endCxn id="324" idx="1"/>
          </p:cNvCxnSpPr>
          <p:nvPr/>
        </p:nvCxnSpPr>
        <p:spPr>
          <a:xfrm>
            <a:off x="1307809" y="1455333"/>
            <a:ext cx="600" cy="883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3"/>
          <p:cNvCxnSpPr>
            <a:stCxn id="324" idx="1"/>
            <a:endCxn id="326" idx="1"/>
          </p:cNvCxnSpPr>
          <p:nvPr/>
        </p:nvCxnSpPr>
        <p:spPr>
          <a:xfrm>
            <a:off x="1307809" y="2339055"/>
            <a:ext cx="600" cy="883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3"/>
          <p:cNvCxnSpPr>
            <a:stCxn id="326" idx="1"/>
            <a:endCxn id="328" idx="1"/>
          </p:cNvCxnSpPr>
          <p:nvPr/>
        </p:nvCxnSpPr>
        <p:spPr>
          <a:xfrm>
            <a:off x="1307809" y="3222777"/>
            <a:ext cx="600" cy="883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3"/>
          <p:cNvSpPr/>
          <p:nvPr/>
        </p:nvSpPr>
        <p:spPr>
          <a:xfrm>
            <a:off x="1307809" y="1197333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1307809" y="2081055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1307809" y="3848499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1307809" y="2964777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6720722" y="1246558"/>
            <a:ext cx="19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6720722" y="1572683"/>
            <a:ext cx="1971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6720722" y="2130274"/>
            <a:ext cx="19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6720722" y="2456385"/>
            <a:ext cx="1971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6720722" y="3013991"/>
            <a:ext cx="19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6720722" y="3340108"/>
            <a:ext cx="1971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6720722" y="3897699"/>
            <a:ext cx="19716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Pluto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6720722" y="4223832"/>
            <a:ext cx="19716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Pluto is considered a dwarf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40" name="Google Shape;340;p23"/>
          <p:cNvCxnSpPr>
            <a:stCxn id="332" idx="1"/>
            <a:endCxn id="341" idx="3"/>
          </p:cNvCxnSpPr>
          <p:nvPr/>
        </p:nvCxnSpPr>
        <p:spPr>
          <a:xfrm rot="10800000">
            <a:off x="6344522" y="1455358"/>
            <a:ext cx="3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3"/>
          <p:cNvCxnSpPr>
            <a:stCxn id="334" idx="1"/>
            <a:endCxn id="343" idx="3"/>
          </p:cNvCxnSpPr>
          <p:nvPr/>
        </p:nvCxnSpPr>
        <p:spPr>
          <a:xfrm rot="10800000">
            <a:off x="6344522" y="2339074"/>
            <a:ext cx="3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3"/>
          <p:cNvCxnSpPr>
            <a:stCxn id="336" idx="1"/>
            <a:endCxn id="345" idx="3"/>
          </p:cNvCxnSpPr>
          <p:nvPr/>
        </p:nvCxnSpPr>
        <p:spPr>
          <a:xfrm rot="10800000">
            <a:off x="6344522" y="3222791"/>
            <a:ext cx="3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3"/>
          <p:cNvCxnSpPr>
            <a:stCxn id="338" idx="1"/>
            <a:endCxn id="347" idx="3"/>
          </p:cNvCxnSpPr>
          <p:nvPr/>
        </p:nvCxnSpPr>
        <p:spPr>
          <a:xfrm rot="10800000">
            <a:off x="6344522" y="4106499"/>
            <a:ext cx="3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3"/>
          <p:cNvCxnSpPr>
            <a:stCxn id="341" idx="1"/>
            <a:endCxn id="343" idx="1"/>
          </p:cNvCxnSpPr>
          <p:nvPr/>
        </p:nvCxnSpPr>
        <p:spPr>
          <a:xfrm>
            <a:off x="5584259" y="1455333"/>
            <a:ext cx="600" cy="883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3"/>
          <p:cNvCxnSpPr>
            <a:stCxn id="343" idx="1"/>
            <a:endCxn id="345" idx="1"/>
          </p:cNvCxnSpPr>
          <p:nvPr/>
        </p:nvCxnSpPr>
        <p:spPr>
          <a:xfrm>
            <a:off x="5584259" y="2339055"/>
            <a:ext cx="600" cy="883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3"/>
          <p:cNvCxnSpPr>
            <a:stCxn id="345" idx="1"/>
            <a:endCxn id="347" idx="1"/>
          </p:cNvCxnSpPr>
          <p:nvPr/>
        </p:nvCxnSpPr>
        <p:spPr>
          <a:xfrm>
            <a:off x="5584259" y="3222777"/>
            <a:ext cx="600" cy="8838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3"/>
          <p:cNvSpPr/>
          <p:nvPr/>
        </p:nvSpPr>
        <p:spPr>
          <a:xfrm>
            <a:off x="5584259" y="1197333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5584259" y="2081055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5584259" y="3848499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5584259" y="2964777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1" name="Google Shape;351;p23"/>
          <p:cNvSpPr/>
          <p:nvPr/>
        </p:nvSpPr>
        <p:spPr>
          <a:xfrm rot="-5400000">
            <a:off x="-1058972" y="2586250"/>
            <a:ext cx="3410700" cy="389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 01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2" name="Google Shape;352;p23"/>
          <p:cNvSpPr/>
          <p:nvPr/>
        </p:nvSpPr>
        <p:spPr>
          <a:xfrm rot="-5400000">
            <a:off x="3217478" y="2586250"/>
            <a:ext cx="3410700" cy="389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Process 02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 Infographics</a:t>
            </a:r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 flipH="1">
            <a:off x="484550" y="1078942"/>
            <a:ext cx="1676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6982725" y="1397852"/>
            <a:ext cx="1676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6145854" y="2443850"/>
            <a:ext cx="1676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6145854" y="2761076"/>
            <a:ext cx="1676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6982725" y="3805425"/>
            <a:ext cx="1676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6982725" y="4129100"/>
            <a:ext cx="1676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 flipH="1">
            <a:off x="6982725" y="1072075"/>
            <a:ext cx="1676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484550" y="1397852"/>
            <a:ext cx="1676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1321425" y="2443850"/>
            <a:ext cx="1676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1321425" y="2761076"/>
            <a:ext cx="1676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 flipH="1">
            <a:off x="484550" y="3805426"/>
            <a:ext cx="1676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484550" y="4129100"/>
            <a:ext cx="1676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71" name="Google Shape;371;p24"/>
          <p:cNvCxnSpPr>
            <a:stCxn id="372" idx="2"/>
            <a:endCxn id="373" idx="0"/>
          </p:cNvCxnSpPr>
          <p:nvPr/>
        </p:nvCxnSpPr>
        <p:spPr>
          <a:xfrm rot="5400000">
            <a:off x="1316000" y="1300195"/>
            <a:ext cx="855600" cy="174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74" name="Google Shape;374;p24"/>
          <p:cNvCxnSpPr>
            <a:stCxn id="373" idx="2"/>
            <a:endCxn id="375" idx="0"/>
          </p:cNvCxnSpPr>
          <p:nvPr/>
        </p:nvCxnSpPr>
        <p:spPr>
          <a:xfrm flipH="1" rot="-5400000">
            <a:off x="1316150" y="2671795"/>
            <a:ext cx="855600" cy="1749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76" name="Google Shape;376;p24"/>
          <p:cNvCxnSpPr>
            <a:stCxn id="377" idx="2"/>
            <a:endCxn id="378" idx="0"/>
          </p:cNvCxnSpPr>
          <p:nvPr/>
        </p:nvCxnSpPr>
        <p:spPr>
          <a:xfrm flipH="1" rot="-5400000">
            <a:off x="6972375" y="1300195"/>
            <a:ext cx="855600" cy="174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stealth"/>
            <a:tailEnd len="med" w="med" type="none"/>
          </a:ln>
        </p:spPr>
      </p:cxnSp>
      <p:cxnSp>
        <p:nvCxnSpPr>
          <p:cNvPr id="379" name="Google Shape;379;p24"/>
          <p:cNvCxnSpPr>
            <a:stCxn id="380" idx="0"/>
            <a:endCxn id="378" idx="2"/>
          </p:cNvCxnSpPr>
          <p:nvPr/>
        </p:nvCxnSpPr>
        <p:spPr>
          <a:xfrm rot="-5400000">
            <a:off x="6972375" y="2671820"/>
            <a:ext cx="855600" cy="1749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1" name="Google Shape;381;p24"/>
          <p:cNvCxnSpPr>
            <a:stCxn id="382" idx="3"/>
            <a:endCxn id="380" idx="1"/>
          </p:cNvCxnSpPr>
          <p:nvPr/>
        </p:nvCxnSpPr>
        <p:spPr>
          <a:xfrm>
            <a:off x="4952100" y="3546595"/>
            <a:ext cx="1193100" cy="685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24"/>
          <p:cNvCxnSpPr>
            <a:stCxn id="384" idx="2"/>
            <a:endCxn id="382" idx="0"/>
          </p:cNvCxnSpPr>
          <p:nvPr/>
        </p:nvCxnSpPr>
        <p:spPr>
          <a:xfrm>
            <a:off x="4572000" y="2467200"/>
            <a:ext cx="0" cy="82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4"/>
          <p:cNvSpPr/>
          <p:nvPr/>
        </p:nvSpPr>
        <p:spPr>
          <a:xfrm>
            <a:off x="3522450" y="1951200"/>
            <a:ext cx="2099100" cy="516000"/>
          </a:xfrm>
          <a:prstGeom prst="roundRect">
            <a:avLst>
              <a:gd fmla="val 50000" name="adj"/>
            </a:avLst>
          </a:prstGeom>
          <a:solidFill>
            <a:srgbClr val="E5F3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process</a:t>
            </a:r>
            <a:endParaRPr i="1"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85" name="Google Shape;385;p24"/>
          <p:cNvCxnSpPr>
            <a:stCxn id="382" idx="1"/>
            <a:endCxn id="375" idx="3"/>
          </p:cNvCxnSpPr>
          <p:nvPr/>
        </p:nvCxnSpPr>
        <p:spPr>
          <a:xfrm flipH="1">
            <a:off x="2998800" y="3546595"/>
            <a:ext cx="1193100" cy="685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2" name="Google Shape;382;p24"/>
          <p:cNvSpPr/>
          <p:nvPr/>
        </p:nvSpPr>
        <p:spPr>
          <a:xfrm>
            <a:off x="4191900" y="3288595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2238500" y="1231195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6145275" y="1231195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2238500" y="3974420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6145275" y="3974420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489050" y="2602795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7894750" y="2602795"/>
            <a:ext cx="760200" cy="516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86" name="Google Shape;386;p24"/>
          <p:cNvGrpSpPr/>
          <p:nvPr/>
        </p:nvGrpSpPr>
        <p:grpSpPr>
          <a:xfrm>
            <a:off x="4418848" y="3378766"/>
            <a:ext cx="306767" cy="335358"/>
            <a:chOff x="4854797" y="3228593"/>
            <a:chExt cx="364331" cy="398335"/>
          </a:xfrm>
        </p:grpSpPr>
        <p:sp>
          <p:nvSpPr>
            <p:cNvPr id="387" name="Google Shape;387;p24"/>
            <p:cNvSpPr/>
            <p:nvPr/>
          </p:nvSpPr>
          <p:spPr>
            <a:xfrm>
              <a:off x="4911545" y="3327462"/>
              <a:ext cx="145860" cy="69343"/>
            </a:xfrm>
            <a:custGeom>
              <a:rect b="b" l="l" r="r" t="t"/>
              <a:pathLst>
                <a:path extrusionOk="0" h="69343" w="145860">
                  <a:moveTo>
                    <a:pt x="145372" y="8193"/>
                  </a:moveTo>
                  <a:cubicBezTo>
                    <a:pt x="147087" y="4478"/>
                    <a:pt x="144039" y="-94"/>
                    <a:pt x="140038" y="1"/>
                  </a:cubicBezTo>
                  <a:lnTo>
                    <a:pt x="5831" y="1"/>
                  </a:lnTo>
                  <a:cubicBezTo>
                    <a:pt x="1735" y="-94"/>
                    <a:pt x="-1218" y="4478"/>
                    <a:pt x="497" y="8193"/>
                  </a:cubicBezTo>
                  <a:cubicBezTo>
                    <a:pt x="18023" y="48865"/>
                    <a:pt x="56409" y="69343"/>
                    <a:pt x="72982" y="69343"/>
                  </a:cubicBezTo>
                  <a:cubicBezTo>
                    <a:pt x="89556" y="69343"/>
                    <a:pt x="127941" y="48960"/>
                    <a:pt x="145467" y="8193"/>
                  </a:cubicBezTo>
                  <a:lnTo>
                    <a:pt x="145467" y="8193"/>
                  </a:lnTo>
                  <a:close/>
                  <a:moveTo>
                    <a:pt x="102129" y="44483"/>
                  </a:moveTo>
                  <a:cubicBezTo>
                    <a:pt x="89937" y="53532"/>
                    <a:pt x="78411" y="57628"/>
                    <a:pt x="72887" y="57628"/>
                  </a:cubicBezTo>
                  <a:cubicBezTo>
                    <a:pt x="67362" y="57628"/>
                    <a:pt x="55837" y="53532"/>
                    <a:pt x="43645" y="44483"/>
                  </a:cubicBezTo>
                  <a:cubicBezTo>
                    <a:pt x="35073" y="38101"/>
                    <a:pt x="23738" y="27529"/>
                    <a:pt x="15165" y="11717"/>
                  </a:cubicBezTo>
                  <a:lnTo>
                    <a:pt x="130704" y="11717"/>
                  </a:lnTo>
                  <a:cubicBezTo>
                    <a:pt x="122131" y="27529"/>
                    <a:pt x="110796" y="38101"/>
                    <a:pt x="102224" y="44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5049202" y="3457194"/>
              <a:ext cx="118109" cy="118109"/>
            </a:xfrm>
            <a:custGeom>
              <a:rect b="b" l="l" r="r" t="t"/>
              <a:pathLst>
                <a:path extrusionOk="0" h="118109" w="118109">
                  <a:moveTo>
                    <a:pt x="59055" y="0"/>
                  </a:moveTo>
                  <a:cubicBezTo>
                    <a:pt x="26479" y="0"/>
                    <a:pt x="0" y="26479"/>
                    <a:pt x="0" y="59055"/>
                  </a:cubicBezTo>
                  <a:cubicBezTo>
                    <a:pt x="0" y="91630"/>
                    <a:pt x="26479" y="118110"/>
                    <a:pt x="59055" y="118110"/>
                  </a:cubicBezTo>
                  <a:cubicBezTo>
                    <a:pt x="69723" y="118110"/>
                    <a:pt x="80105" y="115252"/>
                    <a:pt x="89249" y="109823"/>
                  </a:cubicBezTo>
                  <a:cubicBezTo>
                    <a:pt x="92011" y="108204"/>
                    <a:pt x="92964" y="104584"/>
                    <a:pt x="91249" y="101822"/>
                  </a:cubicBezTo>
                  <a:cubicBezTo>
                    <a:pt x="89630" y="99060"/>
                    <a:pt x="86011" y="98107"/>
                    <a:pt x="83248" y="99822"/>
                  </a:cubicBezTo>
                  <a:cubicBezTo>
                    <a:pt x="75914" y="104203"/>
                    <a:pt x="67627" y="106489"/>
                    <a:pt x="59055" y="106489"/>
                  </a:cubicBezTo>
                  <a:cubicBezTo>
                    <a:pt x="32956" y="106489"/>
                    <a:pt x="11716" y="85249"/>
                    <a:pt x="11716" y="59150"/>
                  </a:cubicBezTo>
                  <a:cubicBezTo>
                    <a:pt x="11716" y="33052"/>
                    <a:pt x="32956" y="11811"/>
                    <a:pt x="59055" y="11811"/>
                  </a:cubicBezTo>
                  <a:cubicBezTo>
                    <a:pt x="85153" y="11811"/>
                    <a:pt x="106394" y="33052"/>
                    <a:pt x="106394" y="59150"/>
                  </a:cubicBezTo>
                  <a:cubicBezTo>
                    <a:pt x="106394" y="68675"/>
                    <a:pt x="103632" y="77819"/>
                    <a:pt x="98298" y="85630"/>
                  </a:cubicBezTo>
                  <a:cubicBezTo>
                    <a:pt x="96488" y="88297"/>
                    <a:pt x="97155" y="91916"/>
                    <a:pt x="99917" y="93726"/>
                  </a:cubicBezTo>
                  <a:cubicBezTo>
                    <a:pt x="102584" y="95536"/>
                    <a:pt x="106204" y="94869"/>
                    <a:pt x="108013" y="92107"/>
                  </a:cubicBezTo>
                  <a:cubicBezTo>
                    <a:pt x="114586" y="82296"/>
                    <a:pt x="118110" y="70866"/>
                    <a:pt x="118110" y="59055"/>
                  </a:cubicBezTo>
                  <a:cubicBezTo>
                    <a:pt x="118110" y="26479"/>
                    <a:pt x="91630" y="0"/>
                    <a:pt x="59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4854797" y="3228593"/>
              <a:ext cx="364331" cy="398335"/>
            </a:xfrm>
            <a:custGeom>
              <a:rect b="b" l="l" r="r" t="t"/>
              <a:pathLst>
                <a:path extrusionOk="0" h="398335" w="364331">
                  <a:moveTo>
                    <a:pt x="353854" y="269081"/>
                  </a:moveTo>
                  <a:lnTo>
                    <a:pt x="340138" y="266986"/>
                  </a:lnTo>
                  <a:cubicBezTo>
                    <a:pt x="337947" y="257747"/>
                    <a:pt x="334328" y="248984"/>
                    <a:pt x="329279" y="240887"/>
                  </a:cubicBezTo>
                  <a:lnTo>
                    <a:pt x="337566" y="229743"/>
                  </a:lnTo>
                  <a:cubicBezTo>
                    <a:pt x="341186" y="224885"/>
                    <a:pt x="340709" y="218123"/>
                    <a:pt x="336423" y="213836"/>
                  </a:cubicBezTo>
                  <a:lnTo>
                    <a:pt x="327184" y="204597"/>
                  </a:lnTo>
                  <a:cubicBezTo>
                    <a:pt x="322897" y="200311"/>
                    <a:pt x="316230" y="199835"/>
                    <a:pt x="311277" y="203454"/>
                  </a:cubicBezTo>
                  <a:lnTo>
                    <a:pt x="300038" y="211741"/>
                  </a:lnTo>
                  <a:cubicBezTo>
                    <a:pt x="291941" y="206693"/>
                    <a:pt x="283178" y="203073"/>
                    <a:pt x="273844" y="200882"/>
                  </a:cubicBezTo>
                  <a:lnTo>
                    <a:pt x="271748" y="187166"/>
                  </a:lnTo>
                  <a:cubicBezTo>
                    <a:pt x="270891" y="181165"/>
                    <a:pt x="265747" y="176784"/>
                    <a:pt x="259651" y="176784"/>
                  </a:cubicBezTo>
                  <a:lnTo>
                    <a:pt x="246793" y="176784"/>
                  </a:lnTo>
                  <a:cubicBezTo>
                    <a:pt x="240697" y="176784"/>
                    <a:pt x="235648" y="181165"/>
                    <a:pt x="234791" y="187166"/>
                  </a:cubicBezTo>
                  <a:lnTo>
                    <a:pt x="232696" y="200882"/>
                  </a:lnTo>
                  <a:cubicBezTo>
                    <a:pt x="223456" y="203073"/>
                    <a:pt x="214693" y="206693"/>
                    <a:pt x="206597" y="211645"/>
                  </a:cubicBezTo>
                  <a:lnTo>
                    <a:pt x="195453" y="203359"/>
                  </a:lnTo>
                  <a:cubicBezTo>
                    <a:pt x="190595" y="199739"/>
                    <a:pt x="183928" y="200215"/>
                    <a:pt x="179642" y="204502"/>
                  </a:cubicBezTo>
                  <a:lnTo>
                    <a:pt x="170497" y="213646"/>
                  </a:lnTo>
                  <a:cubicBezTo>
                    <a:pt x="170497" y="213646"/>
                    <a:pt x="170307" y="213836"/>
                    <a:pt x="170212" y="213931"/>
                  </a:cubicBezTo>
                  <a:cubicBezTo>
                    <a:pt x="165640" y="208883"/>
                    <a:pt x="163259" y="204406"/>
                    <a:pt x="163259" y="199168"/>
                  </a:cubicBezTo>
                  <a:cubicBezTo>
                    <a:pt x="163259" y="190214"/>
                    <a:pt x="170402" y="183452"/>
                    <a:pt x="183071" y="172307"/>
                  </a:cubicBezTo>
                  <a:cubicBezTo>
                    <a:pt x="206121" y="152019"/>
                    <a:pt x="240697" y="121539"/>
                    <a:pt x="242316" y="41148"/>
                  </a:cubicBezTo>
                  <a:lnTo>
                    <a:pt x="245459" y="41148"/>
                  </a:lnTo>
                  <a:cubicBezTo>
                    <a:pt x="252984" y="41148"/>
                    <a:pt x="259080" y="35052"/>
                    <a:pt x="259080" y="27527"/>
                  </a:cubicBezTo>
                  <a:lnTo>
                    <a:pt x="259080" y="13716"/>
                  </a:lnTo>
                  <a:cubicBezTo>
                    <a:pt x="259080" y="6096"/>
                    <a:pt x="252984" y="0"/>
                    <a:pt x="245459" y="0"/>
                  </a:cubicBezTo>
                  <a:lnTo>
                    <a:pt x="14383" y="0"/>
                  </a:lnTo>
                  <a:cubicBezTo>
                    <a:pt x="6858" y="0"/>
                    <a:pt x="762" y="6096"/>
                    <a:pt x="762" y="13621"/>
                  </a:cubicBezTo>
                  <a:lnTo>
                    <a:pt x="762" y="27337"/>
                  </a:lnTo>
                  <a:cubicBezTo>
                    <a:pt x="762" y="27337"/>
                    <a:pt x="6572" y="40957"/>
                    <a:pt x="14097" y="40386"/>
                  </a:cubicBezTo>
                  <a:lnTo>
                    <a:pt x="16859" y="40386"/>
                  </a:lnTo>
                  <a:cubicBezTo>
                    <a:pt x="18479" y="121444"/>
                    <a:pt x="53054" y="152019"/>
                    <a:pt x="76200" y="172307"/>
                  </a:cubicBezTo>
                  <a:cubicBezTo>
                    <a:pt x="87725" y="182404"/>
                    <a:pt x="96012" y="189738"/>
                    <a:pt x="96012" y="199168"/>
                  </a:cubicBezTo>
                  <a:cubicBezTo>
                    <a:pt x="96012" y="208598"/>
                    <a:pt x="87725" y="215932"/>
                    <a:pt x="76200" y="226028"/>
                  </a:cubicBezTo>
                  <a:cubicBezTo>
                    <a:pt x="66675" y="234410"/>
                    <a:pt x="54864" y="244793"/>
                    <a:pt x="44387" y="259747"/>
                  </a:cubicBezTo>
                  <a:cubicBezTo>
                    <a:pt x="42577" y="262414"/>
                    <a:pt x="43148" y="266033"/>
                    <a:pt x="45815" y="267843"/>
                  </a:cubicBezTo>
                  <a:cubicBezTo>
                    <a:pt x="48387" y="269653"/>
                    <a:pt x="52102" y="269081"/>
                    <a:pt x="53912" y="266414"/>
                  </a:cubicBezTo>
                  <a:cubicBezTo>
                    <a:pt x="63532" y="252603"/>
                    <a:pt x="74295" y="243173"/>
                    <a:pt x="83820" y="234791"/>
                  </a:cubicBezTo>
                  <a:cubicBezTo>
                    <a:pt x="96583" y="223552"/>
                    <a:pt x="107633" y="213836"/>
                    <a:pt x="107633" y="199168"/>
                  </a:cubicBezTo>
                  <a:cubicBezTo>
                    <a:pt x="107633" y="184499"/>
                    <a:pt x="96583" y="174784"/>
                    <a:pt x="83820" y="163544"/>
                  </a:cubicBezTo>
                  <a:cubicBezTo>
                    <a:pt x="61055" y="143447"/>
                    <a:pt x="28480" y="41148"/>
                    <a:pt x="28480" y="41148"/>
                  </a:cubicBezTo>
                  <a:lnTo>
                    <a:pt x="170402" y="41148"/>
                  </a:lnTo>
                  <a:cubicBezTo>
                    <a:pt x="173355" y="41148"/>
                    <a:pt x="176117" y="38957"/>
                    <a:pt x="176403" y="36005"/>
                  </a:cubicBezTo>
                  <a:cubicBezTo>
                    <a:pt x="176784" y="32480"/>
                    <a:pt x="174117" y="29432"/>
                    <a:pt x="170593" y="29432"/>
                  </a:cubicBezTo>
                  <a:lnTo>
                    <a:pt x="14288" y="29432"/>
                  </a:lnTo>
                  <a:cubicBezTo>
                    <a:pt x="13240" y="29432"/>
                    <a:pt x="12287" y="28575"/>
                    <a:pt x="12287" y="27432"/>
                  </a:cubicBezTo>
                  <a:lnTo>
                    <a:pt x="12287" y="13430"/>
                  </a:lnTo>
                  <a:cubicBezTo>
                    <a:pt x="12287" y="12383"/>
                    <a:pt x="13145" y="11430"/>
                    <a:pt x="14288" y="11430"/>
                  </a:cubicBezTo>
                  <a:lnTo>
                    <a:pt x="245364" y="11430"/>
                  </a:lnTo>
                  <a:cubicBezTo>
                    <a:pt x="246412" y="11430"/>
                    <a:pt x="247364" y="12287"/>
                    <a:pt x="247364" y="13430"/>
                  </a:cubicBezTo>
                  <a:lnTo>
                    <a:pt x="247364" y="27432"/>
                  </a:lnTo>
                  <a:cubicBezTo>
                    <a:pt x="247364" y="28480"/>
                    <a:pt x="246507" y="29432"/>
                    <a:pt x="245364" y="29432"/>
                  </a:cubicBezTo>
                  <a:lnTo>
                    <a:pt x="194691" y="29432"/>
                  </a:lnTo>
                  <a:cubicBezTo>
                    <a:pt x="191738" y="29432"/>
                    <a:pt x="188976" y="31623"/>
                    <a:pt x="188690" y="34576"/>
                  </a:cubicBezTo>
                  <a:cubicBezTo>
                    <a:pt x="188309" y="38100"/>
                    <a:pt x="190976" y="41148"/>
                    <a:pt x="194500" y="41148"/>
                  </a:cubicBezTo>
                  <a:lnTo>
                    <a:pt x="230314" y="41148"/>
                  </a:lnTo>
                  <a:cubicBezTo>
                    <a:pt x="228791" y="116395"/>
                    <a:pt x="197739" y="143732"/>
                    <a:pt x="174879" y="163830"/>
                  </a:cubicBezTo>
                  <a:cubicBezTo>
                    <a:pt x="162116" y="175069"/>
                    <a:pt x="151067" y="184785"/>
                    <a:pt x="151067" y="199549"/>
                  </a:cubicBezTo>
                  <a:cubicBezTo>
                    <a:pt x="151067" y="212407"/>
                    <a:pt x="159639" y="221456"/>
                    <a:pt x="168592" y="229648"/>
                  </a:cubicBezTo>
                  <a:cubicBezTo>
                    <a:pt x="168592" y="229743"/>
                    <a:pt x="168688" y="229838"/>
                    <a:pt x="168783" y="229934"/>
                  </a:cubicBezTo>
                  <a:lnTo>
                    <a:pt x="177070" y="241173"/>
                  </a:lnTo>
                  <a:cubicBezTo>
                    <a:pt x="172021" y="249269"/>
                    <a:pt x="168402" y="258032"/>
                    <a:pt x="166211" y="267272"/>
                  </a:cubicBezTo>
                  <a:lnTo>
                    <a:pt x="158877" y="268415"/>
                  </a:lnTo>
                  <a:cubicBezTo>
                    <a:pt x="147923" y="261461"/>
                    <a:pt x="136970" y="257365"/>
                    <a:pt x="129159" y="257365"/>
                  </a:cubicBezTo>
                  <a:cubicBezTo>
                    <a:pt x="114300" y="257365"/>
                    <a:pt x="93154" y="270796"/>
                    <a:pt x="80010" y="284036"/>
                  </a:cubicBezTo>
                  <a:cubicBezTo>
                    <a:pt x="66008" y="298228"/>
                    <a:pt x="49339" y="322326"/>
                    <a:pt x="47720" y="357949"/>
                  </a:cubicBezTo>
                  <a:lnTo>
                    <a:pt x="28099" y="357949"/>
                  </a:lnTo>
                  <a:cubicBezTo>
                    <a:pt x="28670" y="329851"/>
                    <a:pt x="33338" y="306419"/>
                    <a:pt x="42386" y="286512"/>
                  </a:cubicBezTo>
                  <a:cubicBezTo>
                    <a:pt x="43529" y="284036"/>
                    <a:pt x="42863" y="280892"/>
                    <a:pt x="40672" y="279273"/>
                  </a:cubicBezTo>
                  <a:cubicBezTo>
                    <a:pt x="37529" y="276987"/>
                    <a:pt x="33338" y="278130"/>
                    <a:pt x="31813" y="281464"/>
                  </a:cubicBezTo>
                  <a:cubicBezTo>
                    <a:pt x="22003" y="302895"/>
                    <a:pt x="16954" y="327946"/>
                    <a:pt x="16383" y="357949"/>
                  </a:cubicBezTo>
                  <a:lnTo>
                    <a:pt x="13621" y="357949"/>
                  </a:lnTo>
                  <a:cubicBezTo>
                    <a:pt x="6096" y="357949"/>
                    <a:pt x="0" y="364045"/>
                    <a:pt x="0" y="371570"/>
                  </a:cubicBezTo>
                  <a:lnTo>
                    <a:pt x="0" y="384715"/>
                  </a:lnTo>
                  <a:cubicBezTo>
                    <a:pt x="0" y="392240"/>
                    <a:pt x="6096" y="398336"/>
                    <a:pt x="13621" y="398336"/>
                  </a:cubicBezTo>
                  <a:lnTo>
                    <a:pt x="259651" y="398336"/>
                  </a:lnTo>
                  <a:cubicBezTo>
                    <a:pt x="265747" y="398336"/>
                    <a:pt x="270796" y="393954"/>
                    <a:pt x="271748" y="387953"/>
                  </a:cubicBezTo>
                  <a:lnTo>
                    <a:pt x="273844" y="374237"/>
                  </a:lnTo>
                  <a:cubicBezTo>
                    <a:pt x="283083" y="372047"/>
                    <a:pt x="291846" y="368427"/>
                    <a:pt x="300038" y="363379"/>
                  </a:cubicBezTo>
                  <a:lnTo>
                    <a:pt x="311277" y="371665"/>
                  </a:lnTo>
                  <a:cubicBezTo>
                    <a:pt x="316135" y="375285"/>
                    <a:pt x="322897" y="374809"/>
                    <a:pt x="327184" y="370523"/>
                  </a:cubicBezTo>
                  <a:lnTo>
                    <a:pt x="336423" y="361283"/>
                  </a:lnTo>
                  <a:cubicBezTo>
                    <a:pt x="340709" y="356997"/>
                    <a:pt x="341186" y="350330"/>
                    <a:pt x="337566" y="345377"/>
                  </a:cubicBezTo>
                  <a:lnTo>
                    <a:pt x="329279" y="334232"/>
                  </a:lnTo>
                  <a:cubicBezTo>
                    <a:pt x="334328" y="326136"/>
                    <a:pt x="337947" y="317373"/>
                    <a:pt x="340138" y="308134"/>
                  </a:cubicBezTo>
                  <a:lnTo>
                    <a:pt x="353949" y="306038"/>
                  </a:lnTo>
                  <a:cubicBezTo>
                    <a:pt x="359950" y="305181"/>
                    <a:pt x="364331" y="300038"/>
                    <a:pt x="364331" y="293942"/>
                  </a:cubicBezTo>
                  <a:lnTo>
                    <a:pt x="364331" y="280988"/>
                  </a:lnTo>
                  <a:cubicBezTo>
                    <a:pt x="364331" y="274892"/>
                    <a:pt x="359950" y="269843"/>
                    <a:pt x="353949" y="268891"/>
                  </a:cubicBezTo>
                  <a:lnTo>
                    <a:pt x="353949" y="268891"/>
                  </a:lnTo>
                  <a:close/>
                  <a:moveTo>
                    <a:pt x="88773" y="291751"/>
                  </a:moveTo>
                  <a:cubicBezTo>
                    <a:pt x="104680" y="275749"/>
                    <a:pt x="122206" y="268510"/>
                    <a:pt x="129635" y="268510"/>
                  </a:cubicBezTo>
                  <a:cubicBezTo>
                    <a:pt x="132969" y="268510"/>
                    <a:pt x="138493" y="270034"/>
                    <a:pt x="145161" y="273272"/>
                  </a:cubicBezTo>
                  <a:cubicBezTo>
                    <a:pt x="143542" y="275368"/>
                    <a:pt x="142494" y="278035"/>
                    <a:pt x="142494" y="280892"/>
                  </a:cubicBezTo>
                  <a:lnTo>
                    <a:pt x="142494" y="293846"/>
                  </a:lnTo>
                  <a:cubicBezTo>
                    <a:pt x="142494" y="299847"/>
                    <a:pt x="146875" y="304990"/>
                    <a:pt x="152876" y="305943"/>
                  </a:cubicBezTo>
                  <a:lnTo>
                    <a:pt x="166592" y="308039"/>
                  </a:lnTo>
                  <a:cubicBezTo>
                    <a:pt x="168783" y="317278"/>
                    <a:pt x="172402" y="326041"/>
                    <a:pt x="177451" y="334137"/>
                  </a:cubicBezTo>
                  <a:lnTo>
                    <a:pt x="169164" y="345281"/>
                  </a:lnTo>
                  <a:cubicBezTo>
                    <a:pt x="166497" y="348901"/>
                    <a:pt x="166116" y="353378"/>
                    <a:pt x="167735" y="357283"/>
                  </a:cubicBezTo>
                  <a:lnTo>
                    <a:pt x="59912" y="357283"/>
                  </a:lnTo>
                  <a:cubicBezTo>
                    <a:pt x="61531" y="325660"/>
                    <a:pt x="76295" y="304324"/>
                    <a:pt x="88773" y="291751"/>
                  </a:cubicBezTo>
                  <a:lnTo>
                    <a:pt x="88773" y="291751"/>
                  </a:lnTo>
                  <a:close/>
                  <a:moveTo>
                    <a:pt x="12573" y="384905"/>
                  </a:moveTo>
                  <a:lnTo>
                    <a:pt x="12573" y="370999"/>
                  </a:lnTo>
                  <a:cubicBezTo>
                    <a:pt x="12573" y="369951"/>
                    <a:pt x="13430" y="368998"/>
                    <a:pt x="14573" y="368998"/>
                  </a:cubicBezTo>
                  <a:lnTo>
                    <a:pt x="178689" y="368998"/>
                  </a:lnTo>
                  <a:lnTo>
                    <a:pt x="180118" y="370427"/>
                  </a:lnTo>
                  <a:cubicBezTo>
                    <a:pt x="184404" y="374809"/>
                    <a:pt x="191071" y="375285"/>
                    <a:pt x="196025" y="371665"/>
                  </a:cubicBezTo>
                  <a:lnTo>
                    <a:pt x="207169" y="363284"/>
                  </a:lnTo>
                  <a:cubicBezTo>
                    <a:pt x="215265" y="368427"/>
                    <a:pt x="224028" y="372047"/>
                    <a:pt x="233267" y="374332"/>
                  </a:cubicBezTo>
                  <a:lnTo>
                    <a:pt x="235172" y="387001"/>
                  </a:lnTo>
                  <a:lnTo>
                    <a:pt x="14573" y="387001"/>
                  </a:lnTo>
                  <a:cubicBezTo>
                    <a:pt x="13525" y="387001"/>
                    <a:pt x="12573" y="386144"/>
                    <a:pt x="12573" y="385001"/>
                  </a:cubicBezTo>
                  <a:lnTo>
                    <a:pt x="12573" y="385001"/>
                  </a:lnTo>
                  <a:close/>
                  <a:moveTo>
                    <a:pt x="352615" y="294323"/>
                  </a:moveTo>
                  <a:cubicBezTo>
                    <a:pt x="352615" y="294323"/>
                    <a:pt x="352425" y="294799"/>
                    <a:pt x="352139" y="294799"/>
                  </a:cubicBezTo>
                  <a:lnTo>
                    <a:pt x="334423" y="297466"/>
                  </a:lnTo>
                  <a:cubicBezTo>
                    <a:pt x="331946" y="297847"/>
                    <a:pt x="330041" y="299752"/>
                    <a:pt x="329565" y="302133"/>
                  </a:cubicBezTo>
                  <a:cubicBezTo>
                    <a:pt x="327565" y="312706"/>
                    <a:pt x="323469" y="322517"/>
                    <a:pt x="317468" y="331375"/>
                  </a:cubicBezTo>
                  <a:cubicBezTo>
                    <a:pt x="316039" y="333470"/>
                    <a:pt x="316135" y="336137"/>
                    <a:pt x="317563" y="338138"/>
                  </a:cubicBezTo>
                  <a:lnTo>
                    <a:pt x="328231" y="352615"/>
                  </a:lnTo>
                  <a:cubicBezTo>
                    <a:pt x="328231" y="352615"/>
                    <a:pt x="328327" y="353092"/>
                    <a:pt x="328231" y="353282"/>
                  </a:cubicBezTo>
                  <a:lnTo>
                    <a:pt x="318992" y="362426"/>
                  </a:lnTo>
                  <a:cubicBezTo>
                    <a:pt x="318992" y="362426"/>
                    <a:pt x="318516" y="362617"/>
                    <a:pt x="318325" y="362426"/>
                  </a:cubicBezTo>
                  <a:lnTo>
                    <a:pt x="303847" y="351758"/>
                  </a:lnTo>
                  <a:cubicBezTo>
                    <a:pt x="301847" y="350234"/>
                    <a:pt x="299085" y="350234"/>
                    <a:pt x="297085" y="351663"/>
                  </a:cubicBezTo>
                  <a:cubicBezTo>
                    <a:pt x="288226" y="357759"/>
                    <a:pt x="278321" y="361855"/>
                    <a:pt x="267748" y="363760"/>
                  </a:cubicBezTo>
                  <a:cubicBezTo>
                    <a:pt x="265271" y="364236"/>
                    <a:pt x="263366" y="366141"/>
                    <a:pt x="263080" y="368618"/>
                  </a:cubicBezTo>
                  <a:lnTo>
                    <a:pt x="260413" y="386334"/>
                  </a:lnTo>
                  <a:cubicBezTo>
                    <a:pt x="260413" y="386334"/>
                    <a:pt x="260128" y="386810"/>
                    <a:pt x="259937" y="386810"/>
                  </a:cubicBezTo>
                  <a:lnTo>
                    <a:pt x="246888" y="386810"/>
                  </a:lnTo>
                  <a:cubicBezTo>
                    <a:pt x="246888" y="386810"/>
                    <a:pt x="246412" y="386620"/>
                    <a:pt x="246412" y="386334"/>
                  </a:cubicBezTo>
                  <a:lnTo>
                    <a:pt x="243745" y="368618"/>
                  </a:lnTo>
                  <a:cubicBezTo>
                    <a:pt x="243364" y="366141"/>
                    <a:pt x="241459" y="364236"/>
                    <a:pt x="239077" y="363760"/>
                  </a:cubicBezTo>
                  <a:cubicBezTo>
                    <a:pt x="228505" y="361760"/>
                    <a:pt x="218694" y="357664"/>
                    <a:pt x="209741" y="351663"/>
                  </a:cubicBezTo>
                  <a:cubicBezTo>
                    <a:pt x="207645" y="350234"/>
                    <a:pt x="204978" y="350330"/>
                    <a:pt x="202978" y="351758"/>
                  </a:cubicBezTo>
                  <a:lnTo>
                    <a:pt x="188500" y="362426"/>
                  </a:lnTo>
                  <a:cubicBezTo>
                    <a:pt x="188500" y="362426"/>
                    <a:pt x="188023" y="362522"/>
                    <a:pt x="187833" y="362426"/>
                  </a:cubicBezTo>
                  <a:lnTo>
                    <a:pt x="178594" y="353282"/>
                  </a:lnTo>
                  <a:cubicBezTo>
                    <a:pt x="178594" y="353282"/>
                    <a:pt x="178403" y="352806"/>
                    <a:pt x="178594" y="352615"/>
                  </a:cubicBezTo>
                  <a:lnTo>
                    <a:pt x="189262" y="338138"/>
                  </a:lnTo>
                  <a:cubicBezTo>
                    <a:pt x="190786" y="336137"/>
                    <a:pt x="190786" y="333375"/>
                    <a:pt x="189357" y="331375"/>
                  </a:cubicBezTo>
                  <a:cubicBezTo>
                    <a:pt x="183261" y="322517"/>
                    <a:pt x="179165" y="312611"/>
                    <a:pt x="177260" y="302133"/>
                  </a:cubicBezTo>
                  <a:cubicBezTo>
                    <a:pt x="176784" y="299657"/>
                    <a:pt x="174879" y="297847"/>
                    <a:pt x="172402" y="297466"/>
                  </a:cubicBezTo>
                  <a:lnTo>
                    <a:pt x="154686" y="294799"/>
                  </a:lnTo>
                  <a:cubicBezTo>
                    <a:pt x="154686" y="294799"/>
                    <a:pt x="154210" y="294513"/>
                    <a:pt x="154210" y="294323"/>
                  </a:cubicBezTo>
                  <a:lnTo>
                    <a:pt x="154210" y="280607"/>
                  </a:lnTo>
                  <a:cubicBezTo>
                    <a:pt x="154210" y="280607"/>
                    <a:pt x="154210" y="280416"/>
                    <a:pt x="154400" y="280416"/>
                  </a:cubicBezTo>
                  <a:lnTo>
                    <a:pt x="172402" y="277749"/>
                  </a:lnTo>
                  <a:cubicBezTo>
                    <a:pt x="174879" y="277368"/>
                    <a:pt x="176784" y="275463"/>
                    <a:pt x="177260" y="273082"/>
                  </a:cubicBezTo>
                  <a:cubicBezTo>
                    <a:pt x="179260" y="262604"/>
                    <a:pt x="183356" y="252794"/>
                    <a:pt x="189357" y="243935"/>
                  </a:cubicBezTo>
                  <a:cubicBezTo>
                    <a:pt x="190786" y="241935"/>
                    <a:pt x="190691" y="239173"/>
                    <a:pt x="189262" y="237173"/>
                  </a:cubicBezTo>
                  <a:lnTo>
                    <a:pt x="178594" y="222790"/>
                  </a:lnTo>
                  <a:cubicBezTo>
                    <a:pt x="178594" y="222790"/>
                    <a:pt x="178498" y="222314"/>
                    <a:pt x="178594" y="222123"/>
                  </a:cubicBezTo>
                  <a:lnTo>
                    <a:pt x="187833" y="212979"/>
                  </a:lnTo>
                  <a:cubicBezTo>
                    <a:pt x="187833" y="212979"/>
                    <a:pt x="188309" y="212789"/>
                    <a:pt x="188500" y="212979"/>
                  </a:cubicBezTo>
                  <a:lnTo>
                    <a:pt x="202978" y="223647"/>
                  </a:lnTo>
                  <a:cubicBezTo>
                    <a:pt x="204978" y="225076"/>
                    <a:pt x="207740" y="225171"/>
                    <a:pt x="209741" y="223742"/>
                  </a:cubicBezTo>
                  <a:cubicBezTo>
                    <a:pt x="218599" y="217646"/>
                    <a:pt x="228505" y="213646"/>
                    <a:pt x="239077" y="211645"/>
                  </a:cubicBezTo>
                  <a:cubicBezTo>
                    <a:pt x="241554" y="211169"/>
                    <a:pt x="243459" y="209264"/>
                    <a:pt x="243745" y="206788"/>
                  </a:cubicBezTo>
                  <a:lnTo>
                    <a:pt x="246412" y="188881"/>
                  </a:lnTo>
                  <a:cubicBezTo>
                    <a:pt x="246412" y="188881"/>
                    <a:pt x="246507" y="188690"/>
                    <a:pt x="246602" y="188690"/>
                  </a:cubicBezTo>
                  <a:lnTo>
                    <a:pt x="260128" y="188690"/>
                  </a:lnTo>
                  <a:cubicBezTo>
                    <a:pt x="260128" y="188690"/>
                    <a:pt x="260318" y="188690"/>
                    <a:pt x="260318" y="188881"/>
                  </a:cubicBezTo>
                  <a:lnTo>
                    <a:pt x="262985" y="206788"/>
                  </a:lnTo>
                  <a:cubicBezTo>
                    <a:pt x="263366" y="209264"/>
                    <a:pt x="265271" y="211169"/>
                    <a:pt x="267652" y="211645"/>
                  </a:cubicBezTo>
                  <a:cubicBezTo>
                    <a:pt x="278892" y="213741"/>
                    <a:pt x="289370" y="218218"/>
                    <a:pt x="298704" y="224981"/>
                  </a:cubicBezTo>
                  <a:cubicBezTo>
                    <a:pt x="299656" y="225647"/>
                    <a:pt x="300895" y="225647"/>
                    <a:pt x="301847" y="224981"/>
                  </a:cubicBezTo>
                  <a:lnTo>
                    <a:pt x="318135" y="212979"/>
                  </a:lnTo>
                  <a:cubicBezTo>
                    <a:pt x="318135" y="212979"/>
                    <a:pt x="318611" y="212884"/>
                    <a:pt x="318802" y="212979"/>
                  </a:cubicBezTo>
                  <a:lnTo>
                    <a:pt x="328136" y="222314"/>
                  </a:lnTo>
                  <a:cubicBezTo>
                    <a:pt x="328136" y="222314"/>
                    <a:pt x="328136" y="222504"/>
                    <a:pt x="328136" y="222599"/>
                  </a:cubicBezTo>
                  <a:lnTo>
                    <a:pt x="315944" y="238982"/>
                  </a:lnTo>
                  <a:cubicBezTo>
                    <a:pt x="315278" y="239935"/>
                    <a:pt x="315278" y="241173"/>
                    <a:pt x="315944" y="242126"/>
                  </a:cubicBezTo>
                  <a:cubicBezTo>
                    <a:pt x="322707" y="251460"/>
                    <a:pt x="327184" y="261842"/>
                    <a:pt x="329279" y="273082"/>
                  </a:cubicBezTo>
                  <a:cubicBezTo>
                    <a:pt x="329755" y="275558"/>
                    <a:pt x="331661" y="277368"/>
                    <a:pt x="334137" y="277749"/>
                  </a:cubicBezTo>
                  <a:lnTo>
                    <a:pt x="351854" y="280416"/>
                  </a:lnTo>
                  <a:lnTo>
                    <a:pt x="351854" y="280416"/>
                  </a:lnTo>
                  <a:cubicBezTo>
                    <a:pt x="351854" y="280416"/>
                    <a:pt x="352330" y="280702"/>
                    <a:pt x="352330" y="280892"/>
                  </a:cubicBezTo>
                  <a:lnTo>
                    <a:pt x="352330" y="294418"/>
                  </a:lnTo>
                  <a:lnTo>
                    <a:pt x="352330" y="2944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082967" y="3497341"/>
              <a:ext cx="50674" cy="37911"/>
            </a:xfrm>
            <a:custGeom>
              <a:rect b="b" l="l" r="r" t="t"/>
              <a:pathLst>
                <a:path extrusionOk="0" h="37911" w="50674">
                  <a:moveTo>
                    <a:pt x="40625" y="1763"/>
                  </a:moveTo>
                  <a:lnTo>
                    <a:pt x="19194" y="23766"/>
                  </a:lnTo>
                  <a:lnTo>
                    <a:pt x="9954" y="14717"/>
                  </a:lnTo>
                  <a:cubicBezTo>
                    <a:pt x="7668" y="12431"/>
                    <a:pt x="3954" y="12526"/>
                    <a:pt x="1668" y="14812"/>
                  </a:cubicBezTo>
                  <a:cubicBezTo>
                    <a:pt x="-618" y="17098"/>
                    <a:pt x="-523" y="20813"/>
                    <a:pt x="1763" y="23099"/>
                  </a:cubicBezTo>
                  <a:lnTo>
                    <a:pt x="15193" y="36243"/>
                  </a:lnTo>
                  <a:cubicBezTo>
                    <a:pt x="17479" y="38529"/>
                    <a:pt x="21194" y="38434"/>
                    <a:pt x="23480" y="36148"/>
                  </a:cubicBezTo>
                  <a:lnTo>
                    <a:pt x="49007" y="9954"/>
                  </a:lnTo>
                  <a:cubicBezTo>
                    <a:pt x="51293" y="7668"/>
                    <a:pt x="51198" y="3954"/>
                    <a:pt x="48912" y="1668"/>
                  </a:cubicBezTo>
                  <a:cubicBezTo>
                    <a:pt x="46626" y="-618"/>
                    <a:pt x="42911" y="-523"/>
                    <a:pt x="40625" y="1763"/>
                  </a:cubicBezTo>
                  <a:lnTo>
                    <a:pt x="40625" y="17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fographics Template Base by Slidesgo">
  <a:themeElements>
    <a:clrScheme name="Simple Light">
      <a:dk1>
        <a:srgbClr val="000000"/>
      </a:dk1>
      <a:lt1>
        <a:srgbClr val="FFFFFF"/>
      </a:lt1>
      <a:dk2>
        <a:srgbClr val="83BDFF"/>
      </a:dk2>
      <a:lt2>
        <a:srgbClr val="52AFAF"/>
      </a:lt2>
      <a:accent1>
        <a:srgbClr val="F59948"/>
      </a:accent1>
      <a:accent2>
        <a:srgbClr val="AA6ADA"/>
      </a:accent2>
      <a:accent3>
        <a:srgbClr val="F3C654"/>
      </a:accent3>
      <a:accent4>
        <a:srgbClr val="E5F3FF"/>
      </a:accent4>
      <a:accent5>
        <a:srgbClr val="FF77CA"/>
      </a:accent5>
      <a:accent6>
        <a:srgbClr val="FC7F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