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>
        <p:scale>
          <a:sx n="100" d="100"/>
          <a:sy n="100" d="100"/>
        </p:scale>
        <p:origin x="93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911B-100F-40A6-A61F-5633693D5AF3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045B-851A-4916-A8BF-215C97E8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07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911B-100F-40A6-A61F-5633693D5AF3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045B-851A-4916-A8BF-215C97E8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086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911B-100F-40A6-A61F-5633693D5AF3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045B-851A-4916-A8BF-215C97E8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25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911B-100F-40A6-A61F-5633693D5AF3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045B-851A-4916-A8BF-215C97E8DF6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1251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911B-100F-40A6-A61F-5633693D5AF3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045B-851A-4916-A8BF-215C97E8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517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911B-100F-40A6-A61F-5633693D5AF3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045B-851A-4916-A8BF-215C97E8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8913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911B-100F-40A6-A61F-5633693D5AF3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045B-851A-4916-A8BF-215C97E8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84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911B-100F-40A6-A61F-5633693D5AF3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045B-851A-4916-A8BF-215C97E8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4134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911B-100F-40A6-A61F-5633693D5AF3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045B-851A-4916-A8BF-215C97E8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9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911B-100F-40A6-A61F-5633693D5AF3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045B-851A-4916-A8BF-215C97E8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83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911B-100F-40A6-A61F-5633693D5AF3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045B-851A-4916-A8BF-215C97E8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85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911B-100F-40A6-A61F-5633693D5AF3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045B-851A-4916-A8BF-215C97E8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94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911B-100F-40A6-A61F-5633693D5AF3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045B-851A-4916-A8BF-215C97E8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55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911B-100F-40A6-A61F-5633693D5AF3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045B-851A-4916-A8BF-215C97E8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6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911B-100F-40A6-A61F-5633693D5AF3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045B-851A-4916-A8BF-215C97E8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66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911B-100F-40A6-A61F-5633693D5AF3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045B-851A-4916-A8BF-215C97E8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8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911B-100F-40A6-A61F-5633693D5AF3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045B-851A-4916-A8BF-215C97E8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21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F911B-100F-40A6-A61F-5633693D5AF3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2045B-851A-4916-A8BF-215C97E8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619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  <p:sldLayoutId id="2147483929" r:id="rId12"/>
    <p:sldLayoutId id="2147483930" r:id="rId13"/>
    <p:sldLayoutId id="2147483931" r:id="rId14"/>
    <p:sldLayoutId id="2147483932" r:id="rId15"/>
    <p:sldLayoutId id="2147483933" r:id="rId16"/>
    <p:sldLayoutId id="2147483934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90F89-B1C1-5DEE-C665-1B7A7CA09C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United Airlines Analytical Exercise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83E171-3DDF-F1F8-E293-7D05181006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Analyst – Technical Operations Analytics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09/14/2022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Abdul Hannan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263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6C041-FC7B-3182-CA0B-4CB3868D6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598D2-390A-34E3-F621-07E61FE7B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27860 X 258 - rows x columns.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of Data.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Values.</a:t>
            </a:r>
          </a:p>
        </p:txBody>
      </p:sp>
    </p:spTree>
    <p:extLst>
      <p:ext uri="{BB962C8B-B14F-4D97-AF65-F5344CB8AC3E}">
        <p14:creationId xmlns:p14="http://schemas.microsoft.com/office/powerpoint/2010/main" val="570869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B6BE44ED-6075-4E11-A73C-B65948617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EC596-EEB3-41F4-F1CF-DF3B3A136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472" y="609600"/>
            <a:ext cx="6340084" cy="1326321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Health Status by State</a:t>
            </a:r>
            <a:b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87B84D6-05EB-E457-F0B2-7E56760B0A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81"/>
          <a:stretch/>
        </p:blipFill>
        <p:spPr>
          <a:xfrm>
            <a:off x="20" y="-5"/>
            <a:ext cx="4635987" cy="42062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F307530-2F65-67E2-FA76-C685C45B92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066"/>
          <a:stretch/>
        </p:blipFill>
        <p:spPr>
          <a:xfrm>
            <a:off x="20" y="4197773"/>
            <a:ext cx="4635987" cy="2660227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1943F1F-3D4C-4F63-A3E6-42265F518A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36007" y="45720"/>
            <a:ext cx="0" cy="6766560"/>
          </a:xfrm>
          <a:prstGeom prst="line">
            <a:avLst/>
          </a:prstGeom>
          <a:ln w="190500" cap="sq">
            <a:solidFill>
              <a:srgbClr val="FFFFFF"/>
            </a:solidFill>
            <a:miter lim="800000"/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9397CA8-2F5A-FA50-6515-D4195B770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471" y="2096064"/>
            <a:ext cx="6340085" cy="3942786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populous state is New Jersey.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Imbalance within states, however the distributions are not far apart.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Jersey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York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Connecticut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234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CB204-1F44-018A-3577-65EDDAC47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2). Is it statistically significant?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E3F3E-4E5F-6B25-EC16-E5A0546EA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P-Value?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 = 0.05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Hypothesis: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is a statistical significance between the states. (P &lt; Threshold).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Hypothesis: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is no statistical significance between the states. (P &gt; Threshold).</a:t>
            </a:r>
          </a:p>
          <a:p>
            <a:pPr lvl="1"/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 – Value =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0.0000057 (between all 3 states)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Conclusion: The difference between states is statistically significant.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50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52701-C751-7F2A-73E6-703D2A19E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3). Top Predictors?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7CA2A00-9506-A368-C69E-C54944901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5016860" cy="3695136"/>
          </a:xfrm>
        </p:spPr>
        <p:txBody>
          <a:bodyPr>
            <a:no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MENTHLTH  -  Mental Health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GENHLTH  -  General Health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_IMPCRAC  -  Imputed Child Race/Ethnicity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NOCOV12  -  In the PAST 12 MONTHS, time you did NOT have ANY health insurance or coverage?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IDATE  -  Interview Date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E4FC7107-CE44-AF18-CBFF-491A1DF10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257" y="2567964"/>
            <a:ext cx="4833257" cy="2779122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932356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938A0-B6E1-1F4A-328F-1ECA32A66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4). If more time was given, what else would I have done?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CF5FF-2601-8EB3-6D3F-9650F749C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Deal with categorical data.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on balancing the imbalanced variables.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Standardization.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 Component Analysis.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225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14D9B-7191-2AB2-5665-0658BF63B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765839"/>
            <a:ext cx="10353761" cy="1326321"/>
          </a:xfrm>
        </p:spPr>
        <p:txBody>
          <a:bodyPr>
            <a:normAutofit fontScale="90000"/>
          </a:bodyPr>
          <a:lstStyle/>
          <a:p>
            <a:r>
              <a:rPr lang="en-US" dirty="0"/>
              <a:t>Thank you!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Discussion time</a:t>
            </a:r>
          </a:p>
        </p:txBody>
      </p:sp>
    </p:spTree>
    <p:extLst>
      <p:ext uri="{BB962C8B-B14F-4D97-AF65-F5344CB8AC3E}">
        <p14:creationId xmlns:p14="http://schemas.microsoft.com/office/powerpoint/2010/main" val="15709620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297</TotalTime>
  <Words>226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Bookman Old Style</vt:lpstr>
      <vt:lpstr>Rockwell</vt:lpstr>
      <vt:lpstr>Times New Roman</vt:lpstr>
      <vt:lpstr>Damask</vt:lpstr>
      <vt:lpstr>United Airlines Analytical Exercise </vt:lpstr>
      <vt:lpstr>Initial Thoughts</vt:lpstr>
      <vt:lpstr>1) Health Status by State </vt:lpstr>
      <vt:lpstr>2). Is it statistically significant?</vt:lpstr>
      <vt:lpstr>3). Top Predictors?</vt:lpstr>
      <vt:lpstr>4). If more time was given, what else would I have done?</vt:lpstr>
      <vt:lpstr>Thank you!   Discussion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United Airlines Analytical Exercise </dc:title>
  <dc:creator>Muhammad Hannan</dc:creator>
  <cp:lastModifiedBy>Muhammad Hannan</cp:lastModifiedBy>
  <cp:revision>1</cp:revision>
  <dcterms:created xsi:type="dcterms:W3CDTF">2022-09-13T23:30:28Z</dcterms:created>
  <dcterms:modified xsi:type="dcterms:W3CDTF">2022-09-14T04:28:03Z</dcterms:modified>
</cp:coreProperties>
</file>