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6" r:id="rId3"/>
    <p:sldId id="257" r:id="rId4"/>
    <p:sldId id="258" r:id="rId5"/>
    <p:sldId id="259" r:id="rId6"/>
    <p:sldId id="260" r:id="rId7"/>
    <p:sldId id="261" r:id="rId8"/>
    <p:sldId id="262" r:id="rId9"/>
    <p:sldId id="263" r:id="rId10"/>
    <p:sldId id="282" r:id="rId11"/>
    <p:sldId id="266" r:id="rId12"/>
    <p:sldId id="264" r:id="rId13"/>
    <p:sldId id="267" r:id="rId14"/>
    <p:sldId id="268" r:id="rId15"/>
    <p:sldId id="269" r:id="rId16"/>
    <p:sldId id="270" r:id="rId17"/>
    <p:sldId id="272" r:id="rId18"/>
    <p:sldId id="273" r:id="rId19"/>
    <p:sldId id="274" r:id="rId20"/>
    <p:sldId id="275" r:id="rId21"/>
    <p:sldId id="276" r:id="rId22"/>
    <p:sldId id="277" r:id="rId23"/>
    <p:sldId id="265" r:id="rId24"/>
    <p:sldId id="271" r:id="rId25"/>
    <p:sldId id="279" r:id="rId26"/>
    <p:sldId id="280" r:id="rId27"/>
    <p:sldId id="281" r:id="rId28"/>
    <p:sldId id="283"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732A08-6429-469E-8826-41C5F80BD7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7A8FFD-CFD9-4B20-AF38-82C1303A9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34883C-BF14-4A84-A8C5-8006A60F9C5F}"/>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5" name="フッター プレースホルダー 4">
            <a:extLst>
              <a:ext uri="{FF2B5EF4-FFF2-40B4-BE49-F238E27FC236}">
                <a16:creationId xmlns:a16="http://schemas.microsoft.com/office/drawing/2014/main" id="{BED0D99C-1A25-4AC3-81B7-B30A635C21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11F6BA-8270-4D2B-A95D-04B7482AB775}"/>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382829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DBCDAC-C24C-4843-ADDA-D7162FB5DE9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E56C45-81CE-4FA2-B54C-AF8BA059A5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C1CBE4-6504-48E2-9A02-CEC3B691FC75}"/>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5" name="フッター プレースホルダー 4">
            <a:extLst>
              <a:ext uri="{FF2B5EF4-FFF2-40B4-BE49-F238E27FC236}">
                <a16:creationId xmlns:a16="http://schemas.microsoft.com/office/drawing/2014/main" id="{F6F8CA05-95B9-4B2C-BA8F-2EB691F841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F783BD-71C4-4BC8-BC77-EA3FFDB0755F}"/>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97468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3475D0A-9901-49EF-A129-528397D9D5C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C2EE60-9315-49CE-977C-6B3A9C116E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7E205C-AB60-449E-A5E1-96F304EDA149}"/>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5" name="フッター プレースホルダー 4">
            <a:extLst>
              <a:ext uri="{FF2B5EF4-FFF2-40B4-BE49-F238E27FC236}">
                <a16:creationId xmlns:a16="http://schemas.microsoft.com/office/drawing/2014/main" id="{71B75786-8222-4CB9-98E3-D11FF12BB1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107EE1-0A1D-4122-92D1-3287B20E9A45}"/>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426612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C36918-B4EA-4595-8E22-6E6A07B4AC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296623-7BA8-4E73-AD72-E0551D7197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26A7E2-6750-4058-BA36-C3DDC31A72B3}"/>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5" name="フッター プレースホルダー 4">
            <a:extLst>
              <a:ext uri="{FF2B5EF4-FFF2-40B4-BE49-F238E27FC236}">
                <a16:creationId xmlns:a16="http://schemas.microsoft.com/office/drawing/2014/main" id="{9EDBB654-09C2-41B0-B06D-4E88D75CE4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2B26DD-D294-4074-AF3A-3BEE427D0682}"/>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168016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CD009-E208-4D74-95AB-BD32F97B354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9AAE9D6-C367-4183-B0F9-E65909F700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3E99959-3A16-4BAC-AC95-06310C923EFE}"/>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5" name="フッター プレースホルダー 4">
            <a:extLst>
              <a:ext uri="{FF2B5EF4-FFF2-40B4-BE49-F238E27FC236}">
                <a16:creationId xmlns:a16="http://schemas.microsoft.com/office/drawing/2014/main" id="{7549D7FD-3E75-4A41-93BA-B493F1275D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1F84E8-E402-41DE-9F24-30F6C3E3651F}"/>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253512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D98AF-0F28-49E6-A9C6-A0F10D3A69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20E41B-C10B-4474-8941-B9B2F96F22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456ED7E-6AE3-44CB-AC08-8780D916F0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1239034-DEB3-4711-908C-6E35C5145BA4}"/>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6" name="フッター プレースホルダー 5">
            <a:extLst>
              <a:ext uri="{FF2B5EF4-FFF2-40B4-BE49-F238E27FC236}">
                <a16:creationId xmlns:a16="http://schemas.microsoft.com/office/drawing/2014/main" id="{99B7EBEB-5BCA-466C-A451-76BD22B05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29EC0E-88D1-405C-B86E-10EBA7BBE2A2}"/>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258501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3CE7E-D5CA-46F2-92F0-EB1C0F39C5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A8B283-E90C-4063-A08F-BE65782FC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D448BDA-1287-432F-B970-7AFE92F82CC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FE97790-6826-48B8-A128-82532094F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93F7AD3-E8F9-4DF0-B580-BD3037E8FD4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7FB2B9C-C32C-4C57-9C12-3231559669C0}"/>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8" name="フッター プレースホルダー 7">
            <a:extLst>
              <a:ext uri="{FF2B5EF4-FFF2-40B4-BE49-F238E27FC236}">
                <a16:creationId xmlns:a16="http://schemas.microsoft.com/office/drawing/2014/main" id="{F0E25935-D20B-4A1E-B909-4D5921A212C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D0D98E-146C-45B0-9440-5F20C1892C06}"/>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243986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78478-3586-4DA4-8DB9-93AE5223FBC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1D62CC-52C9-4653-9771-604E3734E2A8}"/>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4" name="フッター プレースホルダー 3">
            <a:extLst>
              <a:ext uri="{FF2B5EF4-FFF2-40B4-BE49-F238E27FC236}">
                <a16:creationId xmlns:a16="http://schemas.microsoft.com/office/drawing/2014/main" id="{92E23471-AA8D-4DD2-A177-8EA40AA001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5E46311-52C6-41AE-8F34-8864AAB9FDD4}"/>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322792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A6BCCCD-6EAB-48C1-B504-84E675C77B8D}"/>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3" name="フッター プレースホルダー 2">
            <a:extLst>
              <a:ext uri="{FF2B5EF4-FFF2-40B4-BE49-F238E27FC236}">
                <a16:creationId xmlns:a16="http://schemas.microsoft.com/office/drawing/2014/main" id="{B83ABD75-0E0A-4175-9714-BDCBE1F8DC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77F7DF4-E560-46E1-88C0-F4C0E71C2529}"/>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205368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D4519-5FF8-446B-8EE1-79BB9FBEC9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CA23F4-2D0F-43FF-9B8A-DBFA9035B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11C867B-0422-41CF-B0A2-678A2392C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21AE08-C147-4136-96D9-C23A0067658C}"/>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6" name="フッター プレースホルダー 5">
            <a:extLst>
              <a:ext uri="{FF2B5EF4-FFF2-40B4-BE49-F238E27FC236}">
                <a16:creationId xmlns:a16="http://schemas.microsoft.com/office/drawing/2014/main" id="{B7EB18FA-F6B2-419C-87C0-E7826CDD93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847D0F-2A2B-4BC3-8FAF-7304EBD56BC3}"/>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16010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E6E3A-D6B0-49C9-B314-4A2F53DB76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975C2A1-73FC-4560-A296-D15ED4AA0E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12E389-EAD1-4E35-B937-36D9EAC03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69621D-2CF1-47CB-B719-4BB7EC158CED}"/>
              </a:ext>
            </a:extLst>
          </p:cNvPr>
          <p:cNvSpPr>
            <a:spLocks noGrp="1"/>
          </p:cNvSpPr>
          <p:nvPr>
            <p:ph type="dt" sz="half" idx="10"/>
          </p:nvPr>
        </p:nvSpPr>
        <p:spPr/>
        <p:txBody>
          <a:bodyPr/>
          <a:lstStyle/>
          <a:p>
            <a:fld id="{B749708F-1D72-456F-B883-D201933BEE5C}" type="datetimeFigureOut">
              <a:rPr kumimoji="1" lang="ja-JP" altLang="en-US" smtClean="0"/>
              <a:t>2018/4/22</a:t>
            </a:fld>
            <a:endParaRPr kumimoji="1" lang="ja-JP" altLang="en-US"/>
          </a:p>
        </p:txBody>
      </p:sp>
      <p:sp>
        <p:nvSpPr>
          <p:cNvPr id="6" name="フッター プレースホルダー 5">
            <a:extLst>
              <a:ext uri="{FF2B5EF4-FFF2-40B4-BE49-F238E27FC236}">
                <a16:creationId xmlns:a16="http://schemas.microsoft.com/office/drawing/2014/main" id="{C498B43D-EAA9-443F-AB4A-B2DB47A37A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F82984-DCDD-481C-B01E-C2ABA636BA50}"/>
              </a:ext>
            </a:extLst>
          </p:cNvPr>
          <p:cNvSpPr>
            <a:spLocks noGrp="1"/>
          </p:cNvSpPr>
          <p:nvPr>
            <p:ph type="sldNum" sz="quarter" idx="12"/>
          </p:nvPr>
        </p:nvSpPr>
        <p:spPr/>
        <p:txBody>
          <a:body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354843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964A022-0CC3-4107-97EA-D6DB840FD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9472A9-7799-4EE6-8A16-43D4670EC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E7EEB-F83D-487E-9693-C929A95AB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9708F-1D72-456F-B883-D201933BEE5C}" type="datetimeFigureOut">
              <a:rPr kumimoji="1" lang="ja-JP" altLang="en-US" smtClean="0"/>
              <a:t>2018/4/22</a:t>
            </a:fld>
            <a:endParaRPr kumimoji="1" lang="ja-JP" altLang="en-US"/>
          </a:p>
        </p:txBody>
      </p:sp>
      <p:sp>
        <p:nvSpPr>
          <p:cNvPr id="5" name="フッター プレースホルダー 4">
            <a:extLst>
              <a:ext uri="{FF2B5EF4-FFF2-40B4-BE49-F238E27FC236}">
                <a16:creationId xmlns:a16="http://schemas.microsoft.com/office/drawing/2014/main" id="{8F720C13-221E-4E72-A962-ACCAA9A90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7A4A400-E4F1-4981-A48A-A7B2797AC3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12850-4130-4076-9F8B-5945ECEAADBB}" type="slidenum">
              <a:rPr kumimoji="1" lang="ja-JP" altLang="en-US" smtClean="0"/>
              <a:t>‹#›</a:t>
            </a:fld>
            <a:endParaRPr kumimoji="1" lang="ja-JP" altLang="en-US"/>
          </a:p>
        </p:txBody>
      </p:sp>
    </p:spTree>
    <p:extLst>
      <p:ext uri="{BB962C8B-B14F-4D97-AF65-F5344CB8AC3E}">
        <p14:creationId xmlns:p14="http://schemas.microsoft.com/office/powerpoint/2010/main" val="66443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4814326" cy="369332"/>
          </a:xfrm>
          <a:prstGeom prst="rect">
            <a:avLst/>
          </a:prstGeom>
          <a:noFill/>
        </p:spPr>
        <p:txBody>
          <a:bodyPr wrap="square" rtlCol="0">
            <a:spAutoFit/>
          </a:bodyPr>
          <a:lstStyle/>
          <a:p>
            <a:r>
              <a:rPr kumimoji="1" lang="en-US" altLang="ja-JP"/>
              <a:t>SearchDAO</a:t>
            </a:r>
            <a:r>
              <a:rPr kumimoji="1" lang="ja-JP" altLang="en-US"/>
              <a:t>について</a:t>
            </a:r>
          </a:p>
        </p:txBody>
      </p:sp>
      <p:sp>
        <p:nvSpPr>
          <p:cNvPr id="21" name="四角形: 1 つの角を切り取る 20">
            <a:extLst>
              <a:ext uri="{FF2B5EF4-FFF2-40B4-BE49-F238E27FC236}">
                <a16:creationId xmlns:a16="http://schemas.microsoft.com/office/drawing/2014/main" id="{3CC993EC-7089-42EB-8C3C-15180D38BDBA}"/>
              </a:ext>
            </a:extLst>
          </p:cNvPr>
          <p:cNvSpPr/>
          <p:nvPr/>
        </p:nvSpPr>
        <p:spPr>
          <a:xfrm>
            <a:off x="5121965" y="2354030"/>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24" name="直線矢印コネクタ 23">
            <a:extLst>
              <a:ext uri="{FF2B5EF4-FFF2-40B4-BE49-F238E27FC236}">
                <a16:creationId xmlns:a16="http://schemas.microsoft.com/office/drawing/2014/main" id="{1285FCE7-E13B-4F4E-8520-E3E195A1340A}"/>
              </a:ext>
            </a:extLst>
          </p:cNvPr>
          <p:cNvCxnSpPr>
            <a:cxnSpLocks/>
          </p:cNvCxnSpPr>
          <p:nvPr/>
        </p:nvCxnSpPr>
        <p:spPr>
          <a:xfrm>
            <a:off x="3788028" y="2403573"/>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代替処理 27">
            <a:extLst>
              <a:ext uri="{FF2B5EF4-FFF2-40B4-BE49-F238E27FC236}">
                <a16:creationId xmlns:a16="http://schemas.microsoft.com/office/drawing/2014/main" id="{918331EF-54D3-4AC0-B8A9-FD85FAF10EC0}"/>
              </a:ext>
            </a:extLst>
          </p:cNvPr>
          <p:cNvSpPr/>
          <p:nvPr/>
        </p:nvSpPr>
        <p:spPr>
          <a:xfrm>
            <a:off x="8263682" y="2278292"/>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29" name="直線矢印コネクタ 28">
            <a:extLst>
              <a:ext uri="{FF2B5EF4-FFF2-40B4-BE49-F238E27FC236}">
                <a16:creationId xmlns:a16="http://schemas.microsoft.com/office/drawing/2014/main" id="{DAE22638-F4F3-4538-A21A-5E2F48DE338E}"/>
              </a:ext>
            </a:extLst>
          </p:cNvPr>
          <p:cNvCxnSpPr>
            <a:cxnSpLocks/>
          </p:cNvCxnSpPr>
          <p:nvPr/>
        </p:nvCxnSpPr>
        <p:spPr>
          <a:xfrm>
            <a:off x="7058497" y="2448947"/>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285AA76-EBC5-4DA8-8E2D-B123899ADF68}"/>
              </a:ext>
            </a:extLst>
          </p:cNvPr>
          <p:cNvCxnSpPr>
            <a:cxnSpLocks/>
          </p:cNvCxnSpPr>
          <p:nvPr/>
        </p:nvCxnSpPr>
        <p:spPr>
          <a:xfrm flipH="1">
            <a:off x="7033935" y="2673083"/>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9DA1D9B-DB2E-4F95-A9CC-F9312CFE38F0}"/>
              </a:ext>
            </a:extLst>
          </p:cNvPr>
          <p:cNvCxnSpPr>
            <a:cxnSpLocks/>
          </p:cNvCxnSpPr>
          <p:nvPr/>
        </p:nvCxnSpPr>
        <p:spPr>
          <a:xfrm flipH="1" flipV="1">
            <a:off x="3780083" y="2611213"/>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四角形: 1 つの角を切り取る 34">
            <a:extLst>
              <a:ext uri="{FF2B5EF4-FFF2-40B4-BE49-F238E27FC236}">
                <a16:creationId xmlns:a16="http://schemas.microsoft.com/office/drawing/2014/main" id="{16B7E01E-600F-456C-BE5E-0B32B60E3917}"/>
              </a:ext>
            </a:extLst>
          </p:cNvPr>
          <p:cNvSpPr/>
          <p:nvPr/>
        </p:nvSpPr>
        <p:spPr>
          <a:xfrm>
            <a:off x="5121965" y="3590860"/>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sp>
        <p:nvSpPr>
          <p:cNvPr id="36" name="テキスト ボックス 35">
            <a:extLst>
              <a:ext uri="{FF2B5EF4-FFF2-40B4-BE49-F238E27FC236}">
                <a16:creationId xmlns:a16="http://schemas.microsoft.com/office/drawing/2014/main" id="{EBB92BD5-4F62-4C70-990E-11CFE0085997}"/>
              </a:ext>
            </a:extLst>
          </p:cNvPr>
          <p:cNvSpPr txBox="1"/>
          <p:nvPr/>
        </p:nvSpPr>
        <p:spPr>
          <a:xfrm>
            <a:off x="3566828" y="1294224"/>
            <a:ext cx="3193637" cy="1015663"/>
          </a:xfrm>
          <a:prstGeom prst="rect">
            <a:avLst/>
          </a:prstGeom>
          <a:noFill/>
        </p:spPr>
        <p:txBody>
          <a:bodyPr wrap="square" rtlCol="0">
            <a:spAutoFit/>
          </a:bodyPr>
          <a:lstStyle/>
          <a:p>
            <a:r>
              <a:rPr lang="en-US" altLang="ja-JP" sz="1200"/>
              <a:t>getIventInfo(); </a:t>
            </a:r>
          </a:p>
          <a:p>
            <a:r>
              <a:rPr lang="ja-JP" altLang="en-US" sz="1200"/>
              <a:t>引数：</a:t>
            </a:r>
            <a:r>
              <a:rPr lang="en-US" altLang="ja-JP" sz="1200"/>
              <a:t>iventName,rindoName,iventDate,sponsor,maxPeople</a:t>
            </a:r>
          </a:p>
          <a:p>
            <a:r>
              <a:rPr lang="ja-JP" altLang="en-US" sz="1200"/>
              <a:t>戻り値：</a:t>
            </a:r>
            <a:r>
              <a:rPr lang="en-US" altLang="ja-JP" sz="1200"/>
              <a:t>List&lt;Map&lt;String,Object&gt;&gt;</a:t>
            </a:r>
          </a:p>
        </p:txBody>
      </p:sp>
      <p:sp>
        <p:nvSpPr>
          <p:cNvPr id="37" name="正方形/長方形 36">
            <a:extLst>
              <a:ext uri="{FF2B5EF4-FFF2-40B4-BE49-F238E27FC236}">
                <a16:creationId xmlns:a16="http://schemas.microsoft.com/office/drawing/2014/main" id="{8D3FD05F-7305-463C-BB57-347AE600F992}"/>
              </a:ext>
            </a:extLst>
          </p:cNvPr>
          <p:cNvSpPr/>
          <p:nvPr/>
        </p:nvSpPr>
        <p:spPr>
          <a:xfrm>
            <a:off x="7586995" y="730212"/>
            <a:ext cx="4605005" cy="1446550"/>
          </a:xfrm>
          <a:prstGeom prst="rect">
            <a:avLst/>
          </a:prstGeom>
        </p:spPr>
        <p:txBody>
          <a:bodyPr wrap="square">
            <a:spAutoFit/>
          </a:bodyPr>
          <a:lstStyle/>
          <a:p>
            <a:r>
              <a:rPr lang="en-US" altLang="ja-JP" sz="1100"/>
              <a:t>String</a:t>
            </a:r>
            <a:r>
              <a:rPr lang="ja-JP" altLang="en-US" sz="1100"/>
              <a:t> </a:t>
            </a:r>
            <a:r>
              <a:rPr lang="en-US" altLang="ja-JP" sz="1100"/>
              <a:t>sql</a:t>
            </a:r>
            <a:r>
              <a:rPr lang="ja-JP" altLang="en-US" sz="1100"/>
              <a:t> </a:t>
            </a:r>
            <a:r>
              <a:rPr lang="en-US" altLang="ja-JP" sz="1100"/>
              <a:t>=</a:t>
            </a:r>
            <a:r>
              <a:rPr lang="ja-JP" altLang="en-US" sz="1100"/>
              <a:t> </a:t>
            </a:r>
            <a:r>
              <a:rPr lang="en-US" altLang="ja-JP" sz="1100"/>
              <a:t>“SELECT</a:t>
            </a:r>
            <a:r>
              <a:rPr lang="ja-JP" altLang="en-US" sz="1100"/>
              <a:t> </a:t>
            </a:r>
            <a:r>
              <a:rPr lang="en-US" altLang="ja-JP" sz="1100"/>
              <a:t>*</a:t>
            </a:r>
            <a:r>
              <a:rPr lang="ja-JP" altLang="en-US" sz="1100"/>
              <a:t> </a:t>
            </a:r>
            <a:r>
              <a:rPr lang="en-US" altLang="ja-JP" sz="1100"/>
              <a:t>FROM  ivent WHERE”;</a:t>
            </a:r>
          </a:p>
          <a:p>
            <a:r>
              <a:rPr lang="en-US" altLang="ja-JP" sz="1100"/>
              <a:t>If(iventName != null){</a:t>
            </a:r>
          </a:p>
          <a:p>
            <a:r>
              <a:rPr lang="en-US" altLang="ja-JP" sz="1100"/>
              <a:t>    sql + “ iventName = ? AND”;</a:t>
            </a:r>
          </a:p>
          <a:p>
            <a:r>
              <a:rPr lang="en-US" altLang="ja-JP" sz="1100"/>
              <a:t>}</a:t>
            </a:r>
          </a:p>
          <a:p>
            <a:r>
              <a:rPr lang="en-US" altLang="ja-JP" sz="1100"/>
              <a:t>If(rindoName != null{</a:t>
            </a:r>
          </a:p>
          <a:p>
            <a:r>
              <a:rPr lang="en-US" altLang="ja-JP" sz="1100"/>
              <a:t>    sql + “rindoName = ? AND”;</a:t>
            </a:r>
          </a:p>
          <a:p>
            <a:r>
              <a:rPr lang="en-US" altLang="ja-JP" sz="1100"/>
              <a:t>}</a:t>
            </a:r>
          </a:p>
          <a:p>
            <a:r>
              <a:rPr lang="ja-JP" altLang="en-US" sz="1100"/>
              <a:t>・・・</a:t>
            </a:r>
            <a:endParaRPr lang="en-US" altLang="ja-JP" sz="1100"/>
          </a:p>
        </p:txBody>
      </p:sp>
      <p:cxnSp>
        <p:nvCxnSpPr>
          <p:cNvPr id="38" name="直線矢印コネクタ 37">
            <a:extLst>
              <a:ext uri="{FF2B5EF4-FFF2-40B4-BE49-F238E27FC236}">
                <a16:creationId xmlns:a16="http://schemas.microsoft.com/office/drawing/2014/main" id="{8F084154-73E9-47D5-86B0-BFCC75269C48}"/>
              </a:ext>
            </a:extLst>
          </p:cNvPr>
          <p:cNvCxnSpPr>
            <a:cxnSpLocks/>
            <a:stCxn id="35" idx="3"/>
          </p:cNvCxnSpPr>
          <p:nvPr/>
        </p:nvCxnSpPr>
        <p:spPr>
          <a:xfrm flipV="1">
            <a:off x="6027485" y="2664468"/>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2363A6A0-B8E4-40DA-A5E2-5F51EFE5914B}"/>
              </a:ext>
            </a:extLst>
          </p:cNvPr>
          <p:cNvSpPr txBox="1"/>
          <p:nvPr/>
        </p:nvSpPr>
        <p:spPr>
          <a:xfrm>
            <a:off x="3899633" y="2735754"/>
            <a:ext cx="1921432" cy="276999"/>
          </a:xfrm>
          <a:prstGeom prst="rect">
            <a:avLst/>
          </a:prstGeom>
          <a:noFill/>
        </p:spPr>
        <p:txBody>
          <a:bodyPr wrap="square" rtlCol="0">
            <a:spAutoFit/>
          </a:bodyPr>
          <a:lstStyle/>
          <a:p>
            <a:r>
              <a:rPr lang="en-US" altLang="ja-JP" sz="1200"/>
              <a:t>iventDTOList</a:t>
            </a:r>
          </a:p>
        </p:txBody>
      </p:sp>
      <p:sp>
        <p:nvSpPr>
          <p:cNvPr id="40" name="テキスト ボックス 39">
            <a:extLst>
              <a:ext uri="{FF2B5EF4-FFF2-40B4-BE49-F238E27FC236}">
                <a16:creationId xmlns:a16="http://schemas.microsoft.com/office/drawing/2014/main" id="{4F725CBB-36FC-42D5-A584-C80F74A14664}"/>
              </a:ext>
            </a:extLst>
          </p:cNvPr>
          <p:cNvSpPr txBox="1"/>
          <p:nvPr/>
        </p:nvSpPr>
        <p:spPr>
          <a:xfrm>
            <a:off x="5200744" y="2774614"/>
            <a:ext cx="2645199" cy="830997"/>
          </a:xfrm>
          <a:prstGeom prst="rect">
            <a:avLst/>
          </a:prstGeom>
          <a:noFill/>
        </p:spPr>
        <p:txBody>
          <a:bodyPr wrap="square" rtlCol="0">
            <a:spAutoFit/>
          </a:bodyPr>
          <a:lstStyle/>
          <a:p>
            <a:r>
              <a:rPr lang="ja-JP" altLang="en-US" sz="1200"/>
              <a:t>情報すべてを</a:t>
            </a:r>
            <a:r>
              <a:rPr lang="en-US" altLang="ja-JP" sz="1200"/>
              <a:t>iventDTO</a:t>
            </a:r>
            <a:r>
              <a:rPr lang="ja-JP" altLang="en-US" sz="1200"/>
              <a:t>に格納する</a:t>
            </a:r>
            <a:endParaRPr lang="en-US" altLang="ja-JP" sz="1200"/>
          </a:p>
          <a:p>
            <a:r>
              <a:rPr lang="ja-JP" altLang="en-US" sz="1200"/>
              <a:t>該当がなければ</a:t>
            </a:r>
            <a:r>
              <a:rPr lang="en-US" altLang="ja-JP" sz="1200"/>
              <a:t>iventName</a:t>
            </a:r>
            <a:r>
              <a:rPr lang="ja-JP" altLang="en-US" sz="1200"/>
              <a:t>に該当なしを記入する。</a:t>
            </a:r>
            <a:endParaRPr lang="en-US" altLang="ja-JP" sz="1200"/>
          </a:p>
          <a:p>
            <a:r>
              <a:rPr lang="en-US" altLang="ja-JP" sz="1200"/>
              <a:t>DTO</a:t>
            </a:r>
            <a:r>
              <a:rPr lang="ja-JP" altLang="en-US" sz="1200"/>
              <a:t>を</a:t>
            </a:r>
            <a:r>
              <a:rPr lang="en-US" altLang="ja-JP" sz="1200"/>
              <a:t>List</a:t>
            </a:r>
            <a:r>
              <a:rPr lang="ja-JP" altLang="en-US" sz="1200"/>
              <a:t>に格納していく</a:t>
            </a:r>
            <a:endParaRPr lang="en-US" altLang="ja-JP" sz="1200"/>
          </a:p>
        </p:txBody>
      </p:sp>
      <p:sp>
        <p:nvSpPr>
          <p:cNvPr id="23" name="テキスト ボックス 22">
            <a:extLst>
              <a:ext uri="{FF2B5EF4-FFF2-40B4-BE49-F238E27FC236}">
                <a16:creationId xmlns:a16="http://schemas.microsoft.com/office/drawing/2014/main" id="{E704B382-10C2-4A41-B905-9C926363B1EB}"/>
              </a:ext>
            </a:extLst>
          </p:cNvPr>
          <p:cNvSpPr txBox="1"/>
          <p:nvPr/>
        </p:nvSpPr>
        <p:spPr>
          <a:xfrm>
            <a:off x="9386172" y="1987282"/>
            <a:ext cx="2435816" cy="461665"/>
          </a:xfrm>
          <a:prstGeom prst="rect">
            <a:avLst/>
          </a:prstGeom>
          <a:noFill/>
        </p:spPr>
        <p:txBody>
          <a:bodyPr wrap="square" rtlCol="0">
            <a:spAutoFit/>
          </a:bodyPr>
          <a:lstStyle/>
          <a:p>
            <a:r>
              <a:rPr lang="ja-JP" altLang="en-US" sz="1200"/>
              <a:t>最後の</a:t>
            </a:r>
            <a:r>
              <a:rPr lang="en-US" altLang="ja-JP" sz="1200"/>
              <a:t>AND</a:t>
            </a:r>
            <a:r>
              <a:rPr lang="ja-JP" altLang="en-US" sz="1200"/>
              <a:t>を</a:t>
            </a:r>
            <a:r>
              <a:rPr lang="en-US" altLang="ja-JP" sz="1200"/>
              <a:t>replace</a:t>
            </a:r>
            <a:r>
              <a:rPr lang="ja-JP" altLang="en-US" sz="1200"/>
              <a:t>で取り除く</a:t>
            </a:r>
            <a:endParaRPr lang="en-US" altLang="ja-JP" sz="1200"/>
          </a:p>
          <a:p>
            <a:r>
              <a:rPr lang="en-US" altLang="ja-JP" sz="1200"/>
              <a:t>Sql.replace(“AND$”,” ”);</a:t>
            </a:r>
          </a:p>
        </p:txBody>
      </p:sp>
      <p:cxnSp>
        <p:nvCxnSpPr>
          <p:cNvPr id="4" name="直線矢印コネクタ 3">
            <a:extLst>
              <a:ext uri="{FF2B5EF4-FFF2-40B4-BE49-F238E27FC236}">
                <a16:creationId xmlns:a16="http://schemas.microsoft.com/office/drawing/2014/main" id="{28F62F30-23DC-45A2-97B1-9A10F0D6684B}"/>
              </a:ext>
            </a:extLst>
          </p:cNvPr>
          <p:cNvCxnSpPr>
            <a:cxnSpLocks/>
          </p:cNvCxnSpPr>
          <p:nvPr/>
        </p:nvCxnSpPr>
        <p:spPr>
          <a:xfrm>
            <a:off x="5023006" y="4613312"/>
            <a:ext cx="2668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D260E679-4D3C-491A-BCE2-CAEA3F5D039A}"/>
              </a:ext>
            </a:extLst>
          </p:cNvPr>
          <p:cNvSpPr txBox="1"/>
          <p:nvPr/>
        </p:nvSpPr>
        <p:spPr>
          <a:xfrm>
            <a:off x="3696401" y="180166"/>
            <a:ext cx="2343786" cy="923330"/>
          </a:xfrm>
          <a:prstGeom prst="rect">
            <a:avLst/>
          </a:prstGeom>
          <a:noFill/>
        </p:spPr>
        <p:txBody>
          <a:bodyPr wrap="square" rtlCol="0">
            <a:spAutoFit/>
          </a:bodyPr>
          <a:lstStyle/>
          <a:p>
            <a:r>
              <a:rPr kumimoji="1" lang="en-US" altLang="ja-JP"/>
              <a:t>Sql</a:t>
            </a:r>
            <a:r>
              <a:rPr kumimoji="1" lang="ja-JP" altLang="en-US"/>
              <a:t>の</a:t>
            </a:r>
            <a:r>
              <a:rPr kumimoji="1" lang="en-US" altLang="ja-JP"/>
              <a:t>if</a:t>
            </a:r>
            <a:r>
              <a:rPr kumimoji="1" lang="ja-JP" altLang="en-US"/>
              <a:t>文は</a:t>
            </a:r>
            <a:r>
              <a:rPr kumimoji="1" lang="en-US" altLang="ja-JP"/>
              <a:t>ivent</a:t>
            </a:r>
            <a:r>
              <a:rPr kumimoji="1" lang="ja-JP" altLang="en-US"/>
              <a:t>の項目すべてを入れておく。</a:t>
            </a:r>
          </a:p>
        </p:txBody>
      </p:sp>
      <p:sp>
        <p:nvSpPr>
          <p:cNvPr id="27" name="四角形: 1 つの角を切り取る 26">
            <a:extLst>
              <a:ext uri="{FF2B5EF4-FFF2-40B4-BE49-F238E27FC236}">
                <a16:creationId xmlns:a16="http://schemas.microsoft.com/office/drawing/2014/main" id="{C2146450-7807-48F8-9963-39486CF212EA}"/>
              </a:ext>
            </a:extLst>
          </p:cNvPr>
          <p:cNvSpPr/>
          <p:nvPr/>
        </p:nvSpPr>
        <p:spPr>
          <a:xfrm>
            <a:off x="5362644" y="5184804"/>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30" name="直線矢印コネクタ 29">
            <a:extLst>
              <a:ext uri="{FF2B5EF4-FFF2-40B4-BE49-F238E27FC236}">
                <a16:creationId xmlns:a16="http://schemas.microsoft.com/office/drawing/2014/main" id="{7D8C4F12-98D0-4727-A401-38DB63EC70C9}"/>
              </a:ext>
            </a:extLst>
          </p:cNvPr>
          <p:cNvCxnSpPr>
            <a:cxnSpLocks/>
          </p:cNvCxnSpPr>
          <p:nvPr/>
        </p:nvCxnSpPr>
        <p:spPr>
          <a:xfrm>
            <a:off x="4028707" y="5234347"/>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フローチャート: 代替処理 30">
            <a:extLst>
              <a:ext uri="{FF2B5EF4-FFF2-40B4-BE49-F238E27FC236}">
                <a16:creationId xmlns:a16="http://schemas.microsoft.com/office/drawing/2014/main" id="{FA1357D5-F4BF-4257-B264-689F96BD33FA}"/>
              </a:ext>
            </a:extLst>
          </p:cNvPr>
          <p:cNvSpPr/>
          <p:nvPr/>
        </p:nvSpPr>
        <p:spPr>
          <a:xfrm>
            <a:off x="8504361" y="5109066"/>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34" name="直線矢印コネクタ 33">
            <a:extLst>
              <a:ext uri="{FF2B5EF4-FFF2-40B4-BE49-F238E27FC236}">
                <a16:creationId xmlns:a16="http://schemas.microsoft.com/office/drawing/2014/main" id="{A5F6FD56-B016-410B-8006-2225346B9DDA}"/>
              </a:ext>
            </a:extLst>
          </p:cNvPr>
          <p:cNvCxnSpPr>
            <a:cxnSpLocks/>
          </p:cNvCxnSpPr>
          <p:nvPr/>
        </p:nvCxnSpPr>
        <p:spPr>
          <a:xfrm>
            <a:off x="7299176" y="5279721"/>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29794B9-EAC3-4850-92A0-FF7776C00F4B}"/>
              </a:ext>
            </a:extLst>
          </p:cNvPr>
          <p:cNvCxnSpPr>
            <a:cxnSpLocks/>
          </p:cNvCxnSpPr>
          <p:nvPr/>
        </p:nvCxnSpPr>
        <p:spPr>
          <a:xfrm flipH="1">
            <a:off x="7274614" y="5503857"/>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AAE5FE8C-E500-44C7-BA9F-96600193AE0A}"/>
              </a:ext>
            </a:extLst>
          </p:cNvPr>
          <p:cNvCxnSpPr>
            <a:cxnSpLocks/>
          </p:cNvCxnSpPr>
          <p:nvPr/>
        </p:nvCxnSpPr>
        <p:spPr>
          <a:xfrm flipH="1" flipV="1">
            <a:off x="4020762" y="5441987"/>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四角形: 1 つの角を切り取る 46">
            <a:extLst>
              <a:ext uri="{FF2B5EF4-FFF2-40B4-BE49-F238E27FC236}">
                <a16:creationId xmlns:a16="http://schemas.microsoft.com/office/drawing/2014/main" id="{A9954C3E-A09C-4C95-97BA-550D4C5FE94E}"/>
              </a:ext>
            </a:extLst>
          </p:cNvPr>
          <p:cNvSpPr/>
          <p:nvPr/>
        </p:nvSpPr>
        <p:spPr>
          <a:xfrm>
            <a:off x="5362644" y="6421634"/>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sp>
        <p:nvSpPr>
          <p:cNvPr id="48" name="正方形/長方形 47">
            <a:extLst>
              <a:ext uri="{FF2B5EF4-FFF2-40B4-BE49-F238E27FC236}">
                <a16:creationId xmlns:a16="http://schemas.microsoft.com/office/drawing/2014/main" id="{AE0C74FD-B344-4EA9-BBF3-F6B515C589C8}"/>
              </a:ext>
            </a:extLst>
          </p:cNvPr>
          <p:cNvSpPr/>
          <p:nvPr/>
        </p:nvSpPr>
        <p:spPr>
          <a:xfrm>
            <a:off x="7914049" y="3694110"/>
            <a:ext cx="4605005" cy="1446550"/>
          </a:xfrm>
          <a:prstGeom prst="rect">
            <a:avLst/>
          </a:prstGeom>
        </p:spPr>
        <p:txBody>
          <a:bodyPr wrap="square">
            <a:spAutoFit/>
          </a:bodyPr>
          <a:lstStyle/>
          <a:p>
            <a:r>
              <a:rPr lang="en-US" altLang="ja-JP" sz="1100"/>
              <a:t>String</a:t>
            </a:r>
            <a:r>
              <a:rPr lang="ja-JP" altLang="en-US" sz="1100"/>
              <a:t> </a:t>
            </a:r>
            <a:r>
              <a:rPr lang="en-US" altLang="ja-JP" sz="1100"/>
              <a:t>sql</a:t>
            </a:r>
            <a:r>
              <a:rPr lang="ja-JP" altLang="en-US" sz="1100"/>
              <a:t> </a:t>
            </a:r>
            <a:r>
              <a:rPr lang="en-US" altLang="ja-JP" sz="1100"/>
              <a:t>=</a:t>
            </a:r>
            <a:r>
              <a:rPr lang="ja-JP" altLang="en-US" sz="1100"/>
              <a:t> </a:t>
            </a:r>
            <a:r>
              <a:rPr lang="en-US" altLang="ja-JP" sz="1100"/>
              <a:t>“SELECT</a:t>
            </a:r>
            <a:r>
              <a:rPr lang="ja-JP" altLang="en-US" sz="1100"/>
              <a:t> </a:t>
            </a:r>
            <a:r>
              <a:rPr lang="en-US" altLang="ja-JP" sz="1100"/>
              <a:t>*</a:t>
            </a:r>
            <a:r>
              <a:rPr lang="ja-JP" altLang="en-US" sz="1100"/>
              <a:t> </a:t>
            </a:r>
            <a:r>
              <a:rPr lang="en-US" altLang="ja-JP" sz="1100"/>
              <a:t>FROM  ivent WHERE”;</a:t>
            </a:r>
          </a:p>
          <a:p>
            <a:r>
              <a:rPr lang="en-US" altLang="ja-JP" sz="1100"/>
              <a:t>If(iventName != null){</a:t>
            </a:r>
          </a:p>
          <a:p>
            <a:r>
              <a:rPr lang="en-US" altLang="ja-JP" sz="1100"/>
              <a:t>    sql + “ iventName = ? AND”;</a:t>
            </a:r>
          </a:p>
          <a:p>
            <a:r>
              <a:rPr lang="en-US" altLang="ja-JP" sz="1100"/>
              <a:t>}</a:t>
            </a:r>
          </a:p>
          <a:p>
            <a:r>
              <a:rPr lang="en-US" altLang="ja-JP" sz="1100"/>
              <a:t>If(rindoName != null{</a:t>
            </a:r>
          </a:p>
          <a:p>
            <a:r>
              <a:rPr lang="en-US" altLang="ja-JP" sz="1100"/>
              <a:t>    sql + “rindoName = ? AND”;</a:t>
            </a:r>
          </a:p>
          <a:p>
            <a:r>
              <a:rPr lang="en-US" altLang="ja-JP" sz="1100"/>
              <a:t>}</a:t>
            </a:r>
          </a:p>
          <a:p>
            <a:r>
              <a:rPr lang="ja-JP" altLang="en-US" sz="1100"/>
              <a:t>・・・</a:t>
            </a:r>
            <a:endParaRPr lang="en-US" altLang="ja-JP" sz="1100"/>
          </a:p>
        </p:txBody>
      </p:sp>
      <p:cxnSp>
        <p:nvCxnSpPr>
          <p:cNvPr id="49" name="直線矢印コネクタ 48">
            <a:extLst>
              <a:ext uri="{FF2B5EF4-FFF2-40B4-BE49-F238E27FC236}">
                <a16:creationId xmlns:a16="http://schemas.microsoft.com/office/drawing/2014/main" id="{C723FAF2-FC04-4BBD-96BA-78C3F608ED2E}"/>
              </a:ext>
            </a:extLst>
          </p:cNvPr>
          <p:cNvCxnSpPr>
            <a:cxnSpLocks/>
            <a:stCxn id="47" idx="3"/>
          </p:cNvCxnSpPr>
          <p:nvPr/>
        </p:nvCxnSpPr>
        <p:spPr>
          <a:xfrm flipV="1">
            <a:off x="6268164" y="5495242"/>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5A15072C-2BBD-4FFF-AD06-09F05D7CDDC9}"/>
              </a:ext>
            </a:extLst>
          </p:cNvPr>
          <p:cNvSpPr txBox="1"/>
          <p:nvPr/>
        </p:nvSpPr>
        <p:spPr>
          <a:xfrm>
            <a:off x="4140312" y="5566528"/>
            <a:ext cx="1921432" cy="276999"/>
          </a:xfrm>
          <a:prstGeom prst="rect">
            <a:avLst/>
          </a:prstGeom>
          <a:noFill/>
        </p:spPr>
        <p:txBody>
          <a:bodyPr wrap="square" rtlCol="0">
            <a:spAutoFit/>
          </a:bodyPr>
          <a:lstStyle/>
          <a:p>
            <a:r>
              <a:rPr lang="en-US" altLang="ja-JP" sz="1200"/>
              <a:t>iventDTOList</a:t>
            </a:r>
          </a:p>
        </p:txBody>
      </p:sp>
      <p:sp>
        <p:nvSpPr>
          <p:cNvPr id="51" name="テキスト ボックス 50">
            <a:extLst>
              <a:ext uri="{FF2B5EF4-FFF2-40B4-BE49-F238E27FC236}">
                <a16:creationId xmlns:a16="http://schemas.microsoft.com/office/drawing/2014/main" id="{44E7623B-B50D-464F-B413-B9346BD16A1E}"/>
              </a:ext>
            </a:extLst>
          </p:cNvPr>
          <p:cNvSpPr txBox="1"/>
          <p:nvPr/>
        </p:nvSpPr>
        <p:spPr>
          <a:xfrm>
            <a:off x="5441423" y="5605388"/>
            <a:ext cx="2645199" cy="830997"/>
          </a:xfrm>
          <a:prstGeom prst="rect">
            <a:avLst/>
          </a:prstGeom>
          <a:noFill/>
        </p:spPr>
        <p:txBody>
          <a:bodyPr wrap="square" rtlCol="0">
            <a:spAutoFit/>
          </a:bodyPr>
          <a:lstStyle/>
          <a:p>
            <a:r>
              <a:rPr lang="ja-JP" altLang="en-US" sz="1200"/>
              <a:t>情報すべてを</a:t>
            </a:r>
            <a:r>
              <a:rPr lang="en-US" altLang="ja-JP" sz="1200"/>
              <a:t>iventDTO</a:t>
            </a:r>
            <a:r>
              <a:rPr lang="ja-JP" altLang="en-US" sz="1200"/>
              <a:t>に格納する</a:t>
            </a:r>
            <a:endParaRPr lang="en-US" altLang="ja-JP" sz="1200"/>
          </a:p>
          <a:p>
            <a:r>
              <a:rPr lang="ja-JP" altLang="en-US" sz="1200"/>
              <a:t>該当がなければ</a:t>
            </a:r>
            <a:r>
              <a:rPr lang="en-US" altLang="ja-JP" sz="1200"/>
              <a:t>iventName</a:t>
            </a:r>
            <a:r>
              <a:rPr lang="ja-JP" altLang="en-US" sz="1200"/>
              <a:t>に該当なしを記入する。</a:t>
            </a:r>
            <a:endParaRPr lang="en-US" altLang="ja-JP" sz="1200"/>
          </a:p>
          <a:p>
            <a:r>
              <a:rPr lang="en-US" altLang="ja-JP" sz="1200"/>
              <a:t>DTO</a:t>
            </a:r>
            <a:r>
              <a:rPr lang="ja-JP" altLang="en-US" sz="1200"/>
              <a:t>を</a:t>
            </a:r>
            <a:r>
              <a:rPr lang="en-US" altLang="ja-JP" sz="1200"/>
              <a:t>List</a:t>
            </a:r>
            <a:r>
              <a:rPr lang="ja-JP" altLang="en-US" sz="1200"/>
              <a:t>に格納していく</a:t>
            </a:r>
            <a:endParaRPr lang="en-US" altLang="ja-JP" sz="1200"/>
          </a:p>
        </p:txBody>
      </p:sp>
      <p:sp>
        <p:nvSpPr>
          <p:cNvPr id="52" name="テキスト ボックス 51">
            <a:extLst>
              <a:ext uri="{FF2B5EF4-FFF2-40B4-BE49-F238E27FC236}">
                <a16:creationId xmlns:a16="http://schemas.microsoft.com/office/drawing/2014/main" id="{15112D6B-054A-4D4D-9C91-0B63221AA46D}"/>
              </a:ext>
            </a:extLst>
          </p:cNvPr>
          <p:cNvSpPr txBox="1"/>
          <p:nvPr/>
        </p:nvSpPr>
        <p:spPr>
          <a:xfrm>
            <a:off x="9626851" y="4818056"/>
            <a:ext cx="2435816" cy="461665"/>
          </a:xfrm>
          <a:prstGeom prst="rect">
            <a:avLst/>
          </a:prstGeom>
          <a:noFill/>
        </p:spPr>
        <p:txBody>
          <a:bodyPr wrap="square" rtlCol="0">
            <a:spAutoFit/>
          </a:bodyPr>
          <a:lstStyle/>
          <a:p>
            <a:r>
              <a:rPr lang="ja-JP" altLang="en-US" sz="1200"/>
              <a:t>最後の</a:t>
            </a:r>
            <a:r>
              <a:rPr lang="en-US" altLang="ja-JP" sz="1200"/>
              <a:t>AND</a:t>
            </a:r>
            <a:r>
              <a:rPr lang="ja-JP" altLang="en-US" sz="1200"/>
              <a:t>を</a:t>
            </a:r>
            <a:r>
              <a:rPr lang="en-US" altLang="ja-JP" sz="1200"/>
              <a:t>replace</a:t>
            </a:r>
            <a:r>
              <a:rPr lang="ja-JP" altLang="en-US" sz="1200"/>
              <a:t>で取り除く</a:t>
            </a:r>
            <a:endParaRPr lang="en-US" altLang="ja-JP" sz="1200"/>
          </a:p>
          <a:p>
            <a:r>
              <a:rPr lang="en-US" altLang="ja-JP" sz="1200"/>
              <a:t>Sql.replace(“AND$”,” ”);</a:t>
            </a:r>
          </a:p>
        </p:txBody>
      </p:sp>
      <p:sp>
        <p:nvSpPr>
          <p:cNvPr id="53" name="テキスト ボックス 52">
            <a:extLst>
              <a:ext uri="{FF2B5EF4-FFF2-40B4-BE49-F238E27FC236}">
                <a16:creationId xmlns:a16="http://schemas.microsoft.com/office/drawing/2014/main" id="{CFE22BED-3336-4ECE-971D-7ED060100820}"/>
              </a:ext>
            </a:extLst>
          </p:cNvPr>
          <p:cNvSpPr txBox="1"/>
          <p:nvPr/>
        </p:nvSpPr>
        <p:spPr>
          <a:xfrm>
            <a:off x="2524508" y="4074008"/>
            <a:ext cx="2343786" cy="923330"/>
          </a:xfrm>
          <a:prstGeom prst="rect">
            <a:avLst/>
          </a:prstGeom>
          <a:noFill/>
        </p:spPr>
        <p:txBody>
          <a:bodyPr wrap="square" rtlCol="0">
            <a:spAutoFit/>
          </a:bodyPr>
          <a:lstStyle/>
          <a:p>
            <a:r>
              <a:rPr kumimoji="1" lang="en-US" altLang="ja-JP"/>
              <a:t>Sql</a:t>
            </a:r>
            <a:r>
              <a:rPr kumimoji="1" lang="ja-JP" altLang="en-US"/>
              <a:t>の</a:t>
            </a:r>
            <a:r>
              <a:rPr kumimoji="1" lang="en-US" altLang="ja-JP"/>
              <a:t>if</a:t>
            </a:r>
            <a:r>
              <a:rPr kumimoji="1" lang="ja-JP" altLang="en-US"/>
              <a:t>文は</a:t>
            </a:r>
            <a:r>
              <a:rPr kumimoji="1" lang="en-US" altLang="ja-JP"/>
              <a:t>rindo</a:t>
            </a:r>
            <a:r>
              <a:rPr kumimoji="1" lang="ja-JP" altLang="en-US"/>
              <a:t>の項目すべてを入れておく。</a:t>
            </a:r>
          </a:p>
        </p:txBody>
      </p:sp>
      <p:sp>
        <p:nvSpPr>
          <p:cNvPr id="54" name="テキスト ボックス 53">
            <a:extLst>
              <a:ext uri="{FF2B5EF4-FFF2-40B4-BE49-F238E27FC236}">
                <a16:creationId xmlns:a16="http://schemas.microsoft.com/office/drawing/2014/main" id="{3CE16E18-F8D4-4498-A0E8-E9B18D9734B8}"/>
              </a:ext>
            </a:extLst>
          </p:cNvPr>
          <p:cNvSpPr txBox="1"/>
          <p:nvPr/>
        </p:nvSpPr>
        <p:spPr>
          <a:xfrm>
            <a:off x="228300" y="2460826"/>
            <a:ext cx="3193637" cy="1200329"/>
          </a:xfrm>
          <a:prstGeom prst="rect">
            <a:avLst/>
          </a:prstGeom>
          <a:noFill/>
        </p:spPr>
        <p:txBody>
          <a:bodyPr wrap="square" rtlCol="0">
            <a:spAutoFit/>
          </a:bodyPr>
          <a:lstStyle/>
          <a:p>
            <a:r>
              <a:rPr lang="en-US" altLang="ja-JP" sz="1200"/>
              <a:t>getIventInfo(); </a:t>
            </a:r>
          </a:p>
          <a:p>
            <a:endParaRPr lang="en-US" altLang="ja-JP" sz="1200"/>
          </a:p>
          <a:p>
            <a:r>
              <a:rPr lang="en-US" altLang="ja-JP" sz="1200"/>
              <a:t>getMyIvent();</a:t>
            </a:r>
          </a:p>
          <a:p>
            <a:endParaRPr lang="en-US" altLang="ja-JP" sz="1200"/>
          </a:p>
          <a:p>
            <a:r>
              <a:rPr lang="en-US" altLang="ja-JP" sz="1200"/>
              <a:t>getRindoInfo(); </a:t>
            </a:r>
          </a:p>
          <a:p>
            <a:r>
              <a:rPr lang="ja-JP" altLang="en-US" sz="1200"/>
              <a:t>の三つのメソッドがある</a:t>
            </a:r>
            <a:r>
              <a:rPr lang="en-US" altLang="ja-JP" sz="1200"/>
              <a:t> </a:t>
            </a:r>
          </a:p>
        </p:txBody>
      </p:sp>
    </p:spTree>
    <p:extLst>
      <p:ext uri="{BB962C8B-B14F-4D97-AF65-F5344CB8AC3E}">
        <p14:creationId xmlns:p14="http://schemas.microsoft.com/office/powerpoint/2010/main" val="2155212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3284737" cy="369332"/>
          </a:xfrm>
          <a:prstGeom prst="rect">
            <a:avLst/>
          </a:prstGeom>
          <a:noFill/>
        </p:spPr>
        <p:txBody>
          <a:bodyPr wrap="square" rtlCol="0">
            <a:spAutoFit/>
          </a:bodyPr>
          <a:lstStyle/>
          <a:p>
            <a:r>
              <a:rPr kumimoji="1" lang="ja-JP" altLang="en-US"/>
              <a:t>イベント参加ページ</a:t>
            </a:r>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607265"/>
            <a:ext cx="8372165" cy="738664"/>
          </a:xfrm>
          <a:prstGeom prst="rect">
            <a:avLst/>
          </a:prstGeom>
          <a:noFill/>
        </p:spPr>
        <p:txBody>
          <a:bodyPr wrap="square" rtlCol="0">
            <a:spAutoFit/>
          </a:bodyPr>
          <a:lstStyle/>
          <a:p>
            <a:r>
              <a:rPr lang="ja-JP" altLang="en-US" sz="1400"/>
              <a:t>機能：</a:t>
            </a:r>
            <a:r>
              <a:rPr lang="en-US" altLang="ja-JP" sz="1400"/>
              <a:t>DB</a:t>
            </a:r>
            <a:r>
              <a:rPr lang="ja-JP" altLang="en-US" sz="1400"/>
              <a:t>の</a:t>
            </a:r>
            <a:r>
              <a:rPr lang="en-US" altLang="ja-JP" sz="1400"/>
              <a:t>ivent</a:t>
            </a:r>
            <a:r>
              <a:rPr lang="ja-JP" altLang="en-US" sz="1400"/>
              <a:t>テーブルの</a:t>
            </a:r>
            <a:r>
              <a:rPr lang="en-US" altLang="ja-JP" sz="1400"/>
              <a:t>participant</a:t>
            </a:r>
            <a:r>
              <a:rPr lang="ja-JP" altLang="en-US" sz="1400"/>
              <a:t>〇に</a:t>
            </a:r>
            <a:r>
              <a:rPr lang="en-US" altLang="ja-JP" sz="1400"/>
              <a:t>loginUserDTO</a:t>
            </a:r>
            <a:r>
              <a:rPr lang="ja-JP" altLang="en-US" sz="1400"/>
              <a:t>の</a:t>
            </a:r>
            <a:r>
              <a:rPr lang="en-US" altLang="ja-JP" sz="1400"/>
              <a:t>userName</a:t>
            </a:r>
            <a:r>
              <a:rPr lang="ja-JP" altLang="en-US" sz="1400"/>
              <a:t>を格納する。</a:t>
            </a:r>
            <a:endParaRPr lang="en-US" altLang="ja-JP" sz="1400"/>
          </a:p>
          <a:p>
            <a:r>
              <a:rPr lang="en-US" altLang="ja-JP" sz="1400"/>
              <a:t>currentPeople</a:t>
            </a:r>
            <a:r>
              <a:rPr lang="ja-JP" altLang="en-US" sz="1400"/>
              <a:t>と</a:t>
            </a:r>
            <a:r>
              <a:rPr lang="en-US" altLang="ja-JP" sz="1400"/>
              <a:t>maxPeople</a:t>
            </a:r>
            <a:r>
              <a:rPr lang="ja-JP" altLang="en-US" sz="1400"/>
              <a:t>が一致していないことを確認する。</a:t>
            </a:r>
            <a:endParaRPr lang="en-US" altLang="ja-JP" sz="1400"/>
          </a:p>
          <a:p>
            <a:r>
              <a:rPr lang="en-US" altLang="ja-JP" sz="1400"/>
              <a:t>currentPeople</a:t>
            </a:r>
            <a:r>
              <a:rPr lang="ja-JP" altLang="en-US" sz="1400"/>
              <a:t>の値によって</a:t>
            </a:r>
            <a:r>
              <a:rPr lang="en-US" altLang="ja-JP" sz="1400"/>
              <a:t>userName</a:t>
            </a:r>
            <a:r>
              <a:rPr lang="ja-JP" altLang="en-US" sz="1400"/>
              <a:t>を格納する</a:t>
            </a:r>
            <a:r>
              <a:rPr lang="en-US" altLang="ja-JP" sz="1400"/>
              <a:t>participant</a:t>
            </a:r>
            <a:r>
              <a:rPr lang="ja-JP" altLang="en-US" sz="1400"/>
              <a:t>〇の〇を決める。</a:t>
            </a:r>
            <a:endParaRPr lang="en-US" altLang="ja-JP" sz="1400"/>
          </a:p>
        </p:txBody>
      </p:sp>
      <p:cxnSp>
        <p:nvCxnSpPr>
          <p:cNvPr id="11" name="直線矢印コネクタ 10">
            <a:extLst>
              <a:ext uri="{FF2B5EF4-FFF2-40B4-BE49-F238E27FC236}">
                <a16:creationId xmlns:a16="http://schemas.microsoft.com/office/drawing/2014/main" id="{81EF9FC7-0213-4185-AFA4-4C7AFF85781F}"/>
              </a:ext>
            </a:extLst>
          </p:cNvPr>
          <p:cNvCxnSpPr>
            <a:cxnSpLocks/>
          </p:cNvCxnSpPr>
          <p:nvPr/>
        </p:nvCxnSpPr>
        <p:spPr>
          <a:xfrm>
            <a:off x="2739638" y="3429000"/>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代替処理 11">
            <a:extLst>
              <a:ext uri="{FF2B5EF4-FFF2-40B4-BE49-F238E27FC236}">
                <a16:creationId xmlns:a16="http://schemas.microsoft.com/office/drawing/2014/main" id="{DE742943-21B8-4DB3-8CC6-68A9246495A9}"/>
              </a:ext>
            </a:extLst>
          </p:cNvPr>
          <p:cNvSpPr/>
          <p:nvPr/>
        </p:nvSpPr>
        <p:spPr>
          <a:xfrm>
            <a:off x="7301185" y="3252688"/>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3" name="直線矢印コネクタ 12">
            <a:extLst>
              <a:ext uri="{FF2B5EF4-FFF2-40B4-BE49-F238E27FC236}">
                <a16:creationId xmlns:a16="http://schemas.microsoft.com/office/drawing/2014/main" id="{BD28601B-E800-4E91-A161-0C867AD9C08E}"/>
              </a:ext>
            </a:extLst>
          </p:cNvPr>
          <p:cNvCxnSpPr>
            <a:cxnSpLocks/>
          </p:cNvCxnSpPr>
          <p:nvPr/>
        </p:nvCxnSpPr>
        <p:spPr>
          <a:xfrm>
            <a:off x="6096000" y="3423343"/>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DCA4B6F-ECB4-4185-B409-670B3C98BAC5}"/>
              </a:ext>
            </a:extLst>
          </p:cNvPr>
          <p:cNvCxnSpPr>
            <a:cxnSpLocks/>
          </p:cNvCxnSpPr>
          <p:nvPr/>
        </p:nvCxnSpPr>
        <p:spPr>
          <a:xfrm flipH="1">
            <a:off x="6071438" y="3647479"/>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0ED616B-1CB4-45D3-8F15-99F9E9D8104F}"/>
              </a:ext>
            </a:extLst>
          </p:cNvPr>
          <p:cNvCxnSpPr>
            <a:cxnSpLocks/>
          </p:cNvCxnSpPr>
          <p:nvPr/>
        </p:nvCxnSpPr>
        <p:spPr>
          <a:xfrm flipH="1" flipV="1">
            <a:off x="2731693" y="3636640"/>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6E9C915-63A4-4211-8992-2559E094AAFD}"/>
              </a:ext>
            </a:extLst>
          </p:cNvPr>
          <p:cNvCxnSpPr>
            <a:cxnSpLocks/>
          </p:cNvCxnSpPr>
          <p:nvPr/>
        </p:nvCxnSpPr>
        <p:spPr>
          <a:xfrm>
            <a:off x="1621985" y="2450237"/>
            <a:ext cx="0" cy="90940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B96AB02-F9ED-405C-9534-50A2D36BC03D}"/>
              </a:ext>
            </a:extLst>
          </p:cNvPr>
          <p:cNvSpPr txBox="1"/>
          <p:nvPr/>
        </p:nvSpPr>
        <p:spPr>
          <a:xfrm>
            <a:off x="441255" y="2901621"/>
            <a:ext cx="3033387" cy="276999"/>
          </a:xfrm>
          <a:prstGeom prst="rect">
            <a:avLst/>
          </a:prstGeom>
          <a:noFill/>
        </p:spPr>
        <p:txBody>
          <a:bodyPr wrap="square" rtlCol="0">
            <a:spAutoFit/>
          </a:bodyPr>
          <a:lstStyle/>
          <a:p>
            <a:r>
              <a:rPr lang="ja-JP" altLang="en-US" sz="1200"/>
              <a:t>ホームよりイベントの</a:t>
            </a:r>
            <a:r>
              <a:rPr lang="en-US" altLang="ja-JP" sz="1200"/>
              <a:t>id</a:t>
            </a:r>
            <a:r>
              <a:rPr lang="ja-JP" altLang="en-US" sz="1200"/>
              <a:t>を取得</a:t>
            </a:r>
            <a:endParaRPr lang="en-US" altLang="ja-JP" sz="1200"/>
          </a:p>
        </p:txBody>
      </p:sp>
      <p:sp>
        <p:nvSpPr>
          <p:cNvPr id="25" name="テキスト ボックス 24">
            <a:extLst>
              <a:ext uri="{FF2B5EF4-FFF2-40B4-BE49-F238E27FC236}">
                <a16:creationId xmlns:a16="http://schemas.microsoft.com/office/drawing/2014/main" id="{AC7A4365-F4A0-4C07-8466-F4317C272DD9}"/>
              </a:ext>
            </a:extLst>
          </p:cNvPr>
          <p:cNvSpPr txBox="1"/>
          <p:nvPr/>
        </p:nvSpPr>
        <p:spPr>
          <a:xfrm>
            <a:off x="2899420" y="2361464"/>
            <a:ext cx="1921432" cy="1015663"/>
          </a:xfrm>
          <a:prstGeom prst="rect">
            <a:avLst/>
          </a:prstGeom>
          <a:noFill/>
        </p:spPr>
        <p:txBody>
          <a:bodyPr wrap="square" rtlCol="0">
            <a:spAutoFit/>
          </a:bodyPr>
          <a:lstStyle/>
          <a:p>
            <a:r>
              <a:rPr lang="en-US" altLang="ja-JP" sz="1200"/>
              <a:t>setPaticipant(); </a:t>
            </a:r>
          </a:p>
          <a:p>
            <a:r>
              <a:rPr lang="ja-JP" altLang="en-US" sz="1200"/>
              <a:t>引数：</a:t>
            </a:r>
            <a:r>
              <a:rPr lang="en-US" altLang="ja-JP" sz="1200"/>
              <a:t>userName , id (userLoginData</a:t>
            </a:r>
            <a:r>
              <a:rPr lang="ja-JP" altLang="en-US" sz="1200"/>
              <a:t>の</a:t>
            </a:r>
            <a:r>
              <a:rPr lang="en-US" altLang="ja-JP" sz="1200"/>
              <a:t>) ,currentPeople</a:t>
            </a:r>
          </a:p>
          <a:p>
            <a:r>
              <a:rPr lang="ja-JP" altLang="en-US" sz="1200"/>
              <a:t>戻り値：</a:t>
            </a:r>
            <a:r>
              <a:rPr lang="en-US" altLang="ja-JP" sz="1200"/>
              <a:t>boolean</a:t>
            </a:r>
          </a:p>
        </p:txBody>
      </p:sp>
      <p:sp>
        <p:nvSpPr>
          <p:cNvPr id="26" name="正方形/長方形 25">
            <a:extLst>
              <a:ext uri="{FF2B5EF4-FFF2-40B4-BE49-F238E27FC236}">
                <a16:creationId xmlns:a16="http://schemas.microsoft.com/office/drawing/2014/main" id="{A0581B86-8DC6-4DF9-915C-F51AA8D59732}"/>
              </a:ext>
            </a:extLst>
          </p:cNvPr>
          <p:cNvSpPr/>
          <p:nvPr/>
        </p:nvSpPr>
        <p:spPr>
          <a:xfrm>
            <a:off x="7341019" y="1761299"/>
            <a:ext cx="5039872" cy="1277273"/>
          </a:xfrm>
          <a:prstGeom prst="rect">
            <a:avLst/>
          </a:prstGeom>
        </p:spPr>
        <p:txBody>
          <a:bodyPr wrap="square">
            <a:spAutoFit/>
          </a:bodyPr>
          <a:lstStyle/>
          <a:p>
            <a:r>
              <a:rPr lang="en-US" altLang="ja-JP" sz="1100"/>
              <a:t>Sql = “UPDATE ivent SET participant? = ?, participant?_id = ? WHERE id = ?”;</a:t>
            </a:r>
          </a:p>
          <a:p>
            <a:r>
              <a:rPr lang="en-US" altLang="ja-JP" sz="1100"/>
              <a:t>Ps.setInt(1,currentPeople);</a:t>
            </a:r>
          </a:p>
          <a:p>
            <a:r>
              <a:rPr lang="en-US" altLang="ja-JP" sz="1100"/>
              <a:t>Ps.setString(2,userName);</a:t>
            </a:r>
          </a:p>
          <a:p>
            <a:r>
              <a:rPr lang="en-US" altLang="ja-JP" sz="1100"/>
              <a:t>Ps.setInt(3,currentPeople);</a:t>
            </a:r>
          </a:p>
          <a:p>
            <a:r>
              <a:rPr lang="en-US" altLang="ja-JP" sz="1100"/>
              <a:t>Ps.setString(4,id);</a:t>
            </a:r>
          </a:p>
          <a:p>
            <a:r>
              <a:rPr lang="en-US" altLang="ja-JP" sz="1100"/>
              <a:t>Ps.setString(5,iventId);</a:t>
            </a:r>
          </a:p>
        </p:txBody>
      </p:sp>
      <p:cxnSp>
        <p:nvCxnSpPr>
          <p:cNvPr id="31" name="直線矢印コネクタ 30">
            <a:extLst>
              <a:ext uri="{FF2B5EF4-FFF2-40B4-BE49-F238E27FC236}">
                <a16:creationId xmlns:a16="http://schemas.microsoft.com/office/drawing/2014/main" id="{8BCBCDEA-C852-4D63-93AA-29B1F6CBE318}"/>
              </a:ext>
            </a:extLst>
          </p:cNvPr>
          <p:cNvCxnSpPr>
            <a:cxnSpLocks/>
          </p:cNvCxnSpPr>
          <p:nvPr/>
        </p:nvCxnSpPr>
        <p:spPr>
          <a:xfrm>
            <a:off x="1621985" y="3664967"/>
            <a:ext cx="0"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四角形: 1 つの角を切り取る 20">
            <a:extLst>
              <a:ext uri="{FF2B5EF4-FFF2-40B4-BE49-F238E27FC236}">
                <a16:creationId xmlns:a16="http://schemas.microsoft.com/office/drawing/2014/main" id="{BF16A6CF-E3B2-4760-864E-F6713E561E95}"/>
              </a:ext>
            </a:extLst>
          </p:cNvPr>
          <p:cNvSpPr/>
          <p:nvPr/>
        </p:nvSpPr>
        <p:spPr>
          <a:xfrm>
            <a:off x="612458" y="3324679"/>
            <a:ext cx="210570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ParticipationAction</a:t>
            </a:r>
            <a:endParaRPr kumimoji="1" lang="ja-JP" altLang="en-US" sz="1600"/>
          </a:p>
        </p:txBody>
      </p:sp>
      <p:sp>
        <p:nvSpPr>
          <p:cNvPr id="23" name="四角形: 1 つの角を切り取る 22">
            <a:extLst>
              <a:ext uri="{FF2B5EF4-FFF2-40B4-BE49-F238E27FC236}">
                <a16:creationId xmlns:a16="http://schemas.microsoft.com/office/drawing/2014/main" id="{354A4C65-14FD-4C25-86F2-B9DF85CF9327}"/>
              </a:ext>
            </a:extLst>
          </p:cNvPr>
          <p:cNvSpPr/>
          <p:nvPr/>
        </p:nvSpPr>
        <p:spPr>
          <a:xfrm>
            <a:off x="3986335" y="3359642"/>
            <a:ext cx="2017901"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ParticipationDAO</a:t>
            </a:r>
            <a:endParaRPr kumimoji="1" lang="ja-JP" altLang="en-US" sz="1600"/>
          </a:p>
        </p:txBody>
      </p:sp>
      <p:sp>
        <p:nvSpPr>
          <p:cNvPr id="24" name="テキスト ボックス 23">
            <a:extLst>
              <a:ext uri="{FF2B5EF4-FFF2-40B4-BE49-F238E27FC236}">
                <a16:creationId xmlns:a16="http://schemas.microsoft.com/office/drawing/2014/main" id="{A6530678-4EC6-4C15-8206-2FFC21DBF6C7}"/>
              </a:ext>
            </a:extLst>
          </p:cNvPr>
          <p:cNvSpPr txBox="1"/>
          <p:nvPr/>
        </p:nvSpPr>
        <p:spPr>
          <a:xfrm>
            <a:off x="2827171" y="3741981"/>
            <a:ext cx="1921432" cy="461665"/>
          </a:xfrm>
          <a:prstGeom prst="rect">
            <a:avLst/>
          </a:prstGeom>
          <a:noFill/>
        </p:spPr>
        <p:txBody>
          <a:bodyPr wrap="square" rtlCol="0">
            <a:spAutoFit/>
          </a:bodyPr>
          <a:lstStyle/>
          <a:p>
            <a:r>
              <a:rPr lang="ja-JP" altLang="en-US" sz="1200"/>
              <a:t>成功：</a:t>
            </a:r>
            <a:r>
              <a:rPr lang="en-US" altLang="ja-JP" sz="1200"/>
              <a:t>true</a:t>
            </a:r>
          </a:p>
          <a:p>
            <a:r>
              <a:rPr lang="ja-JP" altLang="en-US" sz="1200"/>
              <a:t>失敗</a:t>
            </a:r>
            <a:r>
              <a:rPr lang="en-US" altLang="ja-JP" sz="1200"/>
              <a:t>:false</a:t>
            </a:r>
          </a:p>
        </p:txBody>
      </p:sp>
      <p:sp>
        <p:nvSpPr>
          <p:cNvPr id="28" name="テキスト ボックス 27">
            <a:extLst>
              <a:ext uri="{FF2B5EF4-FFF2-40B4-BE49-F238E27FC236}">
                <a16:creationId xmlns:a16="http://schemas.microsoft.com/office/drawing/2014/main" id="{3B043010-8B23-4AA3-B51C-A3D537C5C255}"/>
              </a:ext>
            </a:extLst>
          </p:cNvPr>
          <p:cNvSpPr txBox="1"/>
          <p:nvPr/>
        </p:nvSpPr>
        <p:spPr>
          <a:xfrm>
            <a:off x="441255" y="3899018"/>
            <a:ext cx="2056889" cy="276999"/>
          </a:xfrm>
          <a:prstGeom prst="rect">
            <a:avLst/>
          </a:prstGeom>
          <a:noFill/>
        </p:spPr>
        <p:txBody>
          <a:bodyPr wrap="square" rtlCol="0">
            <a:spAutoFit/>
          </a:bodyPr>
          <a:lstStyle/>
          <a:p>
            <a:r>
              <a:rPr lang="en-US" altLang="ja-JP" sz="1200"/>
              <a:t>True:</a:t>
            </a:r>
            <a:r>
              <a:rPr lang="ja-JP" altLang="en-US" sz="1200"/>
              <a:t> </a:t>
            </a:r>
            <a:r>
              <a:rPr lang="en-US" altLang="ja-JP" sz="1200"/>
              <a:t>currentPeople += 1</a:t>
            </a:r>
          </a:p>
        </p:txBody>
      </p:sp>
    </p:spTree>
    <p:extLst>
      <p:ext uri="{BB962C8B-B14F-4D97-AF65-F5344CB8AC3E}">
        <p14:creationId xmlns:p14="http://schemas.microsoft.com/office/powerpoint/2010/main" val="52918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3284737" cy="369332"/>
          </a:xfrm>
          <a:prstGeom prst="rect">
            <a:avLst/>
          </a:prstGeom>
          <a:noFill/>
        </p:spPr>
        <p:txBody>
          <a:bodyPr wrap="square" rtlCol="0">
            <a:spAutoFit/>
          </a:bodyPr>
          <a:lstStyle/>
          <a:p>
            <a:r>
              <a:rPr kumimoji="1" lang="ja-JP" altLang="en-US"/>
              <a:t>主催者・ユーザー詳細ページ</a:t>
            </a:r>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607265"/>
            <a:ext cx="8372165" cy="1384995"/>
          </a:xfrm>
          <a:prstGeom prst="rect">
            <a:avLst/>
          </a:prstGeom>
          <a:noFill/>
        </p:spPr>
        <p:txBody>
          <a:bodyPr wrap="square" rtlCol="0">
            <a:spAutoFit/>
          </a:bodyPr>
          <a:lstStyle/>
          <a:p>
            <a:r>
              <a:rPr lang="ja-JP" altLang="en-US" sz="1400"/>
              <a:t>機能：ユーザー詳細ページの内容を</a:t>
            </a:r>
            <a:r>
              <a:rPr lang="en-US" altLang="ja-JP" sz="1400"/>
              <a:t>DB</a:t>
            </a:r>
            <a:r>
              <a:rPr lang="ja-JP" altLang="en-US" sz="1400"/>
              <a:t>から取り出し、表示する。マイページ表示と使いまわしてもよいかもしれない。</a:t>
            </a:r>
            <a:endParaRPr lang="en-US" altLang="ja-JP" sz="1400"/>
          </a:p>
          <a:p>
            <a:r>
              <a:rPr lang="ja-JP" altLang="en-US" sz="1400"/>
              <a:t>詳細ページより、主催者、ユーザー名がクリックされたときに遷移。</a:t>
            </a:r>
            <a:r>
              <a:rPr lang="en-US" altLang="ja-JP" sz="1400"/>
              <a:t>hidden</a:t>
            </a:r>
            <a:r>
              <a:rPr lang="ja-JP" altLang="en-US" sz="1400"/>
              <a:t>を使い、ユーザーの</a:t>
            </a:r>
            <a:r>
              <a:rPr lang="en-US" altLang="ja-JP" sz="1400"/>
              <a:t>id</a:t>
            </a:r>
            <a:r>
              <a:rPr lang="ja-JP" altLang="en-US" sz="1400"/>
              <a:t>を取得する。</a:t>
            </a:r>
            <a:endParaRPr lang="en-US" altLang="ja-JP" sz="1400"/>
          </a:p>
          <a:p>
            <a:r>
              <a:rPr lang="ja-JP" altLang="en-US" sz="1400"/>
              <a:t>その</a:t>
            </a:r>
            <a:r>
              <a:rPr lang="en-US" altLang="ja-JP" sz="1400"/>
              <a:t>id</a:t>
            </a:r>
            <a:r>
              <a:rPr lang="ja-JP" altLang="en-US" sz="1400"/>
              <a:t>をもとに</a:t>
            </a:r>
            <a:r>
              <a:rPr lang="en-US" altLang="ja-JP" sz="1400"/>
              <a:t>DB</a:t>
            </a:r>
            <a:r>
              <a:rPr lang="ja-JP" altLang="en-US" sz="1400"/>
              <a:t>を調査する。</a:t>
            </a:r>
            <a:endParaRPr lang="en-US" altLang="ja-JP" sz="1400"/>
          </a:p>
          <a:p>
            <a:r>
              <a:rPr lang="en-US" altLang="ja-JP" sz="1400"/>
              <a:t>userLoginDate</a:t>
            </a:r>
            <a:r>
              <a:rPr lang="ja-JP" altLang="en-US" sz="1400"/>
              <a:t>のデータを</a:t>
            </a:r>
            <a:r>
              <a:rPr lang="en-US" altLang="ja-JP" sz="1400"/>
              <a:t>DTO</a:t>
            </a:r>
            <a:r>
              <a:rPr lang="ja-JP" altLang="en-US" sz="1400"/>
              <a:t>の</a:t>
            </a:r>
            <a:r>
              <a:rPr lang="en-US" altLang="ja-JP" sz="1400"/>
              <a:t>session</a:t>
            </a:r>
            <a:r>
              <a:rPr lang="ja-JP" altLang="en-US" sz="1400"/>
              <a:t>を使って</a:t>
            </a:r>
            <a:r>
              <a:rPr lang="en-US" altLang="ja-JP" sz="1400"/>
              <a:t>jsp</a:t>
            </a:r>
            <a:r>
              <a:rPr lang="ja-JP" altLang="en-US" sz="1400"/>
              <a:t>へ送る。</a:t>
            </a:r>
            <a:endParaRPr lang="en-US" altLang="ja-JP" sz="1400"/>
          </a:p>
        </p:txBody>
      </p:sp>
      <p:sp>
        <p:nvSpPr>
          <p:cNvPr id="20" name="四角形: 1 つの角を切り取る 19">
            <a:extLst>
              <a:ext uri="{FF2B5EF4-FFF2-40B4-BE49-F238E27FC236}">
                <a16:creationId xmlns:a16="http://schemas.microsoft.com/office/drawing/2014/main" id="{D5BB7AB8-E0F7-4A2E-9306-8E53F7CD675A}"/>
              </a:ext>
            </a:extLst>
          </p:cNvPr>
          <p:cNvSpPr/>
          <p:nvPr/>
        </p:nvSpPr>
        <p:spPr>
          <a:xfrm>
            <a:off x="1649248" y="3275912"/>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UserPageAction</a:t>
            </a:r>
            <a:endParaRPr kumimoji="1" lang="ja-JP" altLang="en-US" sz="1600"/>
          </a:p>
        </p:txBody>
      </p:sp>
      <p:sp>
        <p:nvSpPr>
          <p:cNvPr id="21" name="四角形: 1 つの角を切り取る 20">
            <a:extLst>
              <a:ext uri="{FF2B5EF4-FFF2-40B4-BE49-F238E27FC236}">
                <a16:creationId xmlns:a16="http://schemas.microsoft.com/office/drawing/2014/main" id="{3CC993EC-7089-42EB-8C3C-15180D38BDBA}"/>
              </a:ext>
            </a:extLst>
          </p:cNvPr>
          <p:cNvSpPr/>
          <p:nvPr/>
        </p:nvSpPr>
        <p:spPr>
          <a:xfrm>
            <a:off x="5265921" y="3275912"/>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UserDAO</a:t>
            </a:r>
            <a:endParaRPr kumimoji="1" lang="ja-JP" altLang="en-US" sz="1600"/>
          </a:p>
        </p:txBody>
      </p:sp>
      <p:cxnSp>
        <p:nvCxnSpPr>
          <p:cNvPr id="24" name="直線矢印コネクタ 23">
            <a:extLst>
              <a:ext uri="{FF2B5EF4-FFF2-40B4-BE49-F238E27FC236}">
                <a16:creationId xmlns:a16="http://schemas.microsoft.com/office/drawing/2014/main" id="{1285FCE7-E13B-4F4E-8520-E3E195A1340A}"/>
              </a:ext>
            </a:extLst>
          </p:cNvPr>
          <p:cNvCxnSpPr>
            <a:cxnSpLocks/>
          </p:cNvCxnSpPr>
          <p:nvPr/>
        </p:nvCxnSpPr>
        <p:spPr>
          <a:xfrm>
            <a:off x="3931984" y="3325455"/>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代替処理 27">
            <a:extLst>
              <a:ext uri="{FF2B5EF4-FFF2-40B4-BE49-F238E27FC236}">
                <a16:creationId xmlns:a16="http://schemas.microsoft.com/office/drawing/2014/main" id="{918331EF-54D3-4AC0-B8A9-FD85FAF10EC0}"/>
              </a:ext>
            </a:extLst>
          </p:cNvPr>
          <p:cNvSpPr/>
          <p:nvPr/>
        </p:nvSpPr>
        <p:spPr>
          <a:xfrm>
            <a:off x="8407638" y="3200174"/>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29" name="直線矢印コネクタ 28">
            <a:extLst>
              <a:ext uri="{FF2B5EF4-FFF2-40B4-BE49-F238E27FC236}">
                <a16:creationId xmlns:a16="http://schemas.microsoft.com/office/drawing/2014/main" id="{DAE22638-F4F3-4538-A21A-5E2F48DE338E}"/>
              </a:ext>
            </a:extLst>
          </p:cNvPr>
          <p:cNvCxnSpPr>
            <a:cxnSpLocks/>
          </p:cNvCxnSpPr>
          <p:nvPr/>
        </p:nvCxnSpPr>
        <p:spPr>
          <a:xfrm>
            <a:off x="7202453" y="3370829"/>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285AA76-EBC5-4DA8-8E2D-B123899ADF68}"/>
              </a:ext>
            </a:extLst>
          </p:cNvPr>
          <p:cNvCxnSpPr>
            <a:cxnSpLocks/>
          </p:cNvCxnSpPr>
          <p:nvPr/>
        </p:nvCxnSpPr>
        <p:spPr>
          <a:xfrm flipH="1">
            <a:off x="7177891" y="3594965"/>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9DA1D9B-DB2E-4F95-A9CC-F9312CFE38F0}"/>
              </a:ext>
            </a:extLst>
          </p:cNvPr>
          <p:cNvCxnSpPr>
            <a:cxnSpLocks/>
          </p:cNvCxnSpPr>
          <p:nvPr/>
        </p:nvCxnSpPr>
        <p:spPr>
          <a:xfrm flipH="1" flipV="1">
            <a:off x="3924039" y="3533095"/>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四角形: 1 つの角を切り取る 34">
            <a:extLst>
              <a:ext uri="{FF2B5EF4-FFF2-40B4-BE49-F238E27FC236}">
                <a16:creationId xmlns:a16="http://schemas.microsoft.com/office/drawing/2014/main" id="{16B7E01E-600F-456C-BE5E-0B32B60E3917}"/>
              </a:ext>
            </a:extLst>
          </p:cNvPr>
          <p:cNvSpPr/>
          <p:nvPr/>
        </p:nvSpPr>
        <p:spPr>
          <a:xfrm>
            <a:off x="5265921" y="4512742"/>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UserDTO</a:t>
            </a:r>
            <a:endParaRPr kumimoji="1" lang="ja-JP" altLang="en-US" sz="1600"/>
          </a:p>
        </p:txBody>
      </p:sp>
      <p:sp>
        <p:nvSpPr>
          <p:cNvPr id="36" name="テキスト ボックス 35">
            <a:extLst>
              <a:ext uri="{FF2B5EF4-FFF2-40B4-BE49-F238E27FC236}">
                <a16:creationId xmlns:a16="http://schemas.microsoft.com/office/drawing/2014/main" id="{EBB92BD5-4F62-4C70-990E-11CFE0085997}"/>
              </a:ext>
            </a:extLst>
          </p:cNvPr>
          <p:cNvSpPr txBox="1"/>
          <p:nvPr/>
        </p:nvSpPr>
        <p:spPr>
          <a:xfrm>
            <a:off x="3854096" y="2625318"/>
            <a:ext cx="1921432" cy="646331"/>
          </a:xfrm>
          <a:prstGeom prst="rect">
            <a:avLst/>
          </a:prstGeom>
          <a:noFill/>
        </p:spPr>
        <p:txBody>
          <a:bodyPr wrap="square" rtlCol="0">
            <a:spAutoFit/>
          </a:bodyPr>
          <a:lstStyle/>
          <a:p>
            <a:r>
              <a:rPr lang="en-US" altLang="ja-JP" sz="1200"/>
              <a:t>getUserInfo(); </a:t>
            </a:r>
          </a:p>
          <a:p>
            <a:r>
              <a:rPr lang="ja-JP" altLang="en-US" sz="1200"/>
              <a:t>引数：</a:t>
            </a:r>
            <a:r>
              <a:rPr lang="en-US" altLang="ja-JP" sz="1200"/>
              <a:t>id</a:t>
            </a:r>
          </a:p>
          <a:p>
            <a:r>
              <a:rPr lang="ja-JP" altLang="en-US" sz="1200"/>
              <a:t>戻り値：</a:t>
            </a:r>
            <a:r>
              <a:rPr lang="en-US" altLang="ja-JP" sz="1200"/>
              <a:t>UserDTO</a:t>
            </a:r>
          </a:p>
        </p:txBody>
      </p:sp>
      <p:sp>
        <p:nvSpPr>
          <p:cNvPr id="37" name="正方形/長方形 36">
            <a:extLst>
              <a:ext uri="{FF2B5EF4-FFF2-40B4-BE49-F238E27FC236}">
                <a16:creationId xmlns:a16="http://schemas.microsoft.com/office/drawing/2014/main" id="{8D3FD05F-7305-463C-BB57-347AE600F992}"/>
              </a:ext>
            </a:extLst>
          </p:cNvPr>
          <p:cNvSpPr/>
          <p:nvPr/>
        </p:nvSpPr>
        <p:spPr>
          <a:xfrm>
            <a:off x="7078007" y="2866332"/>
            <a:ext cx="2659262" cy="430887"/>
          </a:xfrm>
          <a:prstGeom prst="rect">
            <a:avLst/>
          </a:prstGeom>
        </p:spPr>
        <p:txBody>
          <a:bodyPr wrap="square">
            <a:spAutoFit/>
          </a:bodyPr>
          <a:lstStyle/>
          <a:p>
            <a:r>
              <a:rPr lang="en-US" altLang="ja-JP" sz="1100"/>
              <a:t>SELECT</a:t>
            </a:r>
            <a:r>
              <a:rPr lang="ja-JP" altLang="en-US" sz="1100"/>
              <a:t> </a:t>
            </a:r>
            <a:r>
              <a:rPr lang="en-US" altLang="ja-JP" sz="1100"/>
              <a:t>*</a:t>
            </a:r>
            <a:r>
              <a:rPr lang="ja-JP" altLang="en-US" sz="1100"/>
              <a:t> </a:t>
            </a:r>
            <a:r>
              <a:rPr lang="en-US" altLang="ja-JP" sz="1100"/>
              <a:t>FROM  userLoginData WHERE id= ? </a:t>
            </a:r>
          </a:p>
        </p:txBody>
      </p:sp>
      <p:cxnSp>
        <p:nvCxnSpPr>
          <p:cNvPr id="38" name="直線矢印コネクタ 37">
            <a:extLst>
              <a:ext uri="{FF2B5EF4-FFF2-40B4-BE49-F238E27FC236}">
                <a16:creationId xmlns:a16="http://schemas.microsoft.com/office/drawing/2014/main" id="{8F084154-73E9-47D5-86B0-BFCC75269C48}"/>
              </a:ext>
            </a:extLst>
          </p:cNvPr>
          <p:cNvCxnSpPr>
            <a:cxnSpLocks/>
            <a:stCxn id="35" idx="3"/>
          </p:cNvCxnSpPr>
          <p:nvPr/>
        </p:nvCxnSpPr>
        <p:spPr>
          <a:xfrm flipV="1">
            <a:off x="6171441" y="3586350"/>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2363A6A0-B8E4-40DA-A5E2-5F51EFE5914B}"/>
              </a:ext>
            </a:extLst>
          </p:cNvPr>
          <p:cNvSpPr txBox="1"/>
          <p:nvPr/>
        </p:nvSpPr>
        <p:spPr>
          <a:xfrm>
            <a:off x="4043589" y="3657636"/>
            <a:ext cx="1921432" cy="276999"/>
          </a:xfrm>
          <a:prstGeom prst="rect">
            <a:avLst/>
          </a:prstGeom>
          <a:noFill/>
        </p:spPr>
        <p:txBody>
          <a:bodyPr wrap="square" rtlCol="0">
            <a:spAutoFit/>
          </a:bodyPr>
          <a:lstStyle/>
          <a:p>
            <a:r>
              <a:rPr lang="en-US" altLang="ja-JP" sz="1200"/>
              <a:t>userDTO</a:t>
            </a:r>
          </a:p>
        </p:txBody>
      </p:sp>
      <p:sp>
        <p:nvSpPr>
          <p:cNvPr id="40" name="テキスト ボックス 39">
            <a:extLst>
              <a:ext uri="{FF2B5EF4-FFF2-40B4-BE49-F238E27FC236}">
                <a16:creationId xmlns:a16="http://schemas.microsoft.com/office/drawing/2014/main" id="{4F725CBB-36FC-42D5-A584-C80F74A14664}"/>
              </a:ext>
            </a:extLst>
          </p:cNvPr>
          <p:cNvSpPr txBox="1"/>
          <p:nvPr/>
        </p:nvSpPr>
        <p:spPr>
          <a:xfrm>
            <a:off x="5413624" y="3923791"/>
            <a:ext cx="1921432" cy="461665"/>
          </a:xfrm>
          <a:prstGeom prst="rect">
            <a:avLst/>
          </a:prstGeom>
          <a:noFill/>
        </p:spPr>
        <p:txBody>
          <a:bodyPr wrap="square" rtlCol="0">
            <a:spAutoFit/>
          </a:bodyPr>
          <a:lstStyle/>
          <a:p>
            <a:r>
              <a:rPr lang="ja-JP" altLang="en-US" sz="1200"/>
              <a:t>情報すべてを</a:t>
            </a:r>
            <a:r>
              <a:rPr lang="en-US" altLang="ja-JP" sz="1200"/>
              <a:t>userDTO</a:t>
            </a:r>
            <a:r>
              <a:rPr lang="ja-JP" altLang="en-US" sz="1200"/>
              <a:t>に格納する</a:t>
            </a:r>
            <a:endParaRPr lang="en-US" altLang="ja-JP" sz="1200"/>
          </a:p>
        </p:txBody>
      </p:sp>
      <p:cxnSp>
        <p:nvCxnSpPr>
          <p:cNvPr id="41" name="直線矢印コネクタ 40">
            <a:extLst>
              <a:ext uri="{FF2B5EF4-FFF2-40B4-BE49-F238E27FC236}">
                <a16:creationId xmlns:a16="http://schemas.microsoft.com/office/drawing/2014/main" id="{E5EBA317-A60D-4D48-B14D-25928708A994}"/>
              </a:ext>
            </a:extLst>
          </p:cNvPr>
          <p:cNvCxnSpPr>
            <a:cxnSpLocks/>
            <a:stCxn id="20" idx="1"/>
          </p:cNvCxnSpPr>
          <p:nvPr/>
        </p:nvCxnSpPr>
        <p:spPr>
          <a:xfrm>
            <a:off x="2585826" y="3582087"/>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86BD7CF2-6CCE-4CB1-9AB4-2852BEA8690C}"/>
              </a:ext>
            </a:extLst>
          </p:cNvPr>
          <p:cNvSpPr txBox="1"/>
          <p:nvPr/>
        </p:nvSpPr>
        <p:spPr>
          <a:xfrm>
            <a:off x="1115708" y="3801225"/>
            <a:ext cx="1921432" cy="1384995"/>
          </a:xfrm>
          <a:prstGeom prst="rect">
            <a:avLst/>
          </a:prstGeom>
          <a:noFill/>
        </p:spPr>
        <p:txBody>
          <a:bodyPr wrap="square" rtlCol="0">
            <a:spAutoFit/>
          </a:bodyPr>
          <a:lstStyle/>
          <a:p>
            <a:r>
              <a:rPr lang="en-US" altLang="ja-JP" sz="1200"/>
              <a:t>userDTO</a:t>
            </a:r>
            <a:r>
              <a:rPr lang="ja-JP" altLang="en-US" sz="1200"/>
              <a:t>の中身チェック</a:t>
            </a:r>
            <a:endParaRPr lang="en-US" altLang="ja-JP" sz="1200"/>
          </a:p>
          <a:p>
            <a:r>
              <a:rPr lang="en-US" altLang="ja-JP" sz="1200"/>
              <a:t>userDTO</a:t>
            </a:r>
            <a:r>
              <a:rPr lang="ja-JP" altLang="en-US" sz="1200"/>
              <a:t>をセッションし、</a:t>
            </a:r>
            <a:r>
              <a:rPr lang="en-US" altLang="ja-JP" sz="1200"/>
              <a:t>jsp</a:t>
            </a:r>
            <a:r>
              <a:rPr lang="ja-JP" altLang="en-US" sz="1200"/>
              <a:t>へ遷移する。</a:t>
            </a:r>
            <a:endParaRPr lang="en-US" altLang="ja-JP" sz="1200"/>
          </a:p>
          <a:p>
            <a:r>
              <a:rPr lang="en-US" altLang="ja-JP" sz="1200"/>
              <a:t>userDTO</a:t>
            </a:r>
            <a:r>
              <a:rPr lang="ja-JP" altLang="en-US" sz="1200"/>
              <a:t>に中身がなければエラーページに遷移する。</a:t>
            </a:r>
            <a:endParaRPr lang="en-US" altLang="ja-JP" sz="1200"/>
          </a:p>
          <a:p>
            <a:endParaRPr lang="en-US" altLang="ja-JP" sz="1200"/>
          </a:p>
        </p:txBody>
      </p:sp>
      <p:cxnSp>
        <p:nvCxnSpPr>
          <p:cNvPr id="43" name="直線矢印コネクタ 42">
            <a:extLst>
              <a:ext uri="{FF2B5EF4-FFF2-40B4-BE49-F238E27FC236}">
                <a16:creationId xmlns:a16="http://schemas.microsoft.com/office/drawing/2014/main" id="{4677B003-9F20-4A66-B055-CAF5E9967F4E}"/>
              </a:ext>
            </a:extLst>
          </p:cNvPr>
          <p:cNvCxnSpPr>
            <a:cxnSpLocks/>
          </p:cNvCxnSpPr>
          <p:nvPr/>
        </p:nvCxnSpPr>
        <p:spPr>
          <a:xfrm>
            <a:off x="2585826" y="2406023"/>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70F8D9E-F6A1-4A1F-AD00-E6785CEA204F}"/>
              </a:ext>
            </a:extLst>
          </p:cNvPr>
          <p:cNvSpPr txBox="1"/>
          <p:nvPr/>
        </p:nvSpPr>
        <p:spPr>
          <a:xfrm>
            <a:off x="1138794" y="2799659"/>
            <a:ext cx="1921432" cy="646331"/>
          </a:xfrm>
          <a:prstGeom prst="rect">
            <a:avLst/>
          </a:prstGeom>
          <a:noFill/>
        </p:spPr>
        <p:txBody>
          <a:bodyPr wrap="square" rtlCol="0">
            <a:spAutoFit/>
          </a:bodyPr>
          <a:lstStyle/>
          <a:p>
            <a:r>
              <a:rPr lang="en-US" altLang="ja-JP" sz="1200"/>
              <a:t>userLoginData</a:t>
            </a:r>
            <a:r>
              <a:rPr lang="ja-JP" altLang="en-US" sz="1200"/>
              <a:t>の</a:t>
            </a:r>
            <a:r>
              <a:rPr lang="en-US" altLang="ja-JP" sz="1200"/>
              <a:t>id</a:t>
            </a:r>
            <a:r>
              <a:rPr lang="ja-JP" altLang="en-US" sz="1200"/>
              <a:t>を取得する。</a:t>
            </a:r>
            <a:endParaRPr lang="en-US" altLang="ja-JP" sz="1200"/>
          </a:p>
          <a:p>
            <a:endParaRPr lang="en-US" altLang="ja-JP" sz="1200"/>
          </a:p>
        </p:txBody>
      </p:sp>
    </p:spTree>
    <p:extLst>
      <p:ext uri="{BB962C8B-B14F-4D97-AF65-F5344CB8AC3E}">
        <p14:creationId xmlns:p14="http://schemas.microsoft.com/office/powerpoint/2010/main" val="31484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390594C-9EE4-40B2-8BDF-A0D392DD6B3F}"/>
              </a:ext>
            </a:extLst>
          </p:cNvPr>
          <p:cNvSpPr/>
          <p:nvPr/>
        </p:nvSpPr>
        <p:spPr>
          <a:xfrm>
            <a:off x="9092544" y="281487"/>
            <a:ext cx="2228295" cy="15269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Home</a:t>
            </a:r>
            <a:r>
              <a:rPr kumimoji="1" lang="ja-JP" altLang="en-US"/>
              <a:t>画面</a:t>
            </a:r>
          </a:p>
        </p:txBody>
      </p:sp>
      <p:sp>
        <p:nvSpPr>
          <p:cNvPr id="57" name="正方形/長方形 56">
            <a:extLst>
              <a:ext uri="{FF2B5EF4-FFF2-40B4-BE49-F238E27FC236}">
                <a16:creationId xmlns:a16="http://schemas.microsoft.com/office/drawing/2014/main" id="{0368AC8E-9BBB-482D-B885-4F3B74FA67D3}"/>
              </a:ext>
            </a:extLst>
          </p:cNvPr>
          <p:cNvSpPr/>
          <p:nvPr/>
        </p:nvSpPr>
        <p:spPr>
          <a:xfrm>
            <a:off x="2250641" y="522748"/>
            <a:ext cx="2228295" cy="3972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200"/>
              <a:t>林道・イベント検索ページ</a:t>
            </a:r>
            <a:endParaRPr kumimoji="1" lang="ja-JP" altLang="en-US" sz="1200"/>
          </a:p>
        </p:txBody>
      </p:sp>
      <p:sp>
        <p:nvSpPr>
          <p:cNvPr id="58" name="正方形/長方形 57">
            <a:extLst>
              <a:ext uri="{FF2B5EF4-FFF2-40B4-BE49-F238E27FC236}">
                <a16:creationId xmlns:a16="http://schemas.microsoft.com/office/drawing/2014/main" id="{CD065037-A7C8-43BD-AD40-DA125E5DEDA5}"/>
              </a:ext>
            </a:extLst>
          </p:cNvPr>
          <p:cNvSpPr/>
          <p:nvPr/>
        </p:nvSpPr>
        <p:spPr>
          <a:xfrm>
            <a:off x="2250642" y="3350318"/>
            <a:ext cx="2228295" cy="390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a:t>検索結果</a:t>
            </a:r>
            <a:endParaRPr kumimoji="1" lang="ja-JP" altLang="en-US"/>
          </a:p>
        </p:txBody>
      </p:sp>
      <p:cxnSp>
        <p:nvCxnSpPr>
          <p:cNvPr id="74" name="直線矢印コネクタ 73">
            <a:extLst>
              <a:ext uri="{FF2B5EF4-FFF2-40B4-BE49-F238E27FC236}">
                <a16:creationId xmlns:a16="http://schemas.microsoft.com/office/drawing/2014/main" id="{02723DDE-1A82-4983-AA7F-86AE84375635}"/>
              </a:ext>
            </a:extLst>
          </p:cNvPr>
          <p:cNvCxnSpPr>
            <a:cxnSpLocks/>
            <a:stCxn id="4" idx="1"/>
            <a:endCxn id="32" idx="0"/>
          </p:cNvCxnSpPr>
          <p:nvPr/>
        </p:nvCxnSpPr>
        <p:spPr>
          <a:xfrm flipH="1" flipV="1">
            <a:off x="8355698" y="767358"/>
            <a:ext cx="736846" cy="277609"/>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32BD92AA-A46E-4476-A42A-DC11901B2572}"/>
              </a:ext>
            </a:extLst>
          </p:cNvPr>
          <p:cNvSpPr/>
          <p:nvPr/>
        </p:nvSpPr>
        <p:spPr>
          <a:xfrm>
            <a:off x="4580845" y="5947326"/>
            <a:ext cx="2228295" cy="390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a:t>林道詳細ページ</a:t>
            </a:r>
            <a:endParaRPr kumimoji="1" lang="ja-JP" altLang="en-US"/>
          </a:p>
        </p:txBody>
      </p:sp>
      <p:sp>
        <p:nvSpPr>
          <p:cNvPr id="32" name="四角形: 1 つの角を切り取る 31">
            <a:extLst>
              <a:ext uri="{FF2B5EF4-FFF2-40B4-BE49-F238E27FC236}">
                <a16:creationId xmlns:a16="http://schemas.microsoft.com/office/drawing/2014/main" id="{05F7F3E9-3FB0-40AB-A64D-B047BF7C0E75}"/>
              </a:ext>
            </a:extLst>
          </p:cNvPr>
          <p:cNvSpPr/>
          <p:nvPr/>
        </p:nvSpPr>
        <p:spPr>
          <a:xfrm>
            <a:off x="6482542" y="614695"/>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SearchAction</a:t>
            </a:r>
            <a:endParaRPr kumimoji="1" lang="ja-JP" altLang="en-US" sz="1600"/>
          </a:p>
        </p:txBody>
      </p:sp>
      <p:sp>
        <p:nvSpPr>
          <p:cNvPr id="34" name="楕円 33">
            <a:extLst>
              <a:ext uri="{FF2B5EF4-FFF2-40B4-BE49-F238E27FC236}">
                <a16:creationId xmlns:a16="http://schemas.microsoft.com/office/drawing/2014/main" id="{EC883AE6-BFCE-4594-8555-EE1EDA2B074C}"/>
              </a:ext>
            </a:extLst>
          </p:cNvPr>
          <p:cNvSpPr/>
          <p:nvPr/>
        </p:nvSpPr>
        <p:spPr>
          <a:xfrm>
            <a:off x="4761010" y="565362"/>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search.</a:t>
            </a:r>
            <a:r>
              <a:rPr kumimoji="1" lang="en-US" altLang="ja-JP" sz="1400" err="1"/>
              <a:t>jsp</a:t>
            </a:r>
            <a:endParaRPr kumimoji="1" lang="ja-JP" altLang="en-US" sz="1400"/>
          </a:p>
        </p:txBody>
      </p:sp>
      <p:cxnSp>
        <p:nvCxnSpPr>
          <p:cNvPr id="35" name="直線矢印コネクタ 34">
            <a:extLst>
              <a:ext uri="{FF2B5EF4-FFF2-40B4-BE49-F238E27FC236}">
                <a16:creationId xmlns:a16="http://schemas.microsoft.com/office/drawing/2014/main" id="{15CB951C-51A2-4748-8C6B-A2FC4F47CDD9}"/>
              </a:ext>
            </a:extLst>
          </p:cNvPr>
          <p:cNvCxnSpPr>
            <a:cxnSpLocks/>
            <a:stCxn id="32" idx="2"/>
            <a:endCxn id="34" idx="6"/>
          </p:cNvCxnSpPr>
          <p:nvPr/>
        </p:nvCxnSpPr>
        <p:spPr>
          <a:xfrm flipH="1" flipV="1">
            <a:off x="6234703" y="760671"/>
            <a:ext cx="247839" cy="668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2D9309A-6BC4-47A8-AD60-2F2F546F6C6B}"/>
              </a:ext>
            </a:extLst>
          </p:cNvPr>
          <p:cNvCxnSpPr>
            <a:cxnSpLocks/>
            <a:stCxn id="34" idx="2"/>
            <a:endCxn id="57" idx="3"/>
          </p:cNvCxnSpPr>
          <p:nvPr/>
        </p:nvCxnSpPr>
        <p:spPr>
          <a:xfrm flipH="1" flipV="1">
            <a:off x="4478936" y="721384"/>
            <a:ext cx="282074" cy="3928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四角形: 1 つの角を切り取る 43">
            <a:extLst>
              <a:ext uri="{FF2B5EF4-FFF2-40B4-BE49-F238E27FC236}">
                <a16:creationId xmlns:a16="http://schemas.microsoft.com/office/drawing/2014/main" id="{BFBE8C18-159C-4513-BB53-CFD76AC8D33B}"/>
              </a:ext>
            </a:extLst>
          </p:cNvPr>
          <p:cNvSpPr/>
          <p:nvPr/>
        </p:nvSpPr>
        <p:spPr>
          <a:xfrm>
            <a:off x="2000579" y="1605426"/>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SearchConfirmAction</a:t>
            </a:r>
            <a:endParaRPr kumimoji="1" lang="ja-JP" altLang="en-US" sz="1600"/>
          </a:p>
        </p:txBody>
      </p:sp>
      <p:sp>
        <p:nvSpPr>
          <p:cNvPr id="47" name="楕円 46">
            <a:extLst>
              <a:ext uri="{FF2B5EF4-FFF2-40B4-BE49-F238E27FC236}">
                <a16:creationId xmlns:a16="http://schemas.microsoft.com/office/drawing/2014/main" id="{398AE3BB-988F-4BC0-A33A-9B5BA7357693}"/>
              </a:ext>
            </a:extLst>
          </p:cNvPr>
          <p:cNvSpPr/>
          <p:nvPr/>
        </p:nvSpPr>
        <p:spPr>
          <a:xfrm>
            <a:off x="1859641" y="2436809"/>
            <a:ext cx="3010291"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searchConfirm.</a:t>
            </a:r>
            <a:r>
              <a:rPr kumimoji="1" lang="en-US" altLang="ja-JP" sz="1400" err="1"/>
              <a:t>jsp</a:t>
            </a:r>
            <a:endParaRPr kumimoji="1" lang="ja-JP" altLang="en-US" sz="1400"/>
          </a:p>
        </p:txBody>
      </p:sp>
      <p:sp>
        <p:nvSpPr>
          <p:cNvPr id="48" name="四角形: 1 つの角を切り取る 47">
            <a:extLst>
              <a:ext uri="{FF2B5EF4-FFF2-40B4-BE49-F238E27FC236}">
                <a16:creationId xmlns:a16="http://schemas.microsoft.com/office/drawing/2014/main" id="{469A1B7F-5D62-42AD-A654-271D9C759D78}"/>
              </a:ext>
            </a:extLst>
          </p:cNvPr>
          <p:cNvSpPr/>
          <p:nvPr/>
        </p:nvSpPr>
        <p:spPr>
          <a:xfrm>
            <a:off x="167348" y="1585273"/>
            <a:ext cx="1407625"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SearchDAO</a:t>
            </a:r>
            <a:endParaRPr kumimoji="1" lang="ja-JP" altLang="en-US" sz="1100"/>
          </a:p>
        </p:txBody>
      </p:sp>
      <p:cxnSp>
        <p:nvCxnSpPr>
          <p:cNvPr id="56" name="直線矢印コネクタ 55">
            <a:extLst>
              <a:ext uri="{FF2B5EF4-FFF2-40B4-BE49-F238E27FC236}">
                <a16:creationId xmlns:a16="http://schemas.microsoft.com/office/drawing/2014/main" id="{C1AAE78E-42EF-44C0-AFBE-36B03C5A1C30}"/>
              </a:ext>
            </a:extLst>
          </p:cNvPr>
          <p:cNvCxnSpPr>
            <a:cxnSpLocks/>
            <a:stCxn id="44" idx="2"/>
            <a:endCxn id="48" idx="0"/>
          </p:cNvCxnSpPr>
          <p:nvPr/>
        </p:nvCxnSpPr>
        <p:spPr>
          <a:xfrm flipH="1" flipV="1">
            <a:off x="1574973" y="1737936"/>
            <a:ext cx="425606" cy="2015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14A44F6B-F8C6-4DD8-87E1-2D8E13C39151}"/>
              </a:ext>
            </a:extLst>
          </p:cNvPr>
          <p:cNvCxnSpPr>
            <a:cxnSpLocks/>
            <a:stCxn id="47" idx="4"/>
            <a:endCxn id="58" idx="0"/>
          </p:cNvCxnSpPr>
          <p:nvPr/>
        </p:nvCxnSpPr>
        <p:spPr>
          <a:xfrm>
            <a:off x="3364787" y="2827427"/>
            <a:ext cx="3" cy="52289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800E4FA8-6989-491E-BFC3-4672301C1A4E}"/>
              </a:ext>
            </a:extLst>
          </p:cNvPr>
          <p:cNvCxnSpPr>
            <a:cxnSpLocks/>
          </p:cNvCxnSpPr>
          <p:nvPr/>
        </p:nvCxnSpPr>
        <p:spPr>
          <a:xfrm>
            <a:off x="1608273" y="1890598"/>
            <a:ext cx="52160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77644587-AA7F-4973-83AA-5AC690B34552}"/>
              </a:ext>
            </a:extLst>
          </p:cNvPr>
          <p:cNvCxnSpPr>
            <a:cxnSpLocks/>
            <a:stCxn id="44" idx="1"/>
            <a:endCxn id="47" idx="0"/>
          </p:cNvCxnSpPr>
          <p:nvPr/>
        </p:nvCxnSpPr>
        <p:spPr>
          <a:xfrm>
            <a:off x="3364787" y="1910751"/>
            <a:ext cx="0" cy="52605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E5B4FC3-0A28-49AE-B157-5A5C909D7A58}"/>
              </a:ext>
            </a:extLst>
          </p:cNvPr>
          <p:cNvCxnSpPr>
            <a:cxnSpLocks/>
            <a:stCxn id="57" idx="2"/>
            <a:endCxn id="44" idx="3"/>
          </p:cNvCxnSpPr>
          <p:nvPr/>
        </p:nvCxnSpPr>
        <p:spPr>
          <a:xfrm flipH="1">
            <a:off x="3364787" y="920020"/>
            <a:ext cx="2" cy="68540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EDD61FEF-00F3-487C-8C9B-53DC3D8A2E9F}"/>
              </a:ext>
            </a:extLst>
          </p:cNvPr>
          <p:cNvSpPr/>
          <p:nvPr/>
        </p:nvSpPr>
        <p:spPr>
          <a:xfrm>
            <a:off x="1136492" y="5920693"/>
            <a:ext cx="2228295" cy="390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600"/>
              <a:t>イベント</a:t>
            </a:r>
            <a:r>
              <a:rPr kumimoji="1" lang="ja-JP" altLang="en-US" sz="1600"/>
              <a:t>詳細ページ</a:t>
            </a:r>
          </a:p>
        </p:txBody>
      </p:sp>
      <p:sp>
        <p:nvSpPr>
          <p:cNvPr id="83" name="四角形: 1 つの角を切り取る 82">
            <a:extLst>
              <a:ext uri="{FF2B5EF4-FFF2-40B4-BE49-F238E27FC236}">
                <a16:creationId xmlns:a16="http://schemas.microsoft.com/office/drawing/2014/main" id="{F6163EE9-DFD8-4AF9-85D5-E2D35313DA22}"/>
              </a:ext>
            </a:extLst>
          </p:cNvPr>
          <p:cNvSpPr/>
          <p:nvPr/>
        </p:nvSpPr>
        <p:spPr>
          <a:xfrm>
            <a:off x="1314063" y="4814739"/>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IventAction</a:t>
            </a:r>
            <a:endParaRPr kumimoji="1" lang="ja-JP" altLang="en-US" sz="1600"/>
          </a:p>
        </p:txBody>
      </p:sp>
      <p:sp>
        <p:nvSpPr>
          <p:cNvPr id="85" name="楕円 84">
            <a:extLst>
              <a:ext uri="{FF2B5EF4-FFF2-40B4-BE49-F238E27FC236}">
                <a16:creationId xmlns:a16="http://schemas.microsoft.com/office/drawing/2014/main" id="{391D56D0-17B8-4C53-A624-07CED9AF2FDE}"/>
              </a:ext>
            </a:extLst>
          </p:cNvPr>
          <p:cNvSpPr/>
          <p:nvPr/>
        </p:nvSpPr>
        <p:spPr>
          <a:xfrm>
            <a:off x="1513794" y="5350566"/>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Ivent.jsp</a:t>
            </a:r>
            <a:endParaRPr kumimoji="1" lang="ja-JP" altLang="en-US" sz="1400"/>
          </a:p>
        </p:txBody>
      </p:sp>
      <p:cxnSp>
        <p:nvCxnSpPr>
          <p:cNvPr id="86" name="直線矢印コネクタ 85">
            <a:extLst>
              <a:ext uri="{FF2B5EF4-FFF2-40B4-BE49-F238E27FC236}">
                <a16:creationId xmlns:a16="http://schemas.microsoft.com/office/drawing/2014/main" id="{E41D1591-EE25-4EE5-9BD1-B8A43BA285FE}"/>
              </a:ext>
            </a:extLst>
          </p:cNvPr>
          <p:cNvCxnSpPr>
            <a:cxnSpLocks/>
            <a:stCxn id="83" idx="1"/>
            <a:endCxn id="85" idx="0"/>
          </p:cNvCxnSpPr>
          <p:nvPr/>
        </p:nvCxnSpPr>
        <p:spPr>
          <a:xfrm>
            <a:off x="2250641" y="5120064"/>
            <a:ext cx="0" cy="23050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AD2D909-630B-446C-8EED-68C55FF95BF3}"/>
              </a:ext>
            </a:extLst>
          </p:cNvPr>
          <p:cNvCxnSpPr>
            <a:cxnSpLocks/>
            <a:stCxn id="85" idx="4"/>
            <a:endCxn id="82" idx="0"/>
          </p:cNvCxnSpPr>
          <p:nvPr/>
        </p:nvCxnSpPr>
        <p:spPr>
          <a:xfrm flipH="1">
            <a:off x="2250640" y="5741184"/>
            <a:ext cx="1" cy="17950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1F0027C9-A78A-4639-9233-AFFC013052F3}"/>
              </a:ext>
            </a:extLst>
          </p:cNvPr>
          <p:cNvCxnSpPr>
            <a:cxnSpLocks/>
            <a:stCxn id="58" idx="2"/>
            <a:endCxn id="132" idx="3"/>
          </p:cNvCxnSpPr>
          <p:nvPr/>
        </p:nvCxnSpPr>
        <p:spPr>
          <a:xfrm>
            <a:off x="3364790" y="3740936"/>
            <a:ext cx="2330202" cy="92114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120C425F-B7CB-494D-A345-5F634C60F01B}"/>
              </a:ext>
            </a:extLst>
          </p:cNvPr>
          <p:cNvSpPr txBox="1"/>
          <p:nvPr/>
        </p:nvSpPr>
        <p:spPr>
          <a:xfrm>
            <a:off x="899573" y="4020335"/>
            <a:ext cx="2469821" cy="900246"/>
          </a:xfrm>
          <a:prstGeom prst="rect">
            <a:avLst/>
          </a:prstGeom>
          <a:noFill/>
        </p:spPr>
        <p:txBody>
          <a:bodyPr wrap="square" rtlCol="0">
            <a:spAutoFit/>
          </a:bodyPr>
          <a:lstStyle/>
          <a:p>
            <a:r>
              <a:rPr lang="ja-JP" altLang="en-US" sz="1050"/>
              <a:t>ボタン：イベント　</a:t>
            </a:r>
            <a:r>
              <a:rPr lang="en-US" altLang="ja-JP" sz="1050"/>
              <a:t>(hidden</a:t>
            </a:r>
            <a:r>
              <a:rPr lang="ja-JP" altLang="en-US" sz="1050"/>
              <a:t>あり）</a:t>
            </a:r>
            <a:endParaRPr lang="en-US" altLang="ja-JP" sz="1050"/>
          </a:p>
          <a:p>
            <a:r>
              <a:rPr lang="en-US" altLang="ja-JP" sz="1050"/>
              <a:t>Hidden name=searchCheck value =iventSearch</a:t>
            </a:r>
          </a:p>
          <a:p>
            <a:r>
              <a:rPr kumimoji="1" lang="ja-JP" altLang="en-US" sz="1050"/>
              <a:t>引数として</a:t>
            </a:r>
            <a:r>
              <a:rPr lang="en-US" altLang="ja-JP" sz="1050"/>
              <a:t>Ivent</a:t>
            </a:r>
            <a:r>
              <a:rPr lang="ja-JP" altLang="en-US" sz="1050"/>
              <a:t>の</a:t>
            </a:r>
            <a:r>
              <a:rPr lang="en-US" altLang="ja-JP" sz="1050"/>
              <a:t>id</a:t>
            </a:r>
            <a:r>
              <a:rPr lang="ja-JP" altLang="en-US" sz="1050"/>
              <a:t>を取得する</a:t>
            </a:r>
            <a:endParaRPr lang="en-US" altLang="ja-JP" sz="1050"/>
          </a:p>
          <a:p>
            <a:r>
              <a:rPr kumimoji="1" lang="ja-JP" altLang="en-US" sz="1050"/>
              <a:t>該当がない場合の処理も用意</a:t>
            </a:r>
          </a:p>
        </p:txBody>
      </p:sp>
      <p:sp>
        <p:nvSpPr>
          <p:cNvPr id="96" name="正方形/長方形 95">
            <a:extLst>
              <a:ext uri="{FF2B5EF4-FFF2-40B4-BE49-F238E27FC236}">
                <a16:creationId xmlns:a16="http://schemas.microsoft.com/office/drawing/2014/main" id="{901A8E1A-4240-46E5-90DB-0D5A0475FC76}"/>
              </a:ext>
            </a:extLst>
          </p:cNvPr>
          <p:cNvSpPr/>
          <p:nvPr/>
        </p:nvSpPr>
        <p:spPr>
          <a:xfrm>
            <a:off x="871160" y="4714043"/>
            <a:ext cx="2688786" cy="1741817"/>
          </a:xfrm>
          <a:prstGeom prst="rect">
            <a:avLst/>
          </a:prstGeom>
          <a:noFill/>
          <a:ln w="28575">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52DFB73C-A868-4D67-A4AB-71C29E22496A}"/>
              </a:ext>
            </a:extLst>
          </p:cNvPr>
          <p:cNvSpPr txBox="1"/>
          <p:nvPr/>
        </p:nvSpPr>
        <p:spPr>
          <a:xfrm>
            <a:off x="1069910" y="5514287"/>
            <a:ext cx="887767" cy="369332"/>
          </a:xfrm>
          <a:prstGeom prst="rect">
            <a:avLst/>
          </a:prstGeom>
          <a:noFill/>
        </p:spPr>
        <p:txBody>
          <a:bodyPr wrap="square" rtlCol="0">
            <a:spAutoFit/>
          </a:bodyPr>
          <a:lstStyle/>
          <a:p>
            <a:r>
              <a:rPr kumimoji="1" lang="ja-JP" altLang="en-US"/>
              <a:t>済み</a:t>
            </a:r>
          </a:p>
        </p:txBody>
      </p:sp>
      <p:sp>
        <p:nvSpPr>
          <p:cNvPr id="98" name="テキスト ボックス 97">
            <a:extLst>
              <a:ext uri="{FF2B5EF4-FFF2-40B4-BE49-F238E27FC236}">
                <a16:creationId xmlns:a16="http://schemas.microsoft.com/office/drawing/2014/main" id="{EC6762DA-6CC9-4D1C-8167-31F499B7EEFE}"/>
              </a:ext>
            </a:extLst>
          </p:cNvPr>
          <p:cNvSpPr txBox="1"/>
          <p:nvPr/>
        </p:nvSpPr>
        <p:spPr>
          <a:xfrm>
            <a:off x="1691372" y="1010434"/>
            <a:ext cx="1673415" cy="415498"/>
          </a:xfrm>
          <a:prstGeom prst="rect">
            <a:avLst/>
          </a:prstGeom>
          <a:noFill/>
        </p:spPr>
        <p:txBody>
          <a:bodyPr wrap="square" rtlCol="0">
            <a:spAutoFit/>
          </a:bodyPr>
          <a:lstStyle/>
          <a:p>
            <a:r>
              <a:rPr lang="ja-JP" altLang="en-US" sz="1050"/>
              <a:t>フォーム記入後</a:t>
            </a:r>
            <a:endParaRPr lang="en-US" altLang="ja-JP" sz="1050"/>
          </a:p>
          <a:p>
            <a:r>
              <a:rPr lang="ja-JP" altLang="en-US" sz="1050"/>
              <a:t>ボタン：イベント検索</a:t>
            </a:r>
            <a:endParaRPr lang="en-US" altLang="ja-JP" sz="1050"/>
          </a:p>
        </p:txBody>
      </p:sp>
      <p:sp>
        <p:nvSpPr>
          <p:cNvPr id="127" name="テキスト ボックス 126">
            <a:extLst>
              <a:ext uri="{FF2B5EF4-FFF2-40B4-BE49-F238E27FC236}">
                <a16:creationId xmlns:a16="http://schemas.microsoft.com/office/drawing/2014/main" id="{FB958E48-9EFF-4A9C-BA68-46F5B9674531}"/>
              </a:ext>
            </a:extLst>
          </p:cNvPr>
          <p:cNvSpPr txBox="1"/>
          <p:nvPr/>
        </p:nvSpPr>
        <p:spPr>
          <a:xfrm>
            <a:off x="3481186" y="1030579"/>
            <a:ext cx="1673415" cy="415498"/>
          </a:xfrm>
          <a:prstGeom prst="rect">
            <a:avLst/>
          </a:prstGeom>
          <a:noFill/>
        </p:spPr>
        <p:txBody>
          <a:bodyPr wrap="square" rtlCol="0">
            <a:spAutoFit/>
          </a:bodyPr>
          <a:lstStyle/>
          <a:p>
            <a:r>
              <a:rPr lang="ja-JP" altLang="en-US" sz="1050"/>
              <a:t>フォーム記入後</a:t>
            </a:r>
            <a:endParaRPr lang="en-US" altLang="ja-JP" sz="1050"/>
          </a:p>
          <a:p>
            <a:r>
              <a:rPr lang="ja-JP" altLang="en-US" sz="1050"/>
              <a:t>ボタン：林道検索</a:t>
            </a:r>
            <a:endParaRPr lang="en-US" altLang="ja-JP" sz="1050"/>
          </a:p>
        </p:txBody>
      </p:sp>
      <p:sp>
        <p:nvSpPr>
          <p:cNvPr id="132" name="四角形: 1 つの角を切り取る 131">
            <a:extLst>
              <a:ext uri="{FF2B5EF4-FFF2-40B4-BE49-F238E27FC236}">
                <a16:creationId xmlns:a16="http://schemas.microsoft.com/office/drawing/2014/main" id="{40B4BBC1-FE11-4838-BCE7-65AC094B4083}"/>
              </a:ext>
            </a:extLst>
          </p:cNvPr>
          <p:cNvSpPr/>
          <p:nvPr/>
        </p:nvSpPr>
        <p:spPr>
          <a:xfrm>
            <a:off x="4758414" y="4662076"/>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RindoAction</a:t>
            </a:r>
            <a:endParaRPr kumimoji="1" lang="ja-JP" altLang="en-US" sz="1600"/>
          </a:p>
        </p:txBody>
      </p:sp>
      <p:sp>
        <p:nvSpPr>
          <p:cNvPr id="133" name="楕円 132">
            <a:extLst>
              <a:ext uri="{FF2B5EF4-FFF2-40B4-BE49-F238E27FC236}">
                <a16:creationId xmlns:a16="http://schemas.microsoft.com/office/drawing/2014/main" id="{21BE4942-B9BC-461B-9892-9458F0EDBF66}"/>
              </a:ext>
            </a:extLst>
          </p:cNvPr>
          <p:cNvSpPr/>
          <p:nvPr/>
        </p:nvSpPr>
        <p:spPr>
          <a:xfrm>
            <a:off x="4961501" y="5266995"/>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Rindo.</a:t>
            </a:r>
            <a:r>
              <a:rPr kumimoji="1" lang="en-US" altLang="ja-JP" sz="1400" err="1"/>
              <a:t>jsp</a:t>
            </a:r>
            <a:endParaRPr kumimoji="1" lang="ja-JP" altLang="en-US" sz="1400"/>
          </a:p>
        </p:txBody>
      </p:sp>
      <p:cxnSp>
        <p:nvCxnSpPr>
          <p:cNvPr id="134" name="直線矢印コネクタ 133">
            <a:extLst>
              <a:ext uri="{FF2B5EF4-FFF2-40B4-BE49-F238E27FC236}">
                <a16:creationId xmlns:a16="http://schemas.microsoft.com/office/drawing/2014/main" id="{59A1340A-E42F-45AD-8888-3C81BE5D6162}"/>
              </a:ext>
            </a:extLst>
          </p:cNvPr>
          <p:cNvCxnSpPr>
            <a:cxnSpLocks/>
            <a:stCxn id="132" idx="1"/>
            <a:endCxn id="133" idx="0"/>
          </p:cNvCxnSpPr>
          <p:nvPr/>
        </p:nvCxnSpPr>
        <p:spPr>
          <a:xfrm>
            <a:off x="5694992" y="4967401"/>
            <a:ext cx="3356" cy="29959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0E0E8176-8234-4653-83CD-8F0B23A173CE}"/>
              </a:ext>
            </a:extLst>
          </p:cNvPr>
          <p:cNvCxnSpPr>
            <a:cxnSpLocks/>
            <a:stCxn id="133" idx="4"/>
            <a:endCxn id="27" idx="0"/>
          </p:cNvCxnSpPr>
          <p:nvPr/>
        </p:nvCxnSpPr>
        <p:spPr>
          <a:xfrm flipH="1">
            <a:off x="5694993" y="5657613"/>
            <a:ext cx="3355" cy="2897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FD9C842-CABF-46BB-BCB6-1B49861A3394}"/>
              </a:ext>
            </a:extLst>
          </p:cNvPr>
          <p:cNvCxnSpPr>
            <a:cxnSpLocks/>
            <a:stCxn id="58" idx="2"/>
            <a:endCxn id="83" idx="3"/>
          </p:cNvCxnSpPr>
          <p:nvPr/>
        </p:nvCxnSpPr>
        <p:spPr>
          <a:xfrm flipH="1">
            <a:off x="2250641" y="3740936"/>
            <a:ext cx="1114149" cy="1073803"/>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CED4599D-15B4-4D94-B64B-2AB3FF5894D0}"/>
              </a:ext>
            </a:extLst>
          </p:cNvPr>
          <p:cNvSpPr txBox="1"/>
          <p:nvPr/>
        </p:nvSpPr>
        <p:spPr>
          <a:xfrm>
            <a:off x="4940772" y="1574419"/>
            <a:ext cx="1673415" cy="738664"/>
          </a:xfrm>
          <a:prstGeom prst="rect">
            <a:avLst/>
          </a:prstGeom>
          <a:noFill/>
        </p:spPr>
        <p:txBody>
          <a:bodyPr wrap="square" rtlCol="0">
            <a:spAutoFit/>
          </a:bodyPr>
          <a:lstStyle/>
          <a:p>
            <a:r>
              <a:rPr lang="ja-JP" altLang="en-US" sz="1050"/>
              <a:t>フォームの押したボタンによって（イベント検索</a:t>
            </a:r>
            <a:r>
              <a:rPr lang="en-US" altLang="ja-JP" sz="1050"/>
              <a:t>or</a:t>
            </a:r>
            <a:r>
              <a:rPr lang="ja-JP" altLang="en-US" sz="1050"/>
              <a:t>林道検索</a:t>
            </a:r>
            <a:r>
              <a:rPr lang="en-US" altLang="ja-JP" sz="1050"/>
              <a:t>)</a:t>
            </a:r>
            <a:r>
              <a:rPr lang="ja-JP" altLang="en-US" sz="1050"/>
              <a:t>検索結果を変更する。</a:t>
            </a:r>
            <a:endParaRPr lang="en-US" altLang="ja-JP" sz="1050"/>
          </a:p>
        </p:txBody>
      </p:sp>
      <p:sp>
        <p:nvSpPr>
          <p:cNvPr id="157" name="テキスト ボックス 156">
            <a:extLst>
              <a:ext uri="{FF2B5EF4-FFF2-40B4-BE49-F238E27FC236}">
                <a16:creationId xmlns:a16="http://schemas.microsoft.com/office/drawing/2014/main" id="{CEFE0719-5555-4513-B08E-73E667EFD530}"/>
              </a:ext>
            </a:extLst>
          </p:cNvPr>
          <p:cNvSpPr txBox="1"/>
          <p:nvPr/>
        </p:nvSpPr>
        <p:spPr>
          <a:xfrm>
            <a:off x="4961501" y="2483312"/>
            <a:ext cx="1673415" cy="577081"/>
          </a:xfrm>
          <a:prstGeom prst="rect">
            <a:avLst/>
          </a:prstGeom>
          <a:noFill/>
        </p:spPr>
        <p:txBody>
          <a:bodyPr wrap="square" rtlCol="0">
            <a:spAutoFit/>
          </a:bodyPr>
          <a:lstStyle/>
          <a:p>
            <a:r>
              <a:rPr lang="ja-JP" altLang="en-US" sz="1050"/>
              <a:t>情報が林道かイベントかによって表示を変化</a:t>
            </a:r>
            <a:endParaRPr lang="en-US" altLang="ja-JP" sz="1050"/>
          </a:p>
          <a:p>
            <a:r>
              <a:rPr lang="en-US" altLang="ja-JP" sz="1050"/>
              <a:t>SearchFlg</a:t>
            </a:r>
            <a:r>
              <a:rPr lang="ja-JP" altLang="en-US" sz="1050"/>
              <a:t>を使用する。</a:t>
            </a:r>
            <a:endParaRPr lang="en-US" altLang="ja-JP" sz="1050"/>
          </a:p>
        </p:txBody>
      </p:sp>
      <p:sp>
        <p:nvSpPr>
          <p:cNvPr id="160" name="テキスト ボックス 159">
            <a:extLst>
              <a:ext uri="{FF2B5EF4-FFF2-40B4-BE49-F238E27FC236}">
                <a16:creationId xmlns:a16="http://schemas.microsoft.com/office/drawing/2014/main" id="{9E09D0AE-1ADC-4380-AD96-FF11F7CC342C}"/>
              </a:ext>
            </a:extLst>
          </p:cNvPr>
          <p:cNvSpPr txBox="1"/>
          <p:nvPr/>
        </p:nvSpPr>
        <p:spPr>
          <a:xfrm>
            <a:off x="5341813" y="3928811"/>
            <a:ext cx="2469821" cy="738664"/>
          </a:xfrm>
          <a:prstGeom prst="rect">
            <a:avLst/>
          </a:prstGeom>
          <a:noFill/>
        </p:spPr>
        <p:txBody>
          <a:bodyPr wrap="square" rtlCol="0">
            <a:spAutoFit/>
          </a:bodyPr>
          <a:lstStyle/>
          <a:p>
            <a:r>
              <a:rPr lang="ja-JP" altLang="en-US" sz="1050"/>
              <a:t>ボタン：林道　</a:t>
            </a:r>
            <a:r>
              <a:rPr lang="en-US" altLang="ja-JP" sz="1050"/>
              <a:t>(hidden</a:t>
            </a:r>
            <a:r>
              <a:rPr lang="ja-JP" altLang="en-US" sz="1050"/>
              <a:t>あり）</a:t>
            </a:r>
            <a:endParaRPr lang="en-US" altLang="ja-JP" sz="1050"/>
          </a:p>
          <a:p>
            <a:r>
              <a:rPr lang="en-US" altLang="ja-JP" sz="1050"/>
              <a:t>Hidden name=searchCheck value =rindoSearch</a:t>
            </a:r>
          </a:p>
          <a:p>
            <a:r>
              <a:rPr kumimoji="1" lang="ja-JP" altLang="en-US" sz="1050"/>
              <a:t>引数として</a:t>
            </a:r>
            <a:r>
              <a:rPr lang="en-US" altLang="ja-JP" sz="1050"/>
              <a:t>rindo</a:t>
            </a:r>
            <a:r>
              <a:rPr lang="ja-JP" altLang="en-US" sz="1050"/>
              <a:t>の</a:t>
            </a:r>
            <a:r>
              <a:rPr lang="en-US" altLang="ja-JP" sz="1050"/>
              <a:t>id</a:t>
            </a:r>
            <a:r>
              <a:rPr lang="ja-JP" altLang="en-US" sz="1050"/>
              <a:t>を取得する</a:t>
            </a:r>
            <a:endParaRPr kumimoji="1" lang="ja-JP" altLang="en-US" sz="1050"/>
          </a:p>
        </p:txBody>
      </p:sp>
      <p:sp>
        <p:nvSpPr>
          <p:cNvPr id="43" name="四角形: 1 つの角を切り取る 42">
            <a:extLst>
              <a:ext uri="{FF2B5EF4-FFF2-40B4-BE49-F238E27FC236}">
                <a16:creationId xmlns:a16="http://schemas.microsoft.com/office/drawing/2014/main" id="{C43E8FC7-AEC6-4D8B-8436-55E6D8CC82FC}"/>
              </a:ext>
            </a:extLst>
          </p:cNvPr>
          <p:cNvSpPr/>
          <p:nvPr/>
        </p:nvSpPr>
        <p:spPr>
          <a:xfrm>
            <a:off x="7578869" y="4662076"/>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RindoDAO</a:t>
            </a:r>
            <a:endParaRPr kumimoji="1" lang="ja-JP" altLang="en-US" sz="1600"/>
          </a:p>
        </p:txBody>
      </p:sp>
      <p:cxnSp>
        <p:nvCxnSpPr>
          <p:cNvPr id="45" name="直線矢印コネクタ 44">
            <a:extLst>
              <a:ext uri="{FF2B5EF4-FFF2-40B4-BE49-F238E27FC236}">
                <a16:creationId xmlns:a16="http://schemas.microsoft.com/office/drawing/2014/main" id="{78644E7E-36BB-421A-994B-F7DC6882EC43}"/>
              </a:ext>
            </a:extLst>
          </p:cNvPr>
          <p:cNvCxnSpPr>
            <a:cxnSpLocks/>
          </p:cNvCxnSpPr>
          <p:nvPr/>
        </p:nvCxnSpPr>
        <p:spPr>
          <a:xfrm>
            <a:off x="6642291" y="4714043"/>
            <a:ext cx="787550"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41D35D8-F6F5-4E39-A28A-914F6975DC93}"/>
              </a:ext>
            </a:extLst>
          </p:cNvPr>
          <p:cNvCxnSpPr>
            <a:cxnSpLocks/>
          </p:cNvCxnSpPr>
          <p:nvPr/>
        </p:nvCxnSpPr>
        <p:spPr>
          <a:xfrm flipH="1">
            <a:off x="6688406" y="4940768"/>
            <a:ext cx="69531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四角形: 1 つの角を切り取る 49">
            <a:extLst>
              <a:ext uri="{FF2B5EF4-FFF2-40B4-BE49-F238E27FC236}">
                <a16:creationId xmlns:a16="http://schemas.microsoft.com/office/drawing/2014/main" id="{E578CF76-D443-4E05-B38A-40A34D58BE7F}"/>
              </a:ext>
            </a:extLst>
          </p:cNvPr>
          <p:cNvSpPr/>
          <p:nvPr/>
        </p:nvSpPr>
        <p:spPr>
          <a:xfrm>
            <a:off x="7811634" y="5147756"/>
            <a:ext cx="1407625"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SearchDAO</a:t>
            </a:r>
            <a:endParaRPr kumimoji="1" lang="ja-JP" altLang="en-US" sz="1100"/>
          </a:p>
        </p:txBody>
      </p:sp>
      <p:cxnSp>
        <p:nvCxnSpPr>
          <p:cNvPr id="51" name="直線矢印コネクタ 50">
            <a:extLst>
              <a:ext uri="{FF2B5EF4-FFF2-40B4-BE49-F238E27FC236}">
                <a16:creationId xmlns:a16="http://schemas.microsoft.com/office/drawing/2014/main" id="{24F82615-BF28-4292-9589-49EAACFF1934}"/>
              </a:ext>
            </a:extLst>
          </p:cNvPr>
          <p:cNvCxnSpPr>
            <a:cxnSpLocks/>
            <a:endCxn id="50" idx="2"/>
          </p:cNvCxnSpPr>
          <p:nvPr/>
        </p:nvCxnSpPr>
        <p:spPr>
          <a:xfrm>
            <a:off x="6809140" y="5090565"/>
            <a:ext cx="1002494" cy="20985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4826129B-CAA0-4A40-971F-7B1790DF640E}"/>
              </a:ext>
            </a:extLst>
          </p:cNvPr>
          <p:cNvCxnSpPr>
            <a:cxnSpLocks/>
          </p:cNvCxnSpPr>
          <p:nvPr/>
        </p:nvCxnSpPr>
        <p:spPr>
          <a:xfrm flipH="1" flipV="1">
            <a:off x="6700842" y="5209242"/>
            <a:ext cx="1022184" cy="25612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E079D10-AD0F-4EBC-B019-72E6E0B62957}"/>
              </a:ext>
            </a:extLst>
          </p:cNvPr>
          <p:cNvSpPr txBox="1"/>
          <p:nvPr/>
        </p:nvSpPr>
        <p:spPr>
          <a:xfrm>
            <a:off x="8012442" y="892138"/>
            <a:ext cx="1811039" cy="253916"/>
          </a:xfrm>
          <a:prstGeom prst="rect">
            <a:avLst/>
          </a:prstGeom>
          <a:noFill/>
        </p:spPr>
        <p:txBody>
          <a:bodyPr wrap="square" rtlCol="0">
            <a:spAutoFit/>
          </a:bodyPr>
          <a:lstStyle/>
          <a:p>
            <a:r>
              <a:rPr lang="ja-JP" altLang="en-US" sz="1050"/>
              <a:t>ボタン：検索</a:t>
            </a:r>
            <a:endParaRPr kumimoji="1" lang="ja-JP" altLang="en-US" sz="1050"/>
          </a:p>
        </p:txBody>
      </p:sp>
    </p:spTree>
    <p:extLst>
      <p:ext uri="{BB962C8B-B14F-4D97-AF65-F5344CB8AC3E}">
        <p14:creationId xmlns:p14="http://schemas.microsoft.com/office/powerpoint/2010/main" val="144803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4814326" cy="369332"/>
          </a:xfrm>
          <a:prstGeom prst="rect">
            <a:avLst/>
          </a:prstGeom>
          <a:noFill/>
        </p:spPr>
        <p:txBody>
          <a:bodyPr wrap="square" rtlCol="0">
            <a:spAutoFit/>
          </a:bodyPr>
          <a:lstStyle/>
          <a:p>
            <a:r>
              <a:rPr kumimoji="1" lang="ja-JP" altLang="en-US"/>
              <a:t>イベント・林道検索ページ</a:t>
            </a:r>
            <a:r>
              <a:rPr lang="ja-JP" altLang="en-US"/>
              <a:t>①　イベント</a:t>
            </a:r>
            <a:endParaRPr kumimoji="1" lang="ja-JP" altLang="en-US"/>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578630"/>
            <a:ext cx="8372165" cy="954107"/>
          </a:xfrm>
          <a:prstGeom prst="rect">
            <a:avLst/>
          </a:prstGeom>
          <a:noFill/>
        </p:spPr>
        <p:txBody>
          <a:bodyPr wrap="square" rtlCol="0">
            <a:spAutoFit/>
          </a:bodyPr>
          <a:lstStyle/>
          <a:p>
            <a:r>
              <a:rPr lang="ja-JP" altLang="en-US" sz="1400"/>
              <a:t>機能：フォームに入力された内容から</a:t>
            </a:r>
            <a:r>
              <a:rPr lang="en-US" altLang="ja-JP" sz="1400"/>
              <a:t>DB</a:t>
            </a:r>
            <a:r>
              <a:rPr lang="ja-JP" altLang="en-US" sz="1400"/>
              <a:t>内の情報を検索する。</a:t>
            </a:r>
            <a:endParaRPr lang="en-US" altLang="ja-JP" sz="1400"/>
          </a:p>
          <a:p>
            <a:r>
              <a:rPr lang="ja-JP" altLang="en-US" sz="1400"/>
              <a:t>林道・イベント検索ページで押されたボタン（イベント検索</a:t>
            </a:r>
            <a:r>
              <a:rPr lang="en-US" altLang="ja-JP" sz="1400"/>
              <a:t>or</a:t>
            </a:r>
            <a:r>
              <a:rPr lang="ja-JP" altLang="en-US" sz="1400"/>
              <a:t>林道検索</a:t>
            </a:r>
            <a:r>
              <a:rPr lang="en-US" altLang="ja-JP" sz="1400"/>
              <a:t>)</a:t>
            </a:r>
            <a:r>
              <a:rPr lang="ja-JP" altLang="en-US" sz="1400"/>
              <a:t>から検索する内容を分ける。</a:t>
            </a:r>
            <a:endParaRPr lang="en-US" altLang="ja-JP" sz="1400"/>
          </a:p>
          <a:p>
            <a:r>
              <a:rPr lang="ja-JP" altLang="en-US" sz="1400"/>
              <a:t>それぞれ検索した内容を返す。その際、イベントなのか、林道なのか分かるようにする。</a:t>
            </a:r>
            <a:endParaRPr lang="en-US" altLang="ja-JP" sz="1400"/>
          </a:p>
          <a:p>
            <a:r>
              <a:rPr lang="en-US" altLang="ja-JP" sz="1400"/>
              <a:t>iventDTO</a:t>
            </a:r>
            <a:r>
              <a:rPr lang="ja-JP" altLang="en-US" sz="1400"/>
              <a:t>を</a:t>
            </a:r>
            <a:r>
              <a:rPr lang="en-US" altLang="ja-JP" sz="1400"/>
              <a:t>List</a:t>
            </a:r>
            <a:r>
              <a:rPr lang="ja-JP" altLang="en-US" sz="1400"/>
              <a:t>でまとめ、返す。</a:t>
            </a:r>
            <a:endParaRPr lang="en-US" altLang="ja-JP" sz="1400"/>
          </a:p>
        </p:txBody>
      </p:sp>
      <p:sp>
        <p:nvSpPr>
          <p:cNvPr id="21" name="四角形: 1 つの角を切り取る 20">
            <a:extLst>
              <a:ext uri="{FF2B5EF4-FFF2-40B4-BE49-F238E27FC236}">
                <a16:creationId xmlns:a16="http://schemas.microsoft.com/office/drawing/2014/main" id="{3CC993EC-7089-42EB-8C3C-15180D38BDBA}"/>
              </a:ext>
            </a:extLst>
          </p:cNvPr>
          <p:cNvSpPr/>
          <p:nvPr/>
        </p:nvSpPr>
        <p:spPr>
          <a:xfrm>
            <a:off x="5407965" y="3452042"/>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24" name="直線矢印コネクタ 23">
            <a:extLst>
              <a:ext uri="{FF2B5EF4-FFF2-40B4-BE49-F238E27FC236}">
                <a16:creationId xmlns:a16="http://schemas.microsoft.com/office/drawing/2014/main" id="{1285FCE7-E13B-4F4E-8520-E3E195A1340A}"/>
              </a:ext>
            </a:extLst>
          </p:cNvPr>
          <p:cNvCxnSpPr>
            <a:cxnSpLocks/>
          </p:cNvCxnSpPr>
          <p:nvPr/>
        </p:nvCxnSpPr>
        <p:spPr>
          <a:xfrm>
            <a:off x="4074028" y="3501585"/>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代替処理 27">
            <a:extLst>
              <a:ext uri="{FF2B5EF4-FFF2-40B4-BE49-F238E27FC236}">
                <a16:creationId xmlns:a16="http://schemas.microsoft.com/office/drawing/2014/main" id="{918331EF-54D3-4AC0-B8A9-FD85FAF10EC0}"/>
              </a:ext>
            </a:extLst>
          </p:cNvPr>
          <p:cNvSpPr/>
          <p:nvPr/>
        </p:nvSpPr>
        <p:spPr>
          <a:xfrm>
            <a:off x="8549682" y="3376304"/>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29" name="直線矢印コネクタ 28">
            <a:extLst>
              <a:ext uri="{FF2B5EF4-FFF2-40B4-BE49-F238E27FC236}">
                <a16:creationId xmlns:a16="http://schemas.microsoft.com/office/drawing/2014/main" id="{DAE22638-F4F3-4538-A21A-5E2F48DE338E}"/>
              </a:ext>
            </a:extLst>
          </p:cNvPr>
          <p:cNvCxnSpPr>
            <a:cxnSpLocks/>
          </p:cNvCxnSpPr>
          <p:nvPr/>
        </p:nvCxnSpPr>
        <p:spPr>
          <a:xfrm>
            <a:off x="7344497" y="3546959"/>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285AA76-EBC5-4DA8-8E2D-B123899ADF68}"/>
              </a:ext>
            </a:extLst>
          </p:cNvPr>
          <p:cNvCxnSpPr>
            <a:cxnSpLocks/>
          </p:cNvCxnSpPr>
          <p:nvPr/>
        </p:nvCxnSpPr>
        <p:spPr>
          <a:xfrm flipH="1">
            <a:off x="7319935" y="3771095"/>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9DA1D9B-DB2E-4F95-A9CC-F9312CFE38F0}"/>
              </a:ext>
            </a:extLst>
          </p:cNvPr>
          <p:cNvCxnSpPr>
            <a:cxnSpLocks/>
          </p:cNvCxnSpPr>
          <p:nvPr/>
        </p:nvCxnSpPr>
        <p:spPr>
          <a:xfrm flipH="1" flipV="1">
            <a:off x="4066083" y="3709225"/>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四角形: 1 つの角を切り取る 34">
            <a:extLst>
              <a:ext uri="{FF2B5EF4-FFF2-40B4-BE49-F238E27FC236}">
                <a16:creationId xmlns:a16="http://schemas.microsoft.com/office/drawing/2014/main" id="{16B7E01E-600F-456C-BE5E-0B32B60E3917}"/>
              </a:ext>
            </a:extLst>
          </p:cNvPr>
          <p:cNvSpPr/>
          <p:nvPr/>
        </p:nvSpPr>
        <p:spPr>
          <a:xfrm>
            <a:off x="5407965" y="4688872"/>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sp>
        <p:nvSpPr>
          <p:cNvPr id="36" name="テキスト ボックス 35">
            <a:extLst>
              <a:ext uri="{FF2B5EF4-FFF2-40B4-BE49-F238E27FC236}">
                <a16:creationId xmlns:a16="http://schemas.microsoft.com/office/drawing/2014/main" id="{EBB92BD5-4F62-4C70-990E-11CFE0085997}"/>
              </a:ext>
            </a:extLst>
          </p:cNvPr>
          <p:cNvSpPr txBox="1"/>
          <p:nvPr/>
        </p:nvSpPr>
        <p:spPr>
          <a:xfrm>
            <a:off x="3852828" y="2392236"/>
            <a:ext cx="3193637" cy="1015663"/>
          </a:xfrm>
          <a:prstGeom prst="rect">
            <a:avLst/>
          </a:prstGeom>
          <a:noFill/>
        </p:spPr>
        <p:txBody>
          <a:bodyPr wrap="square" rtlCol="0">
            <a:spAutoFit/>
          </a:bodyPr>
          <a:lstStyle/>
          <a:p>
            <a:r>
              <a:rPr lang="en-US" altLang="ja-JP" sz="1200"/>
              <a:t>getIventInfo(); </a:t>
            </a:r>
          </a:p>
          <a:p>
            <a:r>
              <a:rPr lang="ja-JP" altLang="en-US" sz="1200"/>
              <a:t>引数：</a:t>
            </a:r>
            <a:r>
              <a:rPr lang="en-US" altLang="ja-JP" sz="1200"/>
              <a:t>iventName,rindoName,iventDate,sponsor,maxPeople</a:t>
            </a:r>
          </a:p>
          <a:p>
            <a:r>
              <a:rPr lang="ja-JP" altLang="en-US" sz="1200"/>
              <a:t>戻り値：</a:t>
            </a:r>
            <a:r>
              <a:rPr lang="en-US" altLang="ja-JP" sz="1200"/>
              <a:t>List&lt;IventDTO&gt;</a:t>
            </a:r>
          </a:p>
        </p:txBody>
      </p:sp>
      <p:sp>
        <p:nvSpPr>
          <p:cNvPr id="37" name="正方形/長方形 36">
            <a:extLst>
              <a:ext uri="{FF2B5EF4-FFF2-40B4-BE49-F238E27FC236}">
                <a16:creationId xmlns:a16="http://schemas.microsoft.com/office/drawing/2014/main" id="{8D3FD05F-7305-463C-BB57-347AE600F992}"/>
              </a:ext>
            </a:extLst>
          </p:cNvPr>
          <p:cNvSpPr/>
          <p:nvPr/>
        </p:nvSpPr>
        <p:spPr>
          <a:xfrm>
            <a:off x="8773851" y="1208650"/>
            <a:ext cx="4605005" cy="2292935"/>
          </a:xfrm>
          <a:prstGeom prst="rect">
            <a:avLst/>
          </a:prstGeom>
        </p:spPr>
        <p:txBody>
          <a:bodyPr wrap="square">
            <a:spAutoFit/>
          </a:bodyPr>
          <a:lstStyle/>
          <a:p>
            <a:r>
              <a:rPr lang="en-US" altLang="ja-JP" sz="1100"/>
              <a:t>List&lt;String&gt; checklist = new ArrayList&lt;&gt;();</a:t>
            </a:r>
          </a:p>
          <a:p>
            <a:endParaRPr lang="en-US" altLang="ja-JP" sz="1100"/>
          </a:p>
          <a:p>
            <a:r>
              <a:rPr lang="en-US" altLang="ja-JP" sz="1100"/>
              <a:t>String</a:t>
            </a:r>
            <a:r>
              <a:rPr lang="ja-JP" altLang="en-US" sz="1100"/>
              <a:t> </a:t>
            </a:r>
            <a:r>
              <a:rPr lang="en-US" altLang="ja-JP" sz="1100"/>
              <a:t>sql</a:t>
            </a:r>
            <a:r>
              <a:rPr lang="ja-JP" altLang="en-US" sz="1100"/>
              <a:t> </a:t>
            </a:r>
            <a:r>
              <a:rPr lang="en-US" altLang="ja-JP" sz="1100"/>
              <a:t>=</a:t>
            </a:r>
            <a:r>
              <a:rPr lang="ja-JP" altLang="en-US" sz="1100"/>
              <a:t> </a:t>
            </a:r>
            <a:r>
              <a:rPr lang="en-US" altLang="ja-JP" sz="1100"/>
              <a:t>“SELECT</a:t>
            </a:r>
            <a:r>
              <a:rPr lang="ja-JP" altLang="en-US" sz="1100"/>
              <a:t> </a:t>
            </a:r>
            <a:r>
              <a:rPr lang="en-US" altLang="ja-JP" sz="1100"/>
              <a:t>*</a:t>
            </a:r>
            <a:r>
              <a:rPr lang="ja-JP" altLang="en-US" sz="1100"/>
              <a:t> </a:t>
            </a:r>
            <a:r>
              <a:rPr lang="en-US" altLang="ja-JP" sz="1100"/>
              <a:t>FROM  ivent WHERE”;</a:t>
            </a:r>
          </a:p>
          <a:p>
            <a:r>
              <a:rPr lang="en-US" altLang="ja-JP" sz="1100"/>
              <a:t>If(iventName != null){</a:t>
            </a:r>
          </a:p>
          <a:p>
            <a:r>
              <a:rPr lang="en-US" altLang="ja-JP" sz="1100"/>
              <a:t>    sql + “ iventName = ? AND”;</a:t>
            </a:r>
          </a:p>
          <a:p>
            <a:r>
              <a:rPr lang="en-US" altLang="ja-JP" sz="1100"/>
              <a:t>    checklist.add(iventName);</a:t>
            </a:r>
          </a:p>
          <a:p>
            <a:r>
              <a:rPr lang="en-US" altLang="ja-JP" sz="1100"/>
              <a:t>}</a:t>
            </a:r>
          </a:p>
          <a:p>
            <a:r>
              <a:rPr lang="en-US" altLang="ja-JP" sz="1100"/>
              <a:t>If(rindoName != null{</a:t>
            </a:r>
          </a:p>
          <a:p>
            <a:r>
              <a:rPr lang="en-US" altLang="ja-JP" sz="1100"/>
              <a:t>    sql + “rindoName = ? AND”;</a:t>
            </a:r>
          </a:p>
          <a:p>
            <a:r>
              <a:rPr lang="en-US" altLang="ja-JP" sz="1100"/>
              <a:t>    checklist.add(iventName);</a:t>
            </a:r>
          </a:p>
          <a:p>
            <a:r>
              <a:rPr lang="en-US" altLang="ja-JP" sz="1100"/>
              <a:t>}</a:t>
            </a:r>
          </a:p>
          <a:p>
            <a:r>
              <a:rPr lang="ja-JP" altLang="en-US" sz="1100"/>
              <a:t>・・・</a:t>
            </a:r>
            <a:endParaRPr lang="en-US" altLang="ja-JP" sz="1100"/>
          </a:p>
          <a:p>
            <a:endParaRPr lang="en-US" altLang="ja-JP" sz="1100"/>
          </a:p>
        </p:txBody>
      </p:sp>
      <p:cxnSp>
        <p:nvCxnSpPr>
          <p:cNvPr id="38" name="直線矢印コネクタ 37">
            <a:extLst>
              <a:ext uri="{FF2B5EF4-FFF2-40B4-BE49-F238E27FC236}">
                <a16:creationId xmlns:a16="http://schemas.microsoft.com/office/drawing/2014/main" id="{8F084154-73E9-47D5-86B0-BFCC75269C48}"/>
              </a:ext>
            </a:extLst>
          </p:cNvPr>
          <p:cNvCxnSpPr>
            <a:cxnSpLocks/>
            <a:stCxn id="35" idx="3"/>
          </p:cNvCxnSpPr>
          <p:nvPr/>
        </p:nvCxnSpPr>
        <p:spPr>
          <a:xfrm flipV="1">
            <a:off x="6313485" y="3762480"/>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2363A6A0-B8E4-40DA-A5E2-5F51EFE5914B}"/>
              </a:ext>
            </a:extLst>
          </p:cNvPr>
          <p:cNvSpPr txBox="1"/>
          <p:nvPr/>
        </p:nvSpPr>
        <p:spPr>
          <a:xfrm>
            <a:off x="4185633" y="3833766"/>
            <a:ext cx="1921432" cy="276999"/>
          </a:xfrm>
          <a:prstGeom prst="rect">
            <a:avLst/>
          </a:prstGeom>
          <a:noFill/>
        </p:spPr>
        <p:txBody>
          <a:bodyPr wrap="square" rtlCol="0">
            <a:spAutoFit/>
          </a:bodyPr>
          <a:lstStyle/>
          <a:p>
            <a:r>
              <a:rPr lang="en-US" altLang="ja-JP" sz="1200"/>
              <a:t>searchIventDTOList</a:t>
            </a:r>
          </a:p>
        </p:txBody>
      </p:sp>
      <p:sp>
        <p:nvSpPr>
          <p:cNvPr id="40" name="テキスト ボックス 39">
            <a:extLst>
              <a:ext uri="{FF2B5EF4-FFF2-40B4-BE49-F238E27FC236}">
                <a16:creationId xmlns:a16="http://schemas.microsoft.com/office/drawing/2014/main" id="{4F725CBB-36FC-42D5-A584-C80F74A14664}"/>
              </a:ext>
            </a:extLst>
          </p:cNvPr>
          <p:cNvSpPr txBox="1"/>
          <p:nvPr/>
        </p:nvSpPr>
        <p:spPr>
          <a:xfrm>
            <a:off x="5486744" y="3872626"/>
            <a:ext cx="2645199" cy="830997"/>
          </a:xfrm>
          <a:prstGeom prst="rect">
            <a:avLst/>
          </a:prstGeom>
          <a:noFill/>
        </p:spPr>
        <p:txBody>
          <a:bodyPr wrap="square" rtlCol="0">
            <a:spAutoFit/>
          </a:bodyPr>
          <a:lstStyle/>
          <a:p>
            <a:r>
              <a:rPr lang="ja-JP" altLang="en-US" sz="1200"/>
              <a:t>情報すべてを</a:t>
            </a:r>
            <a:r>
              <a:rPr lang="en-US" altLang="ja-JP" sz="1200"/>
              <a:t>iventDTO</a:t>
            </a:r>
            <a:r>
              <a:rPr lang="ja-JP" altLang="en-US" sz="1200"/>
              <a:t>に格納する</a:t>
            </a:r>
            <a:endParaRPr lang="en-US" altLang="ja-JP" sz="1200"/>
          </a:p>
          <a:p>
            <a:r>
              <a:rPr lang="ja-JP" altLang="en-US" sz="1200"/>
              <a:t>該当がなければ</a:t>
            </a:r>
            <a:r>
              <a:rPr lang="en-US" altLang="ja-JP" sz="1200"/>
              <a:t>iventName</a:t>
            </a:r>
            <a:r>
              <a:rPr lang="ja-JP" altLang="en-US" sz="1200"/>
              <a:t>に該当なしを記入する。</a:t>
            </a:r>
            <a:endParaRPr lang="en-US" altLang="ja-JP" sz="1200"/>
          </a:p>
          <a:p>
            <a:r>
              <a:rPr lang="en-US" altLang="ja-JP" sz="1200"/>
              <a:t>DTO</a:t>
            </a:r>
            <a:r>
              <a:rPr lang="ja-JP" altLang="en-US" sz="1200"/>
              <a:t>を</a:t>
            </a:r>
            <a:r>
              <a:rPr lang="en-US" altLang="ja-JP" sz="1200"/>
              <a:t>List</a:t>
            </a:r>
            <a:r>
              <a:rPr lang="ja-JP" altLang="en-US" sz="1200"/>
              <a:t>に格納していく</a:t>
            </a:r>
            <a:endParaRPr lang="en-US" altLang="ja-JP" sz="1200"/>
          </a:p>
        </p:txBody>
      </p:sp>
      <p:cxnSp>
        <p:nvCxnSpPr>
          <p:cNvPr id="41" name="直線矢印コネクタ 40">
            <a:extLst>
              <a:ext uri="{FF2B5EF4-FFF2-40B4-BE49-F238E27FC236}">
                <a16:creationId xmlns:a16="http://schemas.microsoft.com/office/drawing/2014/main" id="{E5EBA317-A60D-4D48-B14D-25928708A994}"/>
              </a:ext>
            </a:extLst>
          </p:cNvPr>
          <p:cNvCxnSpPr>
            <a:cxnSpLocks/>
          </p:cNvCxnSpPr>
          <p:nvPr/>
        </p:nvCxnSpPr>
        <p:spPr>
          <a:xfrm>
            <a:off x="2782257" y="3655010"/>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86BD7CF2-6CCE-4CB1-9AB4-2852BEA8690C}"/>
              </a:ext>
            </a:extLst>
          </p:cNvPr>
          <p:cNvSpPr txBox="1"/>
          <p:nvPr/>
        </p:nvSpPr>
        <p:spPr>
          <a:xfrm>
            <a:off x="1312139" y="3874148"/>
            <a:ext cx="1921432" cy="2123658"/>
          </a:xfrm>
          <a:prstGeom prst="rect">
            <a:avLst/>
          </a:prstGeom>
          <a:noFill/>
        </p:spPr>
        <p:txBody>
          <a:bodyPr wrap="square" rtlCol="0">
            <a:spAutoFit/>
          </a:bodyPr>
          <a:lstStyle/>
          <a:p>
            <a:r>
              <a:rPr lang="en-US" altLang="ja-JP" sz="1200"/>
              <a:t>searchIventDTOList</a:t>
            </a:r>
            <a:r>
              <a:rPr lang="ja-JP" altLang="en-US" sz="1200"/>
              <a:t>の中身チェック</a:t>
            </a:r>
            <a:endParaRPr lang="en-US" altLang="ja-JP" sz="1200"/>
          </a:p>
          <a:p>
            <a:r>
              <a:rPr lang="en-US" altLang="ja-JP" sz="1200"/>
              <a:t>searcheIventDTOList</a:t>
            </a:r>
            <a:r>
              <a:rPr lang="ja-JP" altLang="en-US" sz="1200"/>
              <a:t>をセッションし、</a:t>
            </a:r>
            <a:r>
              <a:rPr lang="en-US" altLang="ja-JP" sz="1200"/>
              <a:t>jsp</a:t>
            </a:r>
            <a:r>
              <a:rPr lang="ja-JP" altLang="en-US" sz="1200"/>
              <a:t>へ遷移する。</a:t>
            </a:r>
            <a:endParaRPr lang="en-US" altLang="ja-JP" sz="1200"/>
          </a:p>
          <a:p>
            <a:r>
              <a:rPr lang="en-US" altLang="ja-JP" sz="1200"/>
              <a:t>searchIventDTOList</a:t>
            </a:r>
            <a:r>
              <a:rPr lang="ja-JP" altLang="en-US" sz="1200"/>
              <a:t>に中身がなければ</a:t>
            </a:r>
            <a:r>
              <a:rPr lang="en-US" altLang="ja-JP" sz="1200"/>
              <a:t>jsp</a:t>
            </a:r>
            <a:r>
              <a:rPr lang="ja-JP" altLang="en-US" sz="1200"/>
              <a:t>にて該当なしと表示する。</a:t>
            </a:r>
            <a:endParaRPr lang="en-US" altLang="ja-JP" sz="1200"/>
          </a:p>
          <a:p>
            <a:r>
              <a:rPr lang="en-US" altLang="ja-JP" sz="1200"/>
              <a:t>SearchFlg</a:t>
            </a:r>
            <a:r>
              <a:rPr lang="ja-JP" altLang="en-US" sz="1200"/>
              <a:t> </a:t>
            </a:r>
            <a:r>
              <a:rPr lang="en-US" altLang="ja-JP" sz="1200"/>
              <a:t>session</a:t>
            </a:r>
            <a:r>
              <a:rPr lang="ja-JP" altLang="en-US" sz="1200"/>
              <a:t>に</a:t>
            </a:r>
            <a:r>
              <a:rPr lang="en-US" altLang="ja-JP" sz="1200"/>
              <a:t>”ivent”</a:t>
            </a:r>
            <a:r>
              <a:rPr lang="ja-JP" altLang="en-US" sz="1200"/>
              <a:t>を格納する</a:t>
            </a:r>
            <a:endParaRPr lang="en-US" altLang="ja-JP" sz="1200"/>
          </a:p>
          <a:p>
            <a:endParaRPr lang="en-US" altLang="ja-JP" sz="1200"/>
          </a:p>
        </p:txBody>
      </p:sp>
      <p:cxnSp>
        <p:nvCxnSpPr>
          <p:cNvPr id="43" name="直線矢印コネクタ 42">
            <a:extLst>
              <a:ext uri="{FF2B5EF4-FFF2-40B4-BE49-F238E27FC236}">
                <a16:creationId xmlns:a16="http://schemas.microsoft.com/office/drawing/2014/main" id="{4677B003-9F20-4A66-B055-CAF5E9967F4E}"/>
              </a:ext>
            </a:extLst>
          </p:cNvPr>
          <p:cNvCxnSpPr>
            <a:cxnSpLocks/>
          </p:cNvCxnSpPr>
          <p:nvPr/>
        </p:nvCxnSpPr>
        <p:spPr>
          <a:xfrm>
            <a:off x="2782257" y="2516975"/>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70F8D9E-F6A1-4A1F-AD00-E6785CEA204F}"/>
              </a:ext>
            </a:extLst>
          </p:cNvPr>
          <p:cNvSpPr txBox="1"/>
          <p:nvPr/>
        </p:nvSpPr>
        <p:spPr>
          <a:xfrm>
            <a:off x="1034412" y="1924285"/>
            <a:ext cx="1921432" cy="1754326"/>
          </a:xfrm>
          <a:prstGeom prst="rect">
            <a:avLst/>
          </a:prstGeom>
          <a:noFill/>
        </p:spPr>
        <p:txBody>
          <a:bodyPr wrap="square" rtlCol="0">
            <a:spAutoFit/>
          </a:bodyPr>
          <a:lstStyle/>
          <a:p>
            <a:r>
              <a:rPr lang="ja-JP" altLang="en-US" sz="1200"/>
              <a:t>フォームから</a:t>
            </a:r>
            <a:r>
              <a:rPr lang="en-US" altLang="ja-JP" sz="1200"/>
              <a:t>Ivent</a:t>
            </a:r>
            <a:r>
              <a:rPr lang="ja-JP" altLang="en-US" sz="1200"/>
              <a:t>情報を取得する</a:t>
            </a:r>
            <a:endParaRPr lang="en-US" altLang="ja-JP" sz="1200"/>
          </a:p>
          <a:p>
            <a:r>
              <a:rPr lang="ja-JP" altLang="en-US" sz="1200"/>
              <a:t>イベント名：</a:t>
            </a:r>
            <a:r>
              <a:rPr lang="en-US" altLang="ja-JP" sz="1200"/>
              <a:t>iventName</a:t>
            </a:r>
          </a:p>
          <a:p>
            <a:r>
              <a:rPr lang="ja-JP" altLang="en-US" sz="1200"/>
              <a:t>林道名：</a:t>
            </a:r>
            <a:r>
              <a:rPr lang="en-US" altLang="ja-JP" sz="1200"/>
              <a:t>rindoName</a:t>
            </a:r>
          </a:p>
          <a:p>
            <a:r>
              <a:rPr lang="ja-JP" altLang="en-US" sz="1200"/>
              <a:t>開催日時：</a:t>
            </a:r>
            <a:r>
              <a:rPr lang="en-US" altLang="ja-JP" sz="1200"/>
              <a:t>iventDate</a:t>
            </a:r>
          </a:p>
          <a:p>
            <a:r>
              <a:rPr lang="ja-JP" altLang="en-US" sz="1200"/>
              <a:t>投稿者</a:t>
            </a:r>
            <a:r>
              <a:rPr lang="en-US" altLang="ja-JP" sz="1200"/>
              <a:t>:sponsor</a:t>
            </a:r>
          </a:p>
          <a:p>
            <a:r>
              <a:rPr lang="ja-JP" altLang="en-US" sz="1200"/>
              <a:t>参加可能人数</a:t>
            </a:r>
            <a:r>
              <a:rPr lang="en-US" altLang="ja-JP" sz="1200"/>
              <a:t>:maxPeople</a:t>
            </a:r>
          </a:p>
          <a:p>
            <a:endParaRPr lang="en-US" altLang="ja-JP" sz="1200"/>
          </a:p>
          <a:p>
            <a:endParaRPr lang="en-US" altLang="ja-JP" sz="1200"/>
          </a:p>
        </p:txBody>
      </p:sp>
      <p:sp>
        <p:nvSpPr>
          <p:cNvPr id="22" name="四角形: 1 つの角を切り取る 21">
            <a:extLst>
              <a:ext uri="{FF2B5EF4-FFF2-40B4-BE49-F238E27FC236}">
                <a16:creationId xmlns:a16="http://schemas.microsoft.com/office/drawing/2014/main" id="{A23A87AC-E997-4BB1-A216-0B40D53AFB34}"/>
              </a:ext>
            </a:extLst>
          </p:cNvPr>
          <p:cNvSpPr/>
          <p:nvPr/>
        </p:nvSpPr>
        <p:spPr>
          <a:xfrm>
            <a:off x="1161192" y="3353098"/>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SearchConfirmAction</a:t>
            </a:r>
            <a:endParaRPr kumimoji="1" lang="ja-JP" altLang="en-US" sz="1600"/>
          </a:p>
        </p:txBody>
      </p:sp>
      <p:sp>
        <p:nvSpPr>
          <p:cNvPr id="2" name="テキスト ボックス 1">
            <a:extLst>
              <a:ext uri="{FF2B5EF4-FFF2-40B4-BE49-F238E27FC236}">
                <a16:creationId xmlns:a16="http://schemas.microsoft.com/office/drawing/2014/main" id="{DC259EE2-CB9D-4D9A-81E0-50AD6F913710}"/>
              </a:ext>
            </a:extLst>
          </p:cNvPr>
          <p:cNvSpPr txBox="1"/>
          <p:nvPr/>
        </p:nvSpPr>
        <p:spPr>
          <a:xfrm>
            <a:off x="505166" y="1544916"/>
            <a:ext cx="2728405" cy="369332"/>
          </a:xfrm>
          <a:prstGeom prst="rect">
            <a:avLst/>
          </a:prstGeom>
          <a:noFill/>
        </p:spPr>
        <p:txBody>
          <a:bodyPr wrap="square" rtlCol="0">
            <a:spAutoFit/>
          </a:bodyPr>
          <a:lstStyle/>
          <a:p>
            <a:r>
              <a:rPr kumimoji="1" lang="ja-JP" altLang="en-US"/>
              <a:t>イベントの検索</a:t>
            </a:r>
          </a:p>
        </p:txBody>
      </p:sp>
      <p:sp>
        <p:nvSpPr>
          <p:cNvPr id="23" name="テキスト ボックス 22">
            <a:extLst>
              <a:ext uri="{FF2B5EF4-FFF2-40B4-BE49-F238E27FC236}">
                <a16:creationId xmlns:a16="http://schemas.microsoft.com/office/drawing/2014/main" id="{E704B382-10C2-4A41-B905-9C926363B1EB}"/>
              </a:ext>
            </a:extLst>
          </p:cNvPr>
          <p:cNvSpPr txBox="1"/>
          <p:nvPr/>
        </p:nvSpPr>
        <p:spPr>
          <a:xfrm>
            <a:off x="9812900" y="3230305"/>
            <a:ext cx="2435816" cy="954107"/>
          </a:xfrm>
          <a:prstGeom prst="rect">
            <a:avLst/>
          </a:prstGeom>
          <a:noFill/>
        </p:spPr>
        <p:txBody>
          <a:bodyPr wrap="square" rtlCol="0">
            <a:spAutoFit/>
          </a:bodyPr>
          <a:lstStyle/>
          <a:p>
            <a:r>
              <a:rPr lang="ja-JP" altLang="en-US" sz="1200"/>
              <a:t>最後の</a:t>
            </a:r>
            <a:r>
              <a:rPr lang="en-US" altLang="ja-JP" sz="1200"/>
              <a:t>AND</a:t>
            </a:r>
            <a:r>
              <a:rPr lang="ja-JP" altLang="en-US" sz="1200"/>
              <a:t>を</a:t>
            </a:r>
            <a:r>
              <a:rPr lang="en-US" altLang="ja-JP" sz="1200"/>
              <a:t>replace</a:t>
            </a:r>
            <a:r>
              <a:rPr lang="ja-JP" altLang="en-US" sz="1200"/>
              <a:t>で取り除く</a:t>
            </a:r>
            <a:endParaRPr lang="en-US" altLang="ja-JP" sz="1200"/>
          </a:p>
          <a:p>
            <a:r>
              <a:rPr lang="en-US" altLang="ja-JP" sz="1100"/>
              <a:t>Pattern p = Pattern.compile("AND$"); </a:t>
            </a:r>
          </a:p>
          <a:p>
            <a:r>
              <a:rPr lang="en-US" altLang="ja-JP" sz="1100"/>
              <a:t>Matcher m = p.matcher(sql); </a:t>
            </a:r>
          </a:p>
          <a:p>
            <a:r>
              <a:rPr lang="en-US" altLang="ja-JP" sz="1100"/>
              <a:t>sql</a:t>
            </a:r>
            <a:r>
              <a:rPr lang="ja-JP" altLang="en-US" sz="1100"/>
              <a:t> </a:t>
            </a:r>
            <a:r>
              <a:rPr lang="en-US" altLang="ja-JP" sz="1100"/>
              <a:t>= m.replaceFirst(""); </a:t>
            </a:r>
            <a:endParaRPr lang="en-US" altLang="ja-JP" sz="900"/>
          </a:p>
        </p:txBody>
      </p:sp>
      <p:sp>
        <p:nvSpPr>
          <p:cNvPr id="26" name="テキスト ボックス 25">
            <a:extLst>
              <a:ext uri="{FF2B5EF4-FFF2-40B4-BE49-F238E27FC236}">
                <a16:creationId xmlns:a16="http://schemas.microsoft.com/office/drawing/2014/main" id="{9B37CE48-CC0A-43C6-94CB-7F17F529F5FA}"/>
              </a:ext>
            </a:extLst>
          </p:cNvPr>
          <p:cNvSpPr txBox="1"/>
          <p:nvPr/>
        </p:nvSpPr>
        <p:spPr>
          <a:xfrm>
            <a:off x="4571177" y="1794530"/>
            <a:ext cx="4268981" cy="461665"/>
          </a:xfrm>
          <a:prstGeom prst="rect">
            <a:avLst/>
          </a:prstGeom>
          <a:noFill/>
        </p:spPr>
        <p:txBody>
          <a:bodyPr wrap="square" rtlCol="0">
            <a:spAutoFit/>
          </a:bodyPr>
          <a:lstStyle/>
          <a:p>
            <a:r>
              <a:rPr lang="en-US" altLang="ja-JP" sz="1200"/>
              <a:t>Int</a:t>
            </a:r>
            <a:r>
              <a:rPr lang="ja-JP" altLang="en-US" sz="1200"/>
              <a:t>を</a:t>
            </a:r>
            <a:r>
              <a:rPr lang="en-US" altLang="ja-JP" sz="1200"/>
              <a:t>String</a:t>
            </a:r>
            <a:r>
              <a:rPr lang="ja-JP" altLang="en-US" sz="1200"/>
              <a:t>にする。</a:t>
            </a:r>
            <a:endParaRPr lang="en-US" altLang="ja-JP" sz="1200"/>
          </a:p>
          <a:p>
            <a:r>
              <a:rPr lang="en-US" altLang="ja-JP" sz="1200"/>
              <a:t>String maxPeople = String.valueOf(maxPeople);</a:t>
            </a:r>
            <a:endParaRPr lang="en-US" altLang="ja-JP" sz="1000"/>
          </a:p>
        </p:txBody>
      </p:sp>
      <p:sp>
        <p:nvSpPr>
          <p:cNvPr id="27" name="テキスト ボックス 26">
            <a:extLst>
              <a:ext uri="{FF2B5EF4-FFF2-40B4-BE49-F238E27FC236}">
                <a16:creationId xmlns:a16="http://schemas.microsoft.com/office/drawing/2014/main" id="{368D7EF4-851A-44DF-934F-45E02399B2E9}"/>
              </a:ext>
            </a:extLst>
          </p:cNvPr>
          <p:cNvSpPr txBox="1"/>
          <p:nvPr/>
        </p:nvSpPr>
        <p:spPr>
          <a:xfrm>
            <a:off x="8574244" y="4452006"/>
            <a:ext cx="4268981" cy="707886"/>
          </a:xfrm>
          <a:prstGeom prst="rect">
            <a:avLst/>
          </a:prstGeom>
          <a:noFill/>
        </p:spPr>
        <p:txBody>
          <a:bodyPr wrap="square" rtlCol="0">
            <a:spAutoFit/>
          </a:bodyPr>
          <a:lstStyle/>
          <a:p>
            <a:r>
              <a:rPr lang="en-US" altLang="ja-JP" sz="1000"/>
              <a:t>Ps.setString</a:t>
            </a:r>
            <a:r>
              <a:rPr lang="ja-JP" altLang="en-US" sz="1000"/>
              <a:t>について</a:t>
            </a:r>
            <a:endParaRPr lang="en-US" altLang="ja-JP" sz="1000"/>
          </a:p>
          <a:p>
            <a:r>
              <a:rPr lang="en-US" altLang="ja-JP" sz="1000"/>
              <a:t>For(int i = 0;  I &lt; checklist.size() ; I ++){</a:t>
            </a:r>
          </a:p>
          <a:p>
            <a:r>
              <a:rPr lang="en-US" altLang="ja-JP" sz="1000"/>
              <a:t>   ps.setString( I+1 , checkList.get(i));</a:t>
            </a:r>
          </a:p>
          <a:p>
            <a:r>
              <a:rPr lang="en-US" altLang="ja-JP" sz="1000"/>
              <a:t>}</a:t>
            </a:r>
          </a:p>
        </p:txBody>
      </p:sp>
    </p:spTree>
    <p:extLst>
      <p:ext uri="{BB962C8B-B14F-4D97-AF65-F5344CB8AC3E}">
        <p14:creationId xmlns:p14="http://schemas.microsoft.com/office/powerpoint/2010/main" val="166403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4814326" cy="369332"/>
          </a:xfrm>
          <a:prstGeom prst="rect">
            <a:avLst/>
          </a:prstGeom>
          <a:noFill/>
        </p:spPr>
        <p:txBody>
          <a:bodyPr wrap="square" rtlCol="0">
            <a:spAutoFit/>
          </a:bodyPr>
          <a:lstStyle/>
          <a:p>
            <a:r>
              <a:rPr kumimoji="1" lang="ja-JP" altLang="en-US"/>
              <a:t>イベント・林道検索ページ②</a:t>
            </a:r>
            <a:r>
              <a:rPr lang="ja-JP" altLang="en-US"/>
              <a:t>　林道</a:t>
            </a:r>
            <a:endParaRPr kumimoji="1" lang="ja-JP" altLang="en-US"/>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578630"/>
            <a:ext cx="8372165" cy="954107"/>
          </a:xfrm>
          <a:prstGeom prst="rect">
            <a:avLst/>
          </a:prstGeom>
          <a:noFill/>
        </p:spPr>
        <p:txBody>
          <a:bodyPr wrap="square" rtlCol="0">
            <a:spAutoFit/>
          </a:bodyPr>
          <a:lstStyle/>
          <a:p>
            <a:r>
              <a:rPr lang="ja-JP" altLang="en-US" sz="1400"/>
              <a:t>機能：フォームに入力された内容から</a:t>
            </a:r>
            <a:r>
              <a:rPr lang="en-US" altLang="ja-JP" sz="1400"/>
              <a:t>DB</a:t>
            </a:r>
            <a:r>
              <a:rPr lang="ja-JP" altLang="en-US" sz="1400"/>
              <a:t>内の情報を検索する。</a:t>
            </a:r>
            <a:endParaRPr lang="en-US" altLang="ja-JP" sz="1400"/>
          </a:p>
          <a:p>
            <a:r>
              <a:rPr lang="ja-JP" altLang="en-US" sz="1400"/>
              <a:t>林道・イベント検索ページで押されたボタン（イベント検索</a:t>
            </a:r>
            <a:r>
              <a:rPr lang="en-US" altLang="ja-JP" sz="1400"/>
              <a:t>or</a:t>
            </a:r>
            <a:r>
              <a:rPr lang="ja-JP" altLang="en-US" sz="1400"/>
              <a:t>林道検索</a:t>
            </a:r>
            <a:r>
              <a:rPr lang="en-US" altLang="ja-JP" sz="1400"/>
              <a:t>)</a:t>
            </a:r>
            <a:r>
              <a:rPr lang="ja-JP" altLang="en-US" sz="1400"/>
              <a:t>から検索する内容を分ける。</a:t>
            </a:r>
            <a:endParaRPr lang="en-US" altLang="ja-JP" sz="1400"/>
          </a:p>
          <a:p>
            <a:r>
              <a:rPr lang="ja-JP" altLang="en-US" sz="1400"/>
              <a:t>それぞれ検索した内容を返す。その際、イベントなのか、林道なのか分かるようにする。</a:t>
            </a:r>
            <a:endParaRPr lang="en-US" altLang="ja-JP" sz="1400"/>
          </a:p>
          <a:p>
            <a:r>
              <a:rPr lang="en-US" altLang="ja-JP" sz="1400"/>
              <a:t>rindoDTOList</a:t>
            </a:r>
            <a:r>
              <a:rPr lang="ja-JP" altLang="en-US" sz="1400"/>
              <a:t>で返す</a:t>
            </a:r>
            <a:endParaRPr lang="en-US" altLang="ja-JP" sz="1400"/>
          </a:p>
        </p:txBody>
      </p:sp>
      <p:sp>
        <p:nvSpPr>
          <p:cNvPr id="21" name="四角形: 1 つの角を切り取る 20">
            <a:extLst>
              <a:ext uri="{FF2B5EF4-FFF2-40B4-BE49-F238E27FC236}">
                <a16:creationId xmlns:a16="http://schemas.microsoft.com/office/drawing/2014/main" id="{3CC993EC-7089-42EB-8C3C-15180D38BDBA}"/>
              </a:ext>
            </a:extLst>
          </p:cNvPr>
          <p:cNvSpPr/>
          <p:nvPr/>
        </p:nvSpPr>
        <p:spPr>
          <a:xfrm>
            <a:off x="5407965" y="3452042"/>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24" name="直線矢印コネクタ 23">
            <a:extLst>
              <a:ext uri="{FF2B5EF4-FFF2-40B4-BE49-F238E27FC236}">
                <a16:creationId xmlns:a16="http://schemas.microsoft.com/office/drawing/2014/main" id="{1285FCE7-E13B-4F4E-8520-E3E195A1340A}"/>
              </a:ext>
            </a:extLst>
          </p:cNvPr>
          <p:cNvCxnSpPr>
            <a:cxnSpLocks/>
          </p:cNvCxnSpPr>
          <p:nvPr/>
        </p:nvCxnSpPr>
        <p:spPr>
          <a:xfrm>
            <a:off x="4074028" y="3501585"/>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代替処理 27">
            <a:extLst>
              <a:ext uri="{FF2B5EF4-FFF2-40B4-BE49-F238E27FC236}">
                <a16:creationId xmlns:a16="http://schemas.microsoft.com/office/drawing/2014/main" id="{918331EF-54D3-4AC0-B8A9-FD85FAF10EC0}"/>
              </a:ext>
            </a:extLst>
          </p:cNvPr>
          <p:cNvSpPr/>
          <p:nvPr/>
        </p:nvSpPr>
        <p:spPr>
          <a:xfrm>
            <a:off x="8549682" y="3376304"/>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29" name="直線矢印コネクタ 28">
            <a:extLst>
              <a:ext uri="{FF2B5EF4-FFF2-40B4-BE49-F238E27FC236}">
                <a16:creationId xmlns:a16="http://schemas.microsoft.com/office/drawing/2014/main" id="{DAE22638-F4F3-4538-A21A-5E2F48DE338E}"/>
              </a:ext>
            </a:extLst>
          </p:cNvPr>
          <p:cNvCxnSpPr>
            <a:cxnSpLocks/>
          </p:cNvCxnSpPr>
          <p:nvPr/>
        </p:nvCxnSpPr>
        <p:spPr>
          <a:xfrm>
            <a:off x="7344497" y="3546959"/>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285AA76-EBC5-4DA8-8E2D-B123899ADF68}"/>
              </a:ext>
            </a:extLst>
          </p:cNvPr>
          <p:cNvCxnSpPr>
            <a:cxnSpLocks/>
          </p:cNvCxnSpPr>
          <p:nvPr/>
        </p:nvCxnSpPr>
        <p:spPr>
          <a:xfrm flipH="1">
            <a:off x="7319935" y="3771095"/>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9DA1D9B-DB2E-4F95-A9CC-F9312CFE38F0}"/>
              </a:ext>
            </a:extLst>
          </p:cNvPr>
          <p:cNvCxnSpPr>
            <a:cxnSpLocks/>
          </p:cNvCxnSpPr>
          <p:nvPr/>
        </p:nvCxnSpPr>
        <p:spPr>
          <a:xfrm flipH="1" flipV="1">
            <a:off x="4066083" y="3709225"/>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四角形: 1 つの角を切り取る 34">
            <a:extLst>
              <a:ext uri="{FF2B5EF4-FFF2-40B4-BE49-F238E27FC236}">
                <a16:creationId xmlns:a16="http://schemas.microsoft.com/office/drawing/2014/main" id="{16B7E01E-600F-456C-BE5E-0B32B60E3917}"/>
              </a:ext>
            </a:extLst>
          </p:cNvPr>
          <p:cNvSpPr/>
          <p:nvPr/>
        </p:nvSpPr>
        <p:spPr>
          <a:xfrm>
            <a:off x="5407965" y="4688872"/>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sp>
        <p:nvSpPr>
          <p:cNvPr id="36" name="テキスト ボックス 35">
            <a:extLst>
              <a:ext uri="{FF2B5EF4-FFF2-40B4-BE49-F238E27FC236}">
                <a16:creationId xmlns:a16="http://schemas.microsoft.com/office/drawing/2014/main" id="{EBB92BD5-4F62-4C70-990E-11CFE0085997}"/>
              </a:ext>
            </a:extLst>
          </p:cNvPr>
          <p:cNvSpPr txBox="1"/>
          <p:nvPr/>
        </p:nvSpPr>
        <p:spPr>
          <a:xfrm>
            <a:off x="3852828" y="2392236"/>
            <a:ext cx="3193637" cy="830997"/>
          </a:xfrm>
          <a:prstGeom prst="rect">
            <a:avLst/>
          </a:prstGeom>
          <a:noFill/>
        </p:spPr>
        <p:txBody>
          <a:bodyPr wrap="square" rtlCol="0">
            <a:spAutoFit/>
          </a:bodyPr>
          <a:lstStyle/>
          <a:p>
            <a:r>
              <a:rPr lang="en-US" altLang="ja-JP" sz="1200"/>
              <a:t>getRindoInfo(); </a:t>
            </a:r>
          </a:p>
          <a:p>
            <a:r>
              <a:rPr lang="ja-JP" altLang="en-US" sz="1200"/>
              <a:t>引数</a:t>
            </a:r>
            <a:r>
              <a:rPr lang="en-US" altLang="ja-JP" sz="1200"/>
              <a:t>: rindoName,rindoPlaceName,difficulty</a:t>
            </a:r>
          </a:p>
          <a:p>
            <a:r>
              <a:rPr lang="ja-JP" altLang="en-US" sz="1200"/>
              <a:t>戻り値：</a:t>
            </a:r>
            <a:r>
              <a:rPr lang="en-US" altLang="ja-JP" sz="1200"/>
              <a:t>List&lt;RindoDTO&gt;</a:t>
            </a:r>
          </a:p>
        </p:txBody>
      </p:sp>
      <p:sp>
        <p:nvSpPr>
          <p:cNvPr id="37" name="正方形/長方形 36">
            <a:extLst>
              <a:ext uri="{FF2B5EF4-FFF2-40B4-BE49-F238E27FC236}">
                <a16:creationId xmlns:a16="http://schemas.microsoft.com/office/drawing/2014/main" id="{8D3FD05F-7305-463C-BB57-347AE600F992}"/>
              </a:ext>
            </a:extLst>
          </p:cNvPr>
          <p:cNvSpPr/>
          <p:nvPr/>
        </p:nvSpPr>
        <p:spPr>
          <a:xfrm>
            <a:off x="7959370" y="1961348"/>
            <a:ext cx="4605005" cy="1446550"/>
          </a:xfrm>
          <a:prstGeom prst="rect">
            <a:avLst/>
          </a:prstGeom>
        </p:spPr>
        <p:txBody>
          <a:bodyPr wrap="square">
            <a:spAutoFit/>
          </a:bodyPr>
          <a:lstStyle/>
          <a:p>
            <a:r>
              <a:rPr lang="en-US" altLang="ja-JP" sz="1100"/>
              <a:t>String</a:t>
            </a:r>
            <a:r>
              <a:rPr lang="ja-JP" altLang="en-US" sz="1100"/>
              <a:t> </a:t>
            </a:r>
            <a:r>
              <a:rPr lang="en-US" altLang="ja-JP" sz="1100"/>
              <a:t>sql</a:t>
            </a:r>
            <a:r>
              <a:rPr lang="ja-JP" altLang="en-US" sz="1100"/>
              <a:t> </a:t>
            </a:r>
            <a:r>
              <a:rPr lang="en-US" altLang="ja-JP" sz="1100"/>
              <a:t>=</a:t>
            </a:r>
            <a:r>
              <a:rPr lang="ja-JP" altLang="en-US" sz="1100"/>
              <a:t> </a:t>
            </a:r>
            <a:r>
              <a:rPr lang="en-US" altLang="ja-JP" sz="1100"/>
              <a:t>“SELECT</a:t>
            </a:r>
            <a:r>
              <a:rPr lang="ja-JP" altLang="en-US" sz="1100"/>
              <a:t> </a:t>
            </a:r>
            <a:r>
              <a:rPr lang="en-US" altLang="ja-JP" sz="1100"/>
              <a:t>*</a:t>
            </a:r>
            <a:r>
              <a:rPr lang="ja-JP" altLang="en-US" sz="1100"/>
              <a:t> </a:t>
            </a:r>
            <a:r>
              <a:rPr lang="en-US" altLang="ja-JP" sz="1100"/>
              <a:t>FROM  rindo WHERE”;</a:t>
            </a:r>
          </a:p>
          <a:p>
            <a:r>
              <a:rPr lang="en-US" altLang="ja-JP" sz="1100"/>
              <a:t>If(rindoName != null){</a:t>
            </a:r>
          </a:p>
          <a:p>
            <a:r>
              <a:rPr lang="en-US" altLang="ja-JP" sz="1100"/>
              <a:t>    sql + “ rindoName = ? AND”;</a:t>
            </a:r>
          </a:p>
          <a:p>
            <a:r>
              <a:rPr lang="en-US" altLang="ja-JP" sz="1100"/>
              <a:t>}</a:t>
            </a:r>
          </a:p>
          <a:p>
            <a:r>
              <a:rPr lang="en-US" altLang="ja-JP" sz="1100"/>
              <a:t>If(rindoPlaceName != null{</a:t>
            </a:r>
          </a:p>
          <a:p>
            <a:r>
              <a:rPr lang="en-US" altLang="ja-JP" sz="1100"/>
              <a:t>    sql + “rindoPlaceName = ? AND”;</a:t>
            </a:r>
          </a:p>
          <a:p>
            <a:r>
              <a:rPr lang="en-US" altLang="ja-JP" sz="1100"/>
              <a:t>}</a:t>
            </a:r>
          </a:p>
          <a:p>
            <a:r>
              <a:rPr lang="ja-JP" altLang="en-US" sz="1100"/>
              <a:t>・・・</a:t>
            </a:r>
            <a:endParaRPr lang="en-US" altLang="ja-JP" sz="1100"/>
          </a:p>
        </p:txBody>
      </p:sp>
      <p:cxnSp>
        <p:nvCxnSpPr>
          <p:cNvPr id="38" name="直線矢印コネクタ 37">
            <a:extLst>
              <a:ext uri="{FF2B5EF4-FFF2-40B4-BE49-F238E27FC236}">
                <a16:creationId xmlns:a16="http://schemas.microsoft.com/office/drawing/2014/main" id="{8F084154-73E9-47D5-86B0-BFCC75269C48}"/>
              </a:ext>
            </a:extLst>
          </p:cNvPr>
          <p:cNvCxnSpPr>
            <a:cxnSpLocks/>
            <a:stCxn id="35" idx="3"/>
          </p:cNvCxnSpPr>
          <p:nvPr/>
        </p:nvCxnSpPr>
        <p:spPr>
          <a:xfrm flipV="1">
            <a:off x="6313485" y="3762480"/>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2363A6A0-B8E4-40DA-A5E2-5F51EFE5914B}"/>
              </a:ext>
            </a:extLst>
          </p:cNvPr>
          <p:cNvSpPr txBox="1"/>
          <p:nvPr/>
        </p:nvSpPr>
        <p:spPr>
          <a:xfrm>
            <a:off x="3603065" y="3846751"/>
            <a:ext cx="1921432" cy="276999"/>
          </a:xfrm>
          <a:prstGeom prst="rect">
            <a:avLst/>
          </a:prstGeom>
          <a:noFill/>
        </p:spPr>
        <p:txBody>
          <a:bodyPr wrap="square" rtlCol="0">
            <a:spAutoFit/>
          </a:bodyPr>
          <a:lstStyle/>
          <a:p>
            <a:r>
              <a:rPr lang="en-US" altLang="ja-JP" sz="1200"/>
              <a:t>searchRindoDTOList</a:t>
            </a:r>
          </a:p>
        </p:txBody>
      </p:sp>
      <p:sp>
        <p:nvSpPr>
          <p:cNvPr id="40" name="テキスト ボックス 39">
            <a:extLst>
              <a:ext uri="{FF2B5EF4-FFF2-40B4-BE49-F238E27FC236}">
                <a16:creationId xmlns:a16="http://schemas.microsoft.com/office/drawing/2014/main" id="{4F725CBB-36FC-42D5-A584-C80F74A14664}"/>
              </a:ext>
            </a:extLst>
          </p:cNvPr>
          <p:cNvSpPr txBox="1"/>
          <p:nvPr/>
        </p:nvSpPr>
        <p:spPr>
          <a:xfrm>
            <a:off x="5486744" y="3872626"/>
            <a:ext cx="2645199" cy="830997"/>
          </a:xfrm>
          <a:prstGeom prst="rect">
            <a:avLst/>
          </a:prstGeom>
          <a:noFill/>
        </p:spPr>
        <p:txBody>
          <a:bodyPr wrap="square" rtlCol="0">
            <a:spAutoFit/>
          </a:bodyPr>
          <a:lstStyle/>
          <a:p>
            <a:r>
              <a:rPr lang="ja-JP" altLang="en-US" sz="1200"/>
              <a:t>情報すべてを</a:t>
            </a:r>
            <a:r>
              <a:rPr lang="en-US" altLang="ja-JP" sz="1200"/>
              <a:t>rindoDTO</a:t>
            </a:r>
            <a:r>
              <a:rPr lang="ja-JP" altLang="en-US" sz="1200"/>
              <a:t>に格納する</a:t>
            </a:r>
            <a:endParaRPr lang="en-US" altLang="ja-JP" sz="1200"/>
          </a:p>
          <a:p>
            <a:r>
              <a:rPr lang="ja-JP" altLang="en-US" sz="1200"/>
              <a:t>該当がなければ</a:t>
            </a:r>
            <a:r>
              <a:rPr lang="en-US" altLang="ja-JP" sz="1200"/>
              <a:t>rindoName</a:t>
            </a:r>
            <a:r>
              <a:rPr lang="ja-JP" altLang="en-US" sz="1200"/>
              <a:t>に該当なしを記入する。</a:t>
            </a:r>
            <a:endParaRPr lang="en-US" altLang="ja-JP" sz="1200"/>
          </a:p>
          <a:p>
            <a:r>
              <a:rPr lang="en-US" altLang="ja-JP" sz="1200"/>
              <a:t>rindoDTO</a:t>
            </a:r>
            <a:r>
              <a:rPr lang="ja-JP" altLang="en-US" sz="1200"/>
              <a:t>を</a:t>
            </a:r>
            <a:r>
              <a:rPr lang="en-US" altLang="ja-JP" sz="1200"/>
              <a:t>List</a:t>
            </a:r>
            <a:r>
              <a:rPr lang="ja-JP" altLang="en-US" sz="1200"/>
              <a:t>に格納する</a:t>
            </a:r>
            <a:endParaRPr lang="en-US" altLang="ja-JP" sz="1200"/>
          </a:p>
        </p:txBody>
      </p:sp>
      <p:cxnSp>
        <p:nvCxnSpPr>
          <p:cNvPr id="41" name="直線矢印コネクタ 40">
            <a:extLst>
              <a:ext uri="{FF2B5EF4-FFF2-40B4-BE49-F238E27FC236}">
                <a16:creationId xmlns:a16="http://schemas.microsoft.com/office/drawing/2014/main" id="{E5EBA317-A60D-4D48-B14D-25928708A994}"/>
              </a:ext>
            </a:extLst>
          </p:cNvPr>
          <p:cNvCxnSpPr>
            <a:cxnSpLocks/>
          </p:cNvCxnSpPr>
          <p:nvPr/>
        </p:nvCxnSpPr>
        <p:spPr>
          <a:xfrm>
            <a:off x="2782257" y="3655010"/>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86BD7CF2-6CCE-4CB1-9AB4-2852BEA8690C}"/>
              </a:ext>
            </a:extLst>
          </p:cNvPr>
          <p:cNvSpPr txBox="1"/>
          <p:nvPr/>
        </p:nvSpPr>
        <p:spPr>
          <a:xfrm>
            <a:off x="1312139" y="3874148"/>
            <a:ext cx="1921432" cy="2123658"/>
          </a:xfrm>
          <a:prstGeom prst="rect">
            <a:avLst/>
          </a:prstGeom>
          <a:noFill/>
        </p:spPr>
        <p:txBody>
          <a:bodyPr wrap="square" rtlCol="0">
            <a:spAutoFit/>
          </a:bodyPr>
          <a:lstStyle/>
          <a:p>
            <a:r>
              <a:rPr lang="en-US" altLang="ja-JP" sz="1200"/>
              <a:t>searchRindoDTOList</a:t>
            </a:r>
            <a:r>
              <a:rPr lang="ja-JP" altLang="en-US" sz="1200"/>
              <a:t>の中身チェック</a:t>
            </a:r>
            <a:endParaRPr lang="en-US" altLang="ja-JP" sz="1200"/>
          </a:p>
          <a:p>
            <a:r>
              <a:rPr lang="en-US" altLang="ja-JP" sz="1200"/>
              <a:t>searchRindoDTOList</a:t>
            </a:r>
            <a:r>
              <a:rPr lang="ja-JP" altLang="en-US" sz="1200"/>
              <a:t>をセッションし、</a:t>
            </a:r>
            <a:r>
              <a:rPr lang="en-US" altLang="ja-JP" sz="1200"/>
              <a:t>jsp</a:t>
            </a:r>
            <a:r>
              <a:rPr lang="ja-JP" altLang="en-US" sz="1200"/>
              <a:t>へ遷移する。</a:t>
            </a:r>
            <a:endParaRPr lang="en-US" altLang="ja-JP" sz="1200"/>
          </a:p>
          <a:p>
            <a:r>
              <a:rPr lang="en-US" altLang="ja-JP" sz="1200"/>
              <a:t>searchRindoDTOList</a:t>
            </a:r>
            <a:r>
              <a:rPr lang="ja-JP" altLang="en-US" sz="1200"/>
              <a:t>に中身がなければ</a:t>
            </a:r>
            <a:r>
              <a:rPr lang="en-US" altLang="ja-JP" sz="1200"/>
              <a:t>jsp</a:t>
            </a:r>
            <a:r>
              <a:rPr lang="ja-JP" altLang="en-US" sz="1200"/>
              <a:t>にて該当なしと表示する。</a:t>
            </a:r>
            <a:endParaRPr lang="en-US" altLang="ja-JP" sz="1200"/>
          </a:p>
          <a:p>
            <a:r>
              <a:rPr lang="en-US" altLang="ja-JP" sz="1200"/>
              <a:t>SearchFlg session</a:t>
            </a:r>
            <a:r>
              <a:rPr lang="ja-JP" altLang="en-US" sz="1200"/>
              <a:t>に</a:t>
            </a:r>
            <a:r>
              <a:rPr lang="en-US" altLang="ja-JP" sz="1200"/>
              <a:t>”rindo”</a:t>
            </a:r>
            <a:r>
              <a:rPr lang="ja-JP" altLang="en-US" sz="1200"/>
              <a:t>を格納する。</a:t>
            </a:r>
            <a:endParaRPr lang="en-US" altLang="ja-JP" sz="1200"/>
          </a:p>
          <a:p>
            <a:endParaRPr lang="en-US" altLang="ja-JP" sz="1200"/>
          </a:p>
        </p:txBody>
      </p:sp>
      <p:cxnSp>
        <p:nvCxnSpPr>
          <p:cNvPr id="43" name="直線矢印コネクタ 42">
            <a:extLst>
              <a:ext uri="{FF2B5EF4-FFF2-40B4-BE49-F238E27FC236}">
                <a16:creationId xmlns:a16="http://schemas.microsoft.com/office/drawing/2014/main" id="{4677B003-9F20-4A66-B055-CAF5E9967F4E}"/>
              </a:ext>
            </a:extLst>
          </p:cNvPr>
          <p:cNvCxnSpPr>
            <a:cxnSpLocks/>
          </p:cNvCxnSpPr>
          <p:nvPr/>
        </p:nvCxnSpPr>
        <p:spPr>
          <a:xfrm>
            <a:off x="2782257" y="2516975"/>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70F8D9E-F6A1-4A1F-AD00-E6785CEA204F}"/>
              </a:ext>
            </a:extLst>
          </p:cNvPr>
          <p:cNvSpPr txBox="1"/>
          <p:nvPr/>
        </p:nvSpPr>
        <p:spPr>
          <a:xfrm>
            <a:off x="966122" y="2291354"/>
            <a:ext cx="1921432" cy="1384995"/>
          </a:xfrm>
          <a:prstGeom prst="rect">
            <a:avLst/>
          </a:prstGeom>
          <a:noFill/>
        </p:spPr>
        <p:txBody>
          <a:bodyPr wrap="square" rtlCol="0">
            <a:spAutoFit/>
          </a:bodyPr>
          <a:lstStyle/>
          <a:p>
            <a:r>
              <a:rPr lang="ja-JP" altLang="en-US" sz="1200"/>
              <a:t>フォームから</a:t>
            </a:r>
            <a:r>
              <a:rPr lang="en-US" altLang="ja-JP" sz="1200"/>
              <a:t>Rindo</a:t>
            </a:r>
            <a:r>
              <a:rPr lang="ja-JP" altLang="en-US" sz="1200"/>
              <a:t>情報を取得する</a:t>
            </a:r>
            <a:endParaRPr lang="en-US" altLang="ja-JP" sz="1200"/>
          </a:p>
          <a:p>
            <a:r>
              <a:rPr lang="ja-JP" altLang="en-US" sz="1200"/>
              <a:t>林道名：</a:t>
            </a:r>
            <a:r>
              <a:rPr lang="en-US" altLang="ja-JP" sz="1200"/>
              <a:t>rindoName</a:t>
            </a:r>
          </a:p>
          <a:p>
            <a:r>
              <a:rPr lang="ja-JP" altLang="en-US" sz="1200"/>
              <a:t>地域：</a:t>
            </a:r>
            <a:r>
              <a:rPr lang="en-US" altLang="ja-JP" sz="1200"/>
              <a:t>rindoPlaceName</a:t>
            </a:r>
          </a:p>
          <a:p>
            <a:r>
              <a:rPr lang="ja-JP" altLang="en-US" sz="1200"/>
              <a:t>難易度：</a:t>
            </a:r>
            <a:r>
              <a:rPr lang="en-US" altLang="ja-JP" sz="1200"/>
              <a:t>difficulty</a:t>
            </a:r>
          </a:p>
          <a:p>
            <a:endParaRPr lang="en-US" altLang="ja-JP" sz="1200"/>
          </a:p>
          <a:p>
            <a:endParaRPr lang="en-US" altLang="ja-JP" sz="1200"/>
          </a:p>
        </p:txBody>
      </p:sp>
      <p:sp>
        <p:nvSpPr>
          <p:cNvPr id="22" name="四角形: 1 つの角を切り取る 21">
            <a:extLst>
              <a:ext uri="{FF2B5EF4-FFF2-40B4-BE49-F238E27FC236}">
                <a16:creationId xmlns:a16="http://schemas.microsoft.com/office/drawing/2014/main" id="{A23A87AC-E997-4BB1-A216-0B40D53AFB34}"/>
              </a:ext>
            </a:extLst>
          </p:cNvPr>
          <p:cNvSpPr/>
          <p:nvPr/>
        </p:nvSpPr>
        <p:spPr>
          <a:xfrm>
            <a:off x="1161192" y="3353098"/>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SearchConfirmAction</a:t>
            </a:r>
            <a:endParaRPr kumimoji="1" lang="ja-JP" altLang="en-US" sz="1600"/>
          </a:p>
        </p:txBody>
      </p:sp>
      <p:sp>
        <p:nvSpPr>
          <p:cNvPr id="2" name="テキスト ボックス 1">
            <a:extLst>
              <a:ext uri="{FF2B5EF4-FFF2-40B4-BE49-F238E27FC236}">
                <a16:creationId xmlns:a16="http://schemas.microsoft.com/office/drawing/2014/main" id="{DC259EE2-CB9D-4D9A-81E0-50AD6F913710}"/>
              </a:ext>
            </a:extLst>
          </p:cNvPr>
          <p:cNvSpPr txBox="1"/>
          <p:nvPr/>
        </p:nvSpPr>
        <p:spPr>
          <a:xfrm>
            <a:off x="505166" y="1544916"/>
            <a:ext cx="2728405" cy="369332"/>
          </a:xfrm>
          <a:prstGeom prst="rect">
            <a:avLst/>
          </a:prstGeom>
          <a:noFill/>
        </p:spPr>
        <p:txBody>
          <a:bodyPr wrap="square" rtlCol="0">
            <a:spAutoFit/>
          </a:bodyPr>
          <a:lstStyle/>
          <a:p>
            <a:r>
              <a:rPr kumimoji="1" lang="ja-JP" altLang="en-US"/>
              <a:t>林道の検索</a:t>
            </a:r>
          </a:p>
        </p:txBody>
      </p:sp>
      <p:sp>
        <p:nvSpPr>
          <p:cNvPr id="23" name="テキスト ボックス 22">
            <a:extLst>
              <a:ext uri="{FF2B5EF4-FFF2-40B4-BE49-F238E27FC236}">
                <a16:creationId xmlns:a16="http://schemas.microsoft.com/office/drawing/2014/main" id="{E704B382-10C2-4A41-B905-9C926363B1EB}"/>
              </a:ext>
            </a:extLst>
          </p:cNvPr>
          <p:cNvSpPr txBox="1"/>
          <p:nvPr/>
        </p:nvSpPr>
        <p:spPr>
          <a:xfrm>
            <a:off x="9672172" y="3085294"/>
            <a:ext cx="2435816" cy="461665"/>
          </a:xfrm>
          <a:prstGeom prst="rect">
            <a:avLst/>
          </a:prstGeom>
          <a:noFill/>
        </p:spPr>
        <p:txBody>
          <a:bodyPr wrap="square" rtlCol="0">
            <a:spAutoFit/>
          </a:bodyPr>
          <a:lstStyle/>
          <a:p>
            <a:r>
              <a:rPr lang="ja-JP" altLang="en-US" sz="1200"/>
              <a:t>最後の</a:t>
            </a:r>
            <a:r>
              <a:rPr lang="en-US" altLang="ja-JP" sz="1200"/>
              <a:t>AND</a:t>
            </a:r>
            <a:r>
              <a:rPr lang="ja-JP" altLang="en-US" sz="1200"/>
              <a:t>を</a:t>
            </a:r>
            <a:r>
              <a:rPr lang="en-US" altLang="ja-JP" sz="1200"/>
              <a:t>replace</a:t>
            </a:r>
            <a:r>
              <a:rPr lang="ja-JP" altLang="en-US" sz="1200"/>
              <a:t>で取り除く</a:t>
            </a:r>
            <a:endParaRPr lang="en-US" altLang="ja-JP" sz="1200"/>
          </a:p>
          <a:p>
            <a:r>
              <a:rPr lang="en-US" altLang="ja-JP" sz="1200"/>
              <a:t>Sql.replace(“AND$”,” ”);</a:t>
            </a:r>
          </a:p>
        </p:txBody>
      </p:sp>
    </p:spTree>
    <p:extLst>
      <p:ext uri="{BB962C8B-B14F-4D97-AF65-F5344CB8AC3E}">
        <p14:creationId xmlns:p14="http://schemas.microsoft.com/office/powerpoint/2010/main" val="46394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1 つの角を切り取る 6">
            <a:extLst>
              <a:ext uri="{FF2B5EF4-FFF2-40B4-BE49-F238E27FC236}">
                <a16:creationId xmlns:a16="http://schemas.microsoft.com/office/drawing/2014/main" id="{7367D7C5-37E2-46CD-A0DB-B190F935C02E}"/>
              </a:ext>
            </a:extLst>
          </p:cNvPr>
          <p:cNvSpPr/>
          <p:nvPr/>
        </p:nvSpPr>
        <p:spPr>
          <a:xfrm>
            <a:off x="685407" y="3359642"/>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600"/>
              <a:t>Rindo</a:t>
            </a:r>
            <a:r>
              <a:rPr kumimoji="1" lang="en-US" altLang="ja-JP" sz="1600"/>
              <a:t>Action</a:t>
            </a:r>
            <a:endParaRPr kumimoji="1" lang="ja-JP" altLang="en-US" sz="1600"/>
          </a:p>
        </p:txBody>
      </p:sp>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3284737" cy="369332"/>
          </a:xfrm>
          <a:prstGeom prst="rect">
            <a:avLst/>
          </a:prstGeom>
          <a:noFill/>
        </p:spPr>
        <p:txBody>
          <a:bodyPr wrap="square" rtlCol="0">
            <a:spAutoFit/>
          </a:bodyPr>
          <a:lstStyle/>
          <a:p>
            <a:r>
              <a:rPr lang="ja-JP" altLang="en-US"/>
              <a:t>林道</a:t>
            </a:r>
            <a:r>
              <a:rPr kumimoji="1" lang="ja-JP" altLang="en-US"/>
              <a:t>詳細ページ①</a:t>
            </a:r>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607265"/>
            <a:ext cx="8372165" cy="1169551"/>
          </a:xfrm>
          <a:prstGeom prst="rect">
            <a:avLst/>
          </a:prstGeom>
          <a:noFill/>
        </p:spPr>
        <p:txBody>
          <a:bodyPr wrap="square" rtlCol="0">
            <a:spAutoFit/>
          </a:bodyPr>
          <a:lstStyle/>
          <a:p>
            <a:r>
              <a:rPr lang="ja-JP" altLang="en-US" sz="1400"/>
              <a:t>機能：林道詳細ページの内容を</a:t>
            </a:r>
            <a:r>
              <a:rPr lang="en-US" altLang="ja-JP" sz="1400"/>
              <a:t>DB</a:t>
            </a:r>
            <a:r>
              <a:rPr lang="ja-JP" altLang="en-US" sz="1400"/>
              <a:t>から取り出し、表示する。</a:t>
            </a:r>
            <a:endParaRPr lang="en-US" altLang="ja-JP" sz="1400"/>
          </a:p>
          <a:p>
            <a:r>
              <a:rPr lang="ja-JP" altLang="en-US" sz="1400"/>
              <a:t>検索ページより詳細ページがクリックされたとき、</a:t>
            </a:r>
            <a:r>
              <a:rPr lang="en-US" altLang="ja-JP" sz="1400"/>
              <a:t>hidden</a:t>
            </a:r>
            <a:r>
              <a:rPr lang="ja-JP" altLang="en-US" sz="1400"/>
              <a:t>を使い、林道の</a:t>
            </a:r>
            <a:r>
              <a:rPr lang="en-US" altLang="ja-JP" sz="1400"/>
              <a:t>id</a:t>
            </a:r>
            <a:r>
              <a:rPr lang="ja-JP" altLang="en-US" sz="1400"/>
              <a:t>を取得する。</a:t>
            </a:r>
            <a:endParaRPr lang="en-US" altLang="ja-JP" sz="1400"/>
          </a:p>
          <a:p>
            <a:r>
              <a:rPr lang="ja-JP" altLang="en-US" sz="1400"/>
              <a:t>その</a:t>
            </a:r>
            <a:r>
              <a:rPr lang="en-US" altLang="ja-JP" sz="1400"/>
              <a:t>id</a:t>
            </a:r>
            <a:r>
              <a:rPr lang="ja-JP" altLang="en-US" sz="1400"/>
              <a:t>をもとに</a:t>
            </a:r>
            <a:r>
              <a:rPr lang="en-US" altLang="ja-JP" sz="1400"/>
              <a:t>DB</a:t>
            </a:r>
            <a:r>
              <a:rPr lang="ja-JP" altLang="en-US" sz="1400"/>
              <a:t>を調査する。</a:t>
            </a:r>
            <a:endParaRPr lang="en-US" altLang="ja-JP" sz="1400"/>
          </a:p>
          <a:p>
            <a:r>
              <a:rPr lang="ja-JP" altLang="en-US" sz="1400"/>
              <a:t>また、取得された</a:t>
            </a:r>
            <a:r>
              <a:rPr lang="en-US" altLang="ja-JP" sz="1400"/>
              <a:t>rindoName</a:t>
            </a:r>
            <a:r>
              <a:rPr lang="ja-JP" altLang="en-US" sz="1400"/>
              <a:t>を使い、</a:t>
            </a:r>
            <a:r>
              <a:rPr lang="en-US" altLang="ja-JP" sz="1400"/>
              <a:t>ivent</a:t>
            </a:r>
            <a:r>
              <a:rPr lang="ja-JP" altLang="en-US" sz="1400"/>
              <a:t>を検索する。</a:t>
            </a:r>
            <a:endParaRPr lang="en-US" altLang="ja-JP" sz="1400"/>
          </a:p>
          <a:p>
            <a:r>
              <a:rPr lang="en-US" altLang="ja-JP" sz="1400"/>
              <a:t>rindo</a:t>
            </a:r>
            <a:r>
              <a:rPr lang="ja-JP" altLang="en-US" sz="1400"/>
              <a:t>のデータと</a:t>
            </a:r>
            <a:r>
              <a:rPr lang="en-US" altLang="ja-JP" sz="1400"/>
              <a:t>ivent</a:t>
            </a:r>
            <a:r>
              <a:rPr lang="ja-JP" altLang="en-US" sz="1400"/>
              <a:t>のデータ（</a:t>
            </a:r>
            <a:r>
              <a:rPr lang="en-US" altLang="ja-JP" sz="1400"/>
              <a:t>ivent</a:t>
            </a:r>
            <a:r>
              <a:rPr lang="ja-JP" altLang="en-US" sz="1400"/>
              <a:t>はリストでまとめる</a:t>
            </a:r>
            <a:r>
              <a:rPr lang="en-US" altLang="ja-JP" sz="1400"/>
              <a:t>)</a:t>
            </a:r>
            <a:r>
              <a:rPr lang="ja-JP" altLang="en-US" sz="1400"/>
              <a:t>を</a:t>
            </a:r>
            <a:r>
              <a:rPr lang="en-US" altLang="ja-JP" sz="1400"/>
              <a:t>DTO</a:t>
            </a:r>
            <a:r>
              <a:rPr lang="ja-JP" altLang="en-US" sz="1400"/>
              <a:t>の</a:t>
            </a:r>
            <a:r>
              <a:rPr lang="en-US" altLang="ja-JP" sz="1400"/>
              <a:t>session</a:t>
            </a:r>
            <a:r>
              <a:rPr lang="ja-JP" altLang="en-US" sz="1400"/>
              <a:t>を使って</a:t>
            </a:r>
            <a:r>
              <a:rPr lang="en-US" altLang="ja-JP" sz="1400"/>
              <a:t>jsp</a:t>
            </a:r>
            <a:r>
              <a:rPr lang="ja-JP" altLang="en-US" sz="1400"/>
              <a:t>へ送る。</a:t>
            </a:r>
            <a:endParaRPr lang="en-US" altLang="ja-JP" sz="1400"/>
          </a:p>
        </p:txBody>
      </p:sp>
      <p:sp>
        <p:nvSpPr>
          <p:cNvPr id="10" name="四角形: 1 つの角を切り取る 9">
            <a:extLst>
              <a:ext uri="{FF2B5EF4-FFF2-40B4-BE49-F238E27FC236}">
                <a16:creationId xmlns:a16="http://schemas.microsoft.com/office/drawing/2014/main" id="{AAB8636B-A88A-4D3B-BB5B-49A307866661}"/>
              </a:ext>
            </a:extLst>
          </p:cNvPr>
          <p:cNvSpPr/>
          <p:nvPr/>
        </p:nvSpPr>
        <p:spPr>
          <a:xfrm>
            <a:off x="3992306" y="3359642"/>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RindoDAO</a:t>
            </a:r>
            <a:endParaRPr kumimoji="1" lang="ja-JP" altLang="en-US" sz="1600"/>
          </a:p>
        </p:txBody>
      </p:sp>
      <p:cxnSp>
        <p:nvCxnSpPr>
          <p:cNvPr id="11" name="直線矢印コネクタ 10">
            <a:extLst>
              <a:ext uri="{FF2B5EF4-FFF2-40B4-BE49-F238E27FC236}">
                <a16:creationId xmlns:a16="http://schemas.microsoft.com/office/drawing/2014/main" id="{81EF9FC7-0213-4185-AFA4-4C7AFF85781F}"/>
              </a:ext>
            </a:extLst>
          </p:cNvPr>
          <p:cNvCxnSpPr>
            <a:cxnSpLocks/>
          </p:cNvCxnSpPr>
          <p:nvPr/>
        </p:nvCxnSpPr>
        <p:spPr>
          <a:xfrm>
            <a:off x="2739638" y="3429000"/>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代替処理 11">
            <a:extLst>
              <a:ext uri="{FF2B5EF4-FFF2-40B4-BE49-F238E27FC236}">
                <a16:creationId xmlns:a16="http://schemas.microsoft.com/office/drawing/2014/main" id="{DE742943-21B8-4DB3-8CC6-68A9246495A9}"/>
              </a:ext>
            </a:extLst>
          </p:cNvPr>
          <p:cNvSpPr/>
          <p:nvPr/>
        </p:nvSpPr>
        <p:spPr>
          <a:xfrm>
            <a:off x="7301185" y="3252688"/>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3" name="直線矢印コネクタ 12">
            <a:extLst>
              <a:ext uri="{FF2B5EF4-FFF2-40B4-BE49-F238E27FC236}">
                <a16:creationId xmlns:a16="http://schemas.microsoft.com/office/drawing/2014/main" id="{BD28601B-E800-4E91-A161-0C867AD9C08E}"/>
              </a:ext>
            </a:extLst>
          </p:cNvPr>
          <p:cNvCxnSpPr>
            <a:cxnSpLocks/>
          </p:cNvCxnSpPr>
          <p:nvPr/>
        </p:nvCxnSpPr>
        <p:spPr>
          <a:xfrm>
            <a:off x="6096000" y="3423343"/>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DCA4B6F-ECB4-4185-B409-670B3C98BAC5}"/>
              </a:ext>
            </a:extLst>
          </p:cNvPr>
          <p:cNvCxnSpPr>
            <a:cxnSpLocks/>
          </p:cNvCxnSpPr>
          <p:nvPr/>
        </p:nvCxnSpPr>
        <p:spPr>
          <a:xfrm flipH="1">
            <a:off x="6071438" y="3647479"/>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0ED616B-1CB4-45D3-8F15-99F9E9D8104F}"/>
              </a:ext>
            </a:extLst>
          </p:cNvPr>
          <p:cNvCxnSpPr>
            <a:cxnSpLocks/>
          </p:cNvCxnSpPr>
          <p:nvPr/>
        </p:nvCxnSpPr>
        <p:spPr>
          <a:xfrm flipH="1" flipV="1">
            <a:off x="2731693" y="3636640"/>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四角形: 1 つの角を切り取る 15">
            <a:extLst>
              <a:ext uri="{FF2B5EF4-FFF2-40B4-BE49-F238E27FC236}">
                <a16:creationId xmlns:a16="http://schemas.microsoft.com/office/drawing/2014/main" id="{65D021BF-ADCE-42C6-A857-9E13193950FE}"/>
              </a:ext>
            </a:extLst>
          </p:cNvPr>
          <p:cNvSpPr/>
          <p:nvPr/>
        </p:nvSpPr>
        <p:spPr>
          <a:xfrm>
            <a:off x="3992305" y="4591359"/>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RindoDTO</a:t>
            </a:r>
            <a:endParaRPr kumimoji="1" lang="ja-JP" altLang="en-US" sz="1600"/>
          </a:p>
        </p:txBody>
      </p:sp>
      <p:cxnSp>
        <p:nvCxnSpPr>
          <p:cNvPr id="19" name="直線矢印コネクタ 18">
            <a:extLst>
              <a:ext uri="{FF2B5EF4-FFF2-40B4-BE49-F238E27FC236}">
                <a16:creationId xmlns:a16="http://schemas.microsoft.com/office/drawing/2014/main" id="{96E9C915-63A4-4211-8992-2559E094AAFD}"/>
              </a:ext>
            </a:extLst>
          </p:cNvPr>
          <p:cNvCxnSpPr>
            <a:cxnSpLocks/>
            <a:endCxn id="7" idx="3"/>
          </p:cNvCxnSpPr>
          <p:nvPr/>
        </p:nvCxnSpPr>
        <p:spPr>
          <a:xfrm>
            <a:off x="1621985" y="2450237"/>
            <a:ext cx="0" cy="90940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B96AB02-F9ED-405C-9534-50A2D36BC03D}"/>
              </a:ext>
            </a:extLst>
          </p:cNvPr>
          <p:cNvSpPr txBox="1"/>
          <p:nvPr/>
        </p:nvSpPr>
        <p:spPr>
          <a:xfrm>
            <a:off x="435191" y="2721961"/>
            <a:ext cx="3033387" cy="276999"/>
          </a:xfrm>
          <a:prstGeom prst="rect">
            <a:avLst/>
          </a:prstGeom>
          <a:noFill/>
        </p:spPr>
        <p:txBody>
          <a:bodyPr wrap="square" rtlCol="0">
            <a:spAutoFit/>
          </a:bodyPr>
          <a:lstStyle/>
          <a:p>
            <a:r>
              <a:rPr lang="ja-JP" altLang="en-US" sz="1200"/>
              <a:t>検索結果より林道の</a:t>
            </a:r>
            <a:r>
              <a:rPr lang="en-US" altLang="ja-JP" sz="1200"/>
              <a:t>id</a:t>
            </a:r>
            <a:r>
              <a:rPr lang="ja-JP" altLang="en-US" sz="1200"/>
              <a:t>を取得</a:t>
            </a:r>
            <a:endParaRPr lang="en-US" altLang="ja-JP" sz="1200"/>
          </a:p>
        </p:txBody>
      </p:sp>
      <p:sp>
        <p:nvSpPr>
          <p:cNvPr id="25" name="テキスト ボックス 24">
            <a:extLst>
              <a:ext uri="{FF2B5EF4-FFF2-40B4-BE49-F238E27FC236}">
                <a16:creationId xmlns:a16="http://schemas.microsoft.com/office/drawing/2014/main" id="{AC7A4365-F4A0-4C07-8466-F4317C272DD9}"/>
              </a:ext>
            </a:extLst>
          </p:cNvPr>
          <p:cNvSpPr txBox="1"/>
          <p:nvPr/>
        </p:nvSpPr>
        <p:spPr>
          <a:xfrm>
            <a:off x="2916899" y="2588120"/>
            <a:ext cx="1921432" cy="646331"/>
          </a:xfrm>
          <a:prstGeom prst="rect">
            <a:avLst/>
          </a:prstGeom>
          <a:noFill/>
        </p:spPr>
        <p:txBody>
          <a:bodyPr wrap="square" rtlCol="0">
            <a:spAutoFit/>
          </a:bodyPr>
          <a:lstStyle/>
          <a:p>
            <a:r>
              <a:rPr lang="en-US" altLang="ja-JP" sz="1200"/>
              <a:t>getRindoInfo(); </a:t>
            </a:r>
          </a:p>
          <a:p>
            <a:r>
              <a:rPr lang="ja-JP" altLang="en-US" sz="1200"/>
              <a:t>引数：</a:t>
            </a:r>
            <a:r>
              <a:rPr lang="en-US" altLang="ja-JP" sz="1200"/>
              <a:t>id</a:t>
            </a:r>
          </a:p>
          <a:p>
            <a:r>
              <a:rPr lang="ja-JP" altLang="en-US" sz="1200"/>
              <a:t>戻り値：</a:t>
            </a:r>
            <a:r>
              <a:rPr lang="en-US" altLang="ja-JP" sz="1200"/>
              <a:t>RindoDTO</a:t>
            </a:r>
          </a:p>
        </p:txBody>
      </p:sp>
      <p:sp>
        <p:nvSpPr>
          <p:cNvPr id="26" name="正方形/長方形 25">
            <a:extLst>
              <a:ext uri="{FF2B5EF4-FFF2-40B4-BE49-F238E27FC236}">
                <a16:creationId xmlns:a16="http://schemas.microsoft.com/office/drawing/2014/main" id="{A0581B86-8DC6-4DF9-915C-F51AA8D59732}"/>
              </a:ext>
            </a:extLst>
          </p:cNvPr>
          <p:cNvSpPr/>
          <p:nvPr/>
        </p:nvSpPr>
        <p:spPr>
          <a:xfrm>
            <a:off x="5803345" y="2950041"/>
            <a:ext cx="2659262" cy="261609"/>
          </a:xfrm>
          <a:prstGeom prst="rect">
            <a:avLst/>
          </a:prstGeom>
        </p:spPr>
        <p:txBody>
          <a:bodyPr wrap="square">
            <a:spAutoFit/>
          </a:bodyPr>
          <a:lstStyle/>
          <a:p>
            <a:r>
              <a:rPr lang="en-US" altLang="ja-JP" sz="1100"/>
              <a:t>SELECT</a:t>
            </a:r>
            <a:r>
              <a:rPr lang="ja-JP" altLang="en-US" sz="1100"/>
              <a:t> </a:t>
            </a:r>
            <a:r>
              <a:rPr lang="en-US" altLang="ja-JP" sz="1100"/>
              <a:t>*</a:t>
            </a:r>
            <a:r>
              <a:rPr lang="ja-JP" altLang="en-US" sz="1100"/>
              <a:t> </a:t>
            </a:r>
            <a:r>
              <a:rPr lang="en-US" altLang="ja-JP" sz="1100"/>
              <a:t>FROM ivent WHERE id= ? </a:t>
            </a:r>
          </a:p>
        </p:txBody>
      </p:sp>
      <p:cxnSp>
        <p:nvCxnSpPr>
          <p:cNvPr id="27" name="直線矢印コネクタ 26">
            <a:extLst>
              <a:ext uri="{FF2B5EF4-FFF2-40B4-BE49-F238E27FC236}">
                <a16:creationId xmlns:a16="http://schemas.microsoft.com/office/drawing/2014/main" id="{6DC21C0A-84AC-41E9-B9D5-7C0CE88D1C33}"/>
              </a:ext>
            </a:extLst>
          </p:cNvPr>
          <p:cNvCxnSpPr>
            <a:cxnSpLocks/>
            <a:stCxn id="16" idx="3"/>
            <a:endCxn id="10" idx="1"/>
          </p:cNvCxnSpPr>
          <p:nvPr/>
        </p:nvCxnSpPr>
        <p:spPr>
          <a:xfrm flipV="1">
            <a:off x="4897825" y="3664967"/>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55DE4E2-388E-4C5B-858E-F3AC65170865}"/>
              </a:ext>
            </a:extLst>
          </p:cNvPr>
          <p:cNvSpPr txBox="1"/>
          <p:nvPr/>
        </p:nvSpPr>
        <p:spPr>
          <a:xfrm>
            <a:off x="2702999" y="3707828"/>
            <a:ext cx="1921432" cy="276999"/>
          </a:xfrm>
          <a:prstGeom prst="rect">
            <a:avLst/>
          </a:prstGeom>
          <a:noFill/>
        </p:spPr>
        <p:txBody>
          <a:bodyPr wrap="square" rtlCol="0">
            <a:spAutoFit/>
          </a:bodyPr>
          <a:lstStyle/>
          <a:p>
            <a:r>
              <a:rPr lang="en-US" altLang="ja-JP" sz="1200"/>
              <a:t>rindoDTO</a:t>
            </a:r>
          </a:p>
        </p:txBody>
      </p:sp>
      <p:cxnSp>
        <p:nvCxnSpPr>
          <p:cNvPr id="31" name="直線矢印コネクタ 30">
            <a:extLst>
              <a:ext uri="{FF2B5EF4-FFF2-40B4-BE49-F238E27FC236}">
                <a16:creationId xmlns:a16="http://schemas.microsoft.com/office/drawing/2014/main" id="{8BCBCDEA-C852-4D63-93AA-29B1F6CBE318}"/>
              </a:ext>
            </a:extLst>
          </p:cNvPr>
          <p:cNvCxnSpPr>
            <a:cxnSpLocks/>
            <a:stCxn id="7" idx="1"/>
          </p:cNvCxnSpPr>
          <p:nvPr/>
        </p:nvCxnSpPr>
        <p:spPr>
          <a:xfrm>
            <a:off x="1621985" y="3664967"/>
            <a:ext cx="0"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A8F4DEC-6544-4618-B9E5-B4F1FA1318A8}"/>
              </a:ext>
            </a:extLst>
          </p:cNvPr>
          <p:cNvSpPr txBox="1"/>
          <p:nvPr/>
        </p:nvSpPr>
        <p:spPr>
          <a:xfrm>
            <a:off x="709411" y="4547755"/>
            <a:ext cx="1921432" cy="1569660"/>
          </a:xfrm>
          <a:prstGeom prst="rect">
            <a:avLst/>
          </a:prstGeom>
          <a:noFill/>
        </p:spPr>
        <p:txBody>
          <a:bodyPr wrap="square" rtlCol="0">
            <a:spAutoFit/>
          </a:bodyPr>
          <a:lstStyle/>
          <a:p>
            <a:r>
              <a:rPr lang="en-US" altLang="ja-JP" sz="1200"/>
              <a:t>rindoDTO</a:t>
            </a:r>
            <a:r>
              <a:rPr lang="ja-JP" altLang="en-US" sz="1200"/>
              <a:t>の中身チェック</a:t>
            </a:r>
            <a:endParaRPr lang="en-US" altLang="ja-JP" sz="1200"/>
          </a:p>
          <a:p>
            <a:r>
              <a:rPr lang="en-US" altLang="ja-JP" sz="1200"/>
              <a:t>rindoDTO</a:t>
            </a:r>
            <a:r>
              <a:rPr lang="ja-JP" altLang="en-US" sz="1200"/>
              <a:t>をセッションし、</a:t>
            </a:r>
            <a:r>
              <a:rPr lang="en-US" altLang="ja-JP" sz="1200"/>
              <a:t>jsp</a:t>
            </a:r>
            <a:r>
              <a:rPr lang="ja-JP" altLang="en-US" sz="1200"/>
              <a:t>へ遷移する。</a:t>
            </a:r>
            <a:endParaRPr lang="en-US" altLang="ja-JP" sz="1200"/>
          </a:p>
          <a:p>
            <a:r>
              <a:rPr lang="en-US" altLang="ja-JP" sz="1200"/>
              <a:t>rindoDTO</a:t>
            </a:r>
            <a:r>
              <a:rPr lang="ja-JP" altLang="en-US" sz="1200"/>
              <a:t>に中身がなければ</a:t>
            </a:r>
            <a:r>
              <a:rPr lang="en-US" altLang="ja-JP" sz="1200"/>
              <a:t>jsp</a:t>
            </a:r>
            <a:r>
              <a:rPr lang="ja-JP" altLang="en-US" sz="1200"/>
              <a:t>にて該当なしと表示する。</a:t>
            </a:r>
            <a:endParaRPr lang="en-US" altLang="ja-JP" sz="1200"/>
          </a:p>
          <a:p>
            <a:endParaRPr lang="en-US" altLang="ja-JP" sz="1200"/>
          </a:p>
        </p:txBody>
      </p:sp>
      <p:sp>
        <p:nvSpPr>
          <p:cNvPr id="20" name="テキスト ボックス 19">
            <a:extLst>
              <a:ext uri="{FF2B5EF4-FFF2-40B4-BE49-F238E27FC236}">
                <a16:creationId xmlns:a16="http://schemas.microsoft.com/office/drawing/2014/main" id="{5DC86CE5-D44F-4B09-AC3C-B71B54F5ADB8}"/>
              </a:ext>
            </a:extLst>
          </p:cNvPr>
          <p:cNvSpPr txBox="1"/>
          <p:nvPr/>
        </p:nvSpPr>
        <p:spPr>
          <a:xfrm>
            <a:off x="3741883" y="3837677"/>
            <a:ext cx="2645199" cy="646331"/>
          </a:xfrm>
          <a:prstGeom prst="rect">
            <a:avLst/>
          </a:prstGeom>
          <a:noFill/>
        </p:spPr>
        <p:txBody>
          <a:bodyPr wrap="square" rtlCol="0">
            <a:spAutoFit/>
          </a:bodyPr>
          <a:lstStyle/>
          <a:p>
            <a:r>
              <a:rPr lang="ja-JP" altLang="en-US" sz="1200"/>
              <a:t>情報すべてを</a:t>
            </a:r>
            <a:r>
              <a:rPr lang="en-US" altLang="ja-JP" sz="1200"/>
              <a:t>rindoDTO</a:t>
            </a:r>
            <a:r>
              <a:rPr lang="ja-JP" altLang="en-US" sz="1200"/>
              <a:t>に格納する</a:t>
            </a:r>
            <a:endParaRPr lang="en-US" altLang="ja-JP" sz="1200"/>
          </a:p>
          <a:p>
            <a:r>
              <a:rPr lang="ja-JP" altLang="en-US" sz="1200"/>
              <a:t>該当がなければ</a:t>
            </a:r>
            <a:r>
              <a:rPr lang="en-US" altLang="ja-JP" sz="1200"/>
              <a:t>rindoName</a:t>
            </a:r>
            <a:r>
              <a:rPr lang="ja-JP" altLang="en-US" sz="1200"/>
              <a:t>に該当なしを記入する。</a:t>
            </a:r>
            <a:endParaRPr lang="en-US" altLang="ja-JP" sz="1200"/>
          </a:p>
        </p:txBody>
      </p:sp>
      <p:sp>
        <p:nvSpPr>
          <p:cNvPr id="39" name="テキスト ボックス 38">
            <a:extLst>
              <a:ext uri="{FF2B5EF4-FFF2-40B4-BE49-F238E27FC236}">
                <a16:creationId xmlns:a16="http://schemas.microsoft.com/office/drawing/2014/main" id="{0896E86A-EDB8-4D24-9885-D90390D748AB}"/>
              </a:ext>
            </a:extLst>
          </p:cNvPr>
          <p:cNvSpPr txBox="1"/>
          <p:nvPr/>
        </p:nvSpPr>
        <p:spPr>
          <a:xfrm>
            <a:off x="309515" y="2031247"/>
            <a:ext cx="3284737" cy="369332"/>
          </a:xfrm>
          <a:prstGeom prst="rect">
            <a:avLst/>
          </a:prstGeom>
          <a:noFill/>
        </p:spPr>
        <p:txBody>
          <a:bodyPr wrap="square" rtlCol="0">
            <a:spAutoFit/>
          </a:bodyPr>
          <a:lstStyle/>
          <a:p>
            <a:r>
              <a:rPr lang="ja-JP" altLang="en-US"/>
              <a:t>林道</a:t>
            </a:r>
            <a:r>
              <a:rPr kumimoji="1" lang="ja-JP" altLang="en-US"/>
              <a:t>詳細を検索する</a:t>
            </a:r>
            <a:endParaRPr kumimoji="1" lang="en-US" altLang="ja-JP"/>
          </a:p>
        </p:txBody>
      </p:sp>
    </p:spTree>
    <p:extLst>
      <p:ext uri="{BB962C8B-B14F-4D97-AF65-F5344CB8AC3E}">
        <p14:creationId xmlns:p14="http://schemas.microsoft.com/office/powerpoint/2010/main" val="182415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3284737" cy="369332"/>
          </a:xfrm>
          <a:prstGeom prst="rect">
            <a:avLst/>
          </a:prstGeom>
          <a:noFill/>
        </p:spPr>
        <p:txBody>
          <a:bodyPr wrap="square" rtlCol="0">
            <a:spAutoFit/>
          </a:bodyPr>
          <a:lstStyle/>
          <a:p>
            <a:r>
              <a:rPr lang="ja-JP" altLang="en-US"/>
              <a:t>林道</a:t>
            </a:r>
            <a:r>
              <a:rPr kumimoji="1" lang="ja-JP" altLang="en-US"/>
              <a:t>詳細ページ②</a:t>
            </a:r>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361356" y="619189"/>
            <a:ext cx="8372165" cy="1169551"/>
          </a:xfrm>
          <a:prstGeom prst="rect">
            <a:avLst/>
          </a:prstGeom>
          <a:noFill/>
        </p:spPr>
        <p:txBody>
          <a:bodyPr wrap="square" rtlCol="0">
            <a:spAutoFit/>
          </a:bodyPr>
          <a:lstStyle/>
          <a:p>
            <a:r>
              <a:rPr lang="ja-JP" altLang="en-US" sz="1400"/>
              <a:t>機能：林道詳細ページの内容を</a:t>
            </a:r>
            <a:r>
              <a:rPr lang="en-US" altLang="ja-JP" sz="1400"/>
              <a:t>DB</a:t>
            </a:r>
            <a:r>
              <a:rPr lang="ja-JP" altLang="en-US" sz="1400"/>
              <a:t>から取り出し、表示する。</a:t>
            </a:r>
            <a:endParaRPr lang="en-US" altLang="ja-JP" sz="1400"/>
          </a:p>
          <a:p>
            <a:r>
              <a:rPr lang="ja-JP" altLang="en-US" sz="1400"/>
              <a:t>検索ページより詳細ページがクリックされたとき、</a:t>
            </a:r>
            <a:r>
              <a:rPr lang="en-US" altLang="ja-JP" sz="1400"/>
              <a:t>hidden</a:t>
            </a:r>
            <a:r>
              <a:rPr lang="ja-JP" altLang="en-US" sz="1400"/>
              <a:t>を使い、林道の</a:t>
            </a:r>
            <a:r>
              <a:rPr lang="en-US" altLang="ja-JP" sz="1400"/>
              <a:t>id</a:t>
            </a:r>
            <a:r>
              <a:rPr lang="ja-JP" altLang="en-US" sz="1400"/>
              <a:t>を取得する。</a:t>
            </a:r>
            <a:endParaRPr lang="en-US" altLang="ja-JP" sz="1400"/>
          </a:p>
          <a:p>
            <a:r>
              <a:rPr lang="ja-JP" altLang="en-US" sz="1400"/>
              <a:t>その</a:t>
            </a:r>
            <a:r>
              <a:rPr lang="en-US" altLang="ja-JP" sz="1400"/>
              <a:t>id</a:t>
            </a:r>
            <a:r>
              <a:rPr lang="ja-JP" altLang="en-US" sz="1400"/>
              <a:t>をもとに</a:t>
            </a:r>
            <a:r>
              <a:rPr lang="en-US" altLang="ja-JP" sz="1400"/>
              <a:t>DB</a:t>
            </a:r>
            <a:r>
              <a:rPr lang="ja-JP" altLang="en-US" sz="1400"/>
              <a:t>を調査する。</a:t>
            </a:r>
            <a:endParaRPr lang="en-US" altLang="ja-JP" sz="1400"/>
          </a:p>
          <a:p>
            <a:r>
              <a:rPr lang="ja-JP" altLang="en-US" sz="1400"/>
              <a:t>また、取得された</a:t>
            </a:r>
            <a:r>
              <a:rPr lang="en-US" altLang="ja-JP" sz="1400"/>
              <a:t>rindoName</a:t>
            </a:r>
            <a:r>
              <a:rPr lang="ja-JP" altLang="en-US" sz="1400"/>
              <a:t>を使い、</a:t>
            </a:r>
            <a:r>
              <a:rPr lang="en-US" altLang="ja-JP" sz="1400"/>
              <a:t>ivent</a:t>
            </a:r>
            <a:r>
              <a:rPr lang="ja-JP" altLang="en-US" sz="1400"/>
              <a:t>を検索する。</a:t>
            </a:r>
            <a:endParaRPr lang="en-US" altLang="ja-JP" sz="1400"/>
          </a:p>
          <a:p>
            <a:r>
              <a:rPr lang="en-US" altLang="ja-JP" sz="1400"/>
              <a:t>rindo</a:t>
            </a:r>
            <a:r>
              <a:rPr lang="ja-JP" altLang="en-US" sz="1400"/>
              <a:t>のデータと</a:t>
            </a:r>
            <a:r>
              <a:rPr lang="en-US" altLang="ja-JP" sz="1400"/>
              <a:t>ivent</a:t>
            </a:r>
            <a:r>
              <a:rPr lang="ja-JP" altLang="en-US" sz="1400"/>
              <a:t>のデータ（</a:t>
            </a:r>
            <a:r>
              <a:rPr lang="en-US" altLang="ja-JP" sz="1400"/>
              <a:t>ivent</a:t>
            </a:r>
            <a:r>
              <a:rPr lang="ja-JP" altLang="en-US" sz="1400"/>
              <a:t>はリストでまとめる</a:t>
            </a:r>
            <a:r>
              <a:rPr lang="en-US" altLang="ja-JP" sz="1400"/>
              <a:t>)</a:t>
            </a:r>
            <a:r>
              <a:rPr lang="ja-JP" altLang="en-US" sz="1400"/>
              <a:t>を</a:t>
            </a:r>
            <a:r>
              <a:rPr lang="en-US" altLang="ja-JP" sz="1400"/>
              <a:t>DTO</a:t>
            </a:r>
            <a:r>
              <a:rPr lang="ja-JP" altLang="en-US" sz="1400"/>
              <a:t>の</a:t>
            </a:r>
            <a:r>
              <a:rPr lang="en-US" altLang="ja-JP" sz="1400"/>
              <a:t>session</a:t>
            </a:r>
            <a:r>
              <a:rPr lang="ja-JP" altLang="en-US" sz="1400"/>
              <a:t>を使って</a:t>
            </a:r>
            <a:r>
              <a:rPr lang="en-US" altLang="ja-JP" sz="1400"/>
              <a:t>jsp</a:t>
            </a:r>
            <a:r>
              <a:rPr lang="ja-JP" altLang="en-US" sz="1400"/>
              <a:t>へ送る。</a:t>
            </a:r>
            <a:endParaRPr lang="en-US" altLang="ja-JP" sz="1400"/>
          </a:p>
        </p:txBody>
      </p:sp>
      <p:sp>
        <p:nvSpPr>
          <p:cNvPr id="21" name="テキスト ボックス 20">
            <a:extLst>
              <a:ext uri="{FF2B5EF4-FFF2-40B4-BE49-F238E27FC236}">
                <a16:creationId xmlns:a16="http://schemas.microsoft.com/office/drawing/2014/main" id="{CBD0D541-C28F-4DDB-BDE2-699806D12F94}"/>
              </a:ext>
            </a:extLst>
          </p:cNvPr>
          <p:cNvSpPr txBox="1"/>
          <p:nvPr/>
        </p:nvSpPr>
        <p:spPr>
          <a:xfrm>
            <a:off x="441254" y="2148397"/>
            <a:ext cx="3284737" cy="369332"/>
          </a:xfrm>
          <a:prstGeom prst="rect">
            <a:avLst/>
          </a:prstGeom>
          <a:noFill/>
        </p:spPr>
        <p:txBody>
          <a:bodyPr wrap="square" rtlCol="0">
            <a:spAutoFit/>
          </a:bodyPr>
          <a:lstStyle/>
          <a:p>
            <a:r>
              <a:rPr lang="ja-JP" altLang="en-US"/>
              <a:t>林道</a:t>
            </a:r>
            <a:r>
              <a:rPr kumimoji="1" lang="ja-JP" altLang="en-US"/>
              <a:t>のイベントを検索する。</a:t>
            </a:r>
          </a:p>
        </p:txBody>
      </p:sp>
      <p:sp>
        <p:nvSpPr>
          <p:cNvPr id="23" name="テキスト ボックス 22">
            <a:extLst>
              <a:ext uri="{FF2B5EF4-FFF2-40B4-BE49-F238E27FC236}">
                <a16:creationId xmlns:a16="http://schemas.microsoft.com/office/drawing/2014/main" id="{66243547-34C6-49C3-B32D-71D7F55DA441}"/>
              </a:ext>
            </a:extLst>
          </p:cNvPr>
          <p:cNvSpPr txBox="1"/>
          <p:nvPr/>
        </p:nvSpPr>
        <p:spPr>
          <a:xfrm>
            <a:off x="314124" y="2515466"/>
            <a:ext cx="8372165" cy="307777"/>
          </a:xfrm>
          <a:prstGeom prst="rect">
            <a:avLst/>
          </a:prstGeom>
          <a:noFill/>
        </p:spPr>
        <p:txBody>
          <a:bodyPr wrap="square" rtlCol="0">
            <a:spAutoFit/>
          </a:bodyPr>
          <a:lstStyle/>
          <a:p>
            <a:r>
              <a:rPr lang="en-US" altLang="ja-JP" sz="1400"/>
              <a:t>SearchDAO</a:t>
            </a:r>
            <a:r>
              <a:rPr lang="ja-JP" altLang="en-US" sz="1400"/>
              <a:t>を使いまわす。</a:t>
            </a:r>
            <a:endParaRPr lang="en-US" altLang="ja-JP" sz="1400"/>
          </a:p>
        </p:txBody>
      </p:sp>
      <p:sp>
        <p:nvSpPr>
          <p:cNvPr id="24" name="四角形: 1 つの角を切り取る 23">
            <a:extLst>
              <a:ext uri="{FF2B5EF4-FFF2-40B4-BE49-F238E27FC236}">
                <a16:creationId xmlns:a16="http://schemas.microsoft.com/office/drawing/2014/main" id="{5E970435-A2F1-487E-9A62-D9215E56C7C7}"/>
              </a:ext>
            </a:extLst>
          </p:cNvPr>
          <p:cNvSpPr/>
          <p:nvPr/>
        </p:nvSpPr>
        <p:spPr>
          <a:xfrm>
            <a:off x="4173969" y="4196419"/>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28" name="直線矢印コネクタ 27">
            <a:extLst>
              <a:ext uri="{FF2B5EF4-FFF2-40B4-BE49-F238E27FC236}">
                <a16:creationId xmlns:a16="http://schemas.microsoft.com/office/drawing/2014/main" id="{28E2418B-F1C9-46FE-9614-6F7AF004BB9A}"/>
              </a:ext>
            </a:extLst>
          </p:cNvPr>
          <p:cNvCxnSpPr>
            <a:cxnSpLocks/>
          </p:cNvCxnSpPr>
          <p:nvPr/>
        </p:nvCxnSpPr>
        <p:spPr>
          <a:xfrm>
            <a:off x="2840032" y="4245962"/>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代替処理 28">
            <a:extLst>
              <a:ext uri="{FF2B5EF4-FFF2-40B4-BE49-F238E27FC236}">
                <a16:creationId xmlns:a16="http://schemas.microsoft.com/office/drawing/2014/main" id="{26376397-92FD-4BB6-9879-A9DCF392591A}"/>
              </a:ext>
            </a:extLst>
          </p:cNvPr>
          <p:cNvSpPr/>
          <p:nvPr/>
        </p:nvSpPr>
        <p:spPr>
          <a:xfrm>
            <a:off x="7315686" y="4120681"/>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32" name="直線矢印コネクタ 31">
            <a:extLst>
              <a:ext uri="{FF2B5EF4-FFF2-40B4-BE49-F238E27FC236}">
                <a16:creationId xmlns:a16="http://schemas.microsoft.com/office/drawing/2014/main" id="{6B80E4F8-42CC-42D7-B709-ACD3CD4EE9DE}"/>
              </a:ext>
            </a:extLst>
          </p:cNvPr>
          <p:cNvCxnSpPr>
            <a:cxnSpLocks/>
          </p:cNvCxnSpPr>
          <p:nvPr/>
        </p:nvCxnSpPr>
        <p:spPr>
          <a:xfrm>
            <a:off x="6110501" y="4291336"/>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14EFCD8-782E-4691-A2A0-A7FD502EFCFA}"/>
              </a:ext>
            </a:extLst>
          </p:cNvPr>
          <p:cNvCxnSpPr>
            <a:cxnSpLocks/>
          </p:cNvCxnSpPr>
          <p:nvPr/>
        </p:nvCxnSpPr>
        <p:spPr>
          <a:xfrm flipH="1">
            <a:off x="6085939" y="4515472"/>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C1DFBF9-728B-4AA1-AABC-F36542B03FC5}"/>
              </a:ext>
            </a:extLst>
          </p:cNvPr>
          <p:cNvCxnSpPr>
            <a:cxnSpLocks/>
          </p:cNvCxnSpPr>
          <p:nvPr/>
        </p:nvCxnSpPr>
        <p:spPr>
          <a:xfrm flipH="1" flipV="1">
            <a:off x="2832087" y="4453602"/>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四角形: 1 つの角を切り取る 35">
            <a:extLst>
              <a:ext uri="{FF2B5EF4-FFF2-40B4-BE49-F238E27FC236}">
                <a16:creationId xmlns:a16="http://schemas.microsoft.com/office/drawing/2014/main" id="{B4A7274D-6BBC-4F43-A981-688890A71B4E}"/>
              </a:ext>
            </a:extLst>
          </p:cNvPr>
          <p:cNvSpPr/>
          <p:nvPr/>
        </p:nvSpPr>
        <p:spPr>
          <a:xfrm>
            <a:off x="4173969" y="5433249"/>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sp>
        <p:nvSpPr>
          <p:cNvPr id="37" name="テキスト ボックス 36">
            <a:extLst>
              <a:ext uri="{FF2B5EF4-FFF2-40B4-BE49-F238E27FC236}">
                <a16:creationId xmlns:a16="http://schemas.microsoft.com/office/drawing/2014/main" id="{75A4F9E5-58A8-4A65-AC9C-E763A577E1A8}"/>
              </a:ext>
            </a:extLst>
          </p:cNvPr>
          <p:cNvSpPr txBox="1"/>
          <p:nvPr/>
        </p:nvSpPr>
        <p:spPr>
          <a:xfrm>
            <a:off x="2655929" y="3465131"/>
            <a:ext cx="3193637" cy="646331"/>
          </a:xfrm>
          <a:prstGeom prst="rect">
            <a:avLst/>
          </a:prstGeom>
          <a:noFill/>
        </p:spPr>
        <p:txBody>
          <a:bodyPr wrap="square" rtlCol="0">
            <a:spAutoFit/>
          </a:bodyPr>
          <a:lstStyle/>
          <a:p>
            <a:r>
              <a:rPr lang="en-US" altLang="ja-JP" sz="1200"/>
              <a:t>getIventInfo(); </a:t>
            </a:r>
          </a:p>
          <a:p>
            <a:r>
              <a:rPr lang="ja-JP" altLang="en-US" sz="1200"/>
              <a:t>引数：</a:t>
            </a:r>
            <a:r>
              <a:rPr lang="en-US" altLang="ja-JP" sz="1200"/>
              <a:t>rindoName</a:t>
            </a:r>
          </a:p>
          <a:p>
            <a:r>
              <a:rPr lang="ja-JP" altLang="en-US" sz="1200"/>
              <a:t>戻り値：</a:t>
            </a:r>
            <a:r>
              <a:rPr lang="en-US" altLang="ja-JP" sz="1200"/>
              <a:t>List&lt;Map&lt;String,Object&gt;&gt;</a:t>
            </a:r>
          </a:p>
        </p:txBody>
      </p:sp>
      <p:sp>
        <p:nvSpPr>
          <p:cNvPr id="38" name="正方形/長方形 37">
            <a:extLst>
              <a:ext uri="{FF2B5EF4-FFF2-40B4-BE49-F238E27FC236}">
                <a16:creationId xmlns:a16="http://schemas.microsoft.com/office/drawing/2014/main" id="{FCE98BE9-55FF-4406-8147-CC85C4393F0D}"/>
              </a:ext>
            </a:extLst>
          </p:cNvPr>
          <p:cNvSpPr/>
          <p:nvPr/>
        </p:nvSpPr>
        <p:spPr>
          <a:xfrm>
            <a:off x="6725374" y="2705725"/>
            <a:ext cx="4605005" cy="1446550"/>
          </a:xfrm>
          <a:prstGeom prst="rect">
            <a:avLst/>
          </a:prstGeom>
        </p:spPr>
        <p:txBody>
          <a:bodyPr wrap="square">
            <a:spAutoFit/>
          </a:bodyPr>
          <a:lstStyle/>
          <a:p>
            <a:r>
              <a:rPr lang="en-US" altLang="ja-JP" sz="1100"/>
              <a:t>String</a:t>
            </a:r>
            <a:r>
              <a:rPr lang="ja-JP" altLang="en-US" sz="1100"/>
              <a:t> </a:t>
            </a:r>
            <a:r>
              <a:rPr lang="en-US" altLang="ja-JP" sz="1100"/>
              <a:t>sql</a:t>
            </a:r>
            <a:r>
              <a:rPr lang="ja-JP" altLang="en-US" sz="1100"/>
              <a:t> </a:t>
            </a:r>
            <a:r>
              <a:rPr lang="en-US" altLang="ja-JP" sz="1100"/>
              <a:t>=</a:t>
            </a:r>
            <a:r>
              <a:rPr lang="ja-JP" altLang="en-US" sz="1100"/>
              <a:t> </a:t>
            </a:r>
            <a:r>
              <a:rPr lang="en-US" altLang="ja-JP" sz="1100"/>
              <a:t>“SELECT</a:t>
            </a:r>
            <a:r>
              <a:rPr lang="ja-JP" altLang="en-US" sz="1100"/>
              <a:t> </a:t>
            </a:r>
            <a:r>
              <a:rPr lang="en-US" altLang="ja-JP" sz="1100"/>
              <a:t>*</a:t>
            </a:r>
            <a:r>
              <a:rPr lang="ja-JP" altLang="en-US" sz="1100"/>
              <a:t> </a:t>
            </a:r>
            <a:r>
              <a:rPr lang="en-US" altLang="ja-JP" sz="1100"/>
              <a:t>FROM  ivent WHERE”;</a:t>
            </a:r>
          </a:p>
          <a:p>
            <a:r>
              <a:rPr lang="en-US" altLang="ja-JP" sz="1100"/>
              <a:t>If(iventName != null){</a:t>
            </a:r>
          </a:p>
          <a:p>
            <a:r>
              <a:rPr lang="en-US" altLang="ja-JP" sz="1100"/>
              <a:t>    sql + “ iventName = ? AND”;</a:t>
            </a:r>
          </a:p>
          <a:p>
            <a:r>
              <a:rPr lang="en-US" altLang="ja-JP" sz="1100"/>
              <a:t>}</a:t>
            </a:r>
          </a:p>
          <a:p>
            <a:r>
              <a:rPr lang="en-US" altLang="ja-JP" sz="1100"/>
              <a:t>If(rindoName != null{</a:t>
            </a:r>
          </a:p>
          <a:p>
            <a:r>
              <a:rPr lang="en-US" altLang="ja-JP" sz="1100"/>
              <a:t>    sql + “rindoName = ? AND”;</a:t>
            </a:r>
          </a:p>
          <a:p>
            <a:r>
              <a:rPr lang="en-US" altLang="ja-JP" sz="1100"/>
              <a:t>}</a:t>
            </a:r>
          </a:p>
          <a:p>
            <a:r>
              <a:rPr lang="ja-JP" altLang="en-US" sz="1100"/>
              <a:t>・・・</a:t>
            </a:r>
            <a:endParaRPr lang="en-US" altLang="ja-JP" sz="1100"/>
          </a:p>
        </p:txBody>
      </p:sp>
      <p:cxnSp>
        <p:nvCxnSpPr>
          <p:cNvPr id="39" name="直線矢印コネクタ 38">
            <a:extLst>
              <a:ext uri="{FF2B5EF4-FFF2-40B4-BE49-F238E27FC236}">
                <a16:creationId xmlns:a16="http://schemas.microsoft.com/office/drawing/2014/main" id="{A0974BC8-8B2A-46EF-9B5D-04B05BAD9BA7}"/>
              </a:ext>
            </a:extLst>
          </p:cNvPr>
          <p:cNvCxnSpPr>
            <a:cxnSpLocks/>
            <a:stCxn id="36" idx="3"/>
          </p:cNvCxnSpPr>
          <p:nvPr/>
        </p:nvCxnSpPr>
        <p:spPr>
          <a:xfrm flipV="1">
            <a:off x="5079489" y="4506857"/>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6E9D198-B2E1-4948-8481-CA0FF2B57B96}"/>
              </a:ext>
            </a:extLst>
          </p:cNvPr>
          <p:cNvSpPr txBox="1"/>
          <p:nvPr/>
        </p:nvSpPr>
        <p:spPr>
          <a:xfrm>
            <a:off x="2951637" y="4578143"/>
            <a:ext cx="1921432" cy="276999"/>
          </a:xfrm>
          <a:prstGeom prst="rect">
            <a:avLst/>
          </a:prstGeom>
          <a:noFill/>
        </p:spPr>
        <p:txBody>
          <a:bodyPr wrap="square" rtlCol="0">
            <a:spAutoFit/>
          </a:bodyPr>
          <a:lstStyle/>
          <a:p>
            <a:r>
              <a:rPr lang="en-US" altLang="ja-JP" sz="1200"/>
              <a:t>iventDTOList</a:t>
            </a:r>
          </a:p>
        </p:txBody>
      </p:sp>
      <p:sp>
        <p:nvSpPr>
          <p:cNvPr id="41" name="テキスト ボックス 40">
            <a:extLst>
              <a:ext uri="{FF2B5EF4-FFF2-40B4-BE49-F238E27FC236}">
                <a16:creationId xmlns:a16="http://schemas.microsoft.com/office/drawing/2014/main" id="{4E425FFB-7E42-41BD-9AEA-6840DA94DFE2}"/>
              </a:ext>
            </a:extLst>
          </p:cNvPr>
          <p:cNvSpPr txBox="1"/>
          <p:nvPr/>
        </p:nvSpPr>
        <p:spPr>
          <a:xfrm>
            <a:off x="4252748" y="4617003"/>
            <a:ext cx="2645199" cy="830997"/>
          </a:xfrm>
          <a:prstGeom prst="rect">
            <a:avLst/>
          </a:prstGeom>
          <a:noFill/>
        </p:spPr>
        <p:txBody>
          <a:bodyPr wrap="square" rtlCol="0">
            <a:spAutoFit/>
          </a:bodyPr>
          <a:lstStyle/>
          <a:p>
            <a:r>
              <a:rPr lang="ja-JP" altLang="en-US" sz="1200"/>
              <a:t>情報すべてを</a:t>
            </a:r>
            <a:r>
              <a:rPr lang="en-US" altLang="ja-JP" sz="1200"/>
              <a:t>iventDTO</a:t>
            </a:r>
            <a:r>
              <a:rPr lang="ja-JP" altLang="en-US" sz="1200"/>
              <a:t>に格納する</a:t>
            </a:r>
            <a:endParaRPr lang="en-US" altLang="ja-JP" sz="1200"/>
          </a:p>
          <a:p>
            <a:r>
              <a:rPr lang="ja-JP" altLang="en-US" sz="1200"/>
              <a:t>該当がなければ</a:t>
            </a:r>
            <a:r>
              <a:rPr lang="en-US" altLang="ja-JP" sz="1200"/>
              <a:t>iventName</a:t>
            </a:r>
            <a:r>
              <a:rPr lang="ja-JP" altLang="en-US" sz="1200"/>
              <a:t>に該当なしを記入する。</a:t>
            </a:r>
            <a:endParaRPr lang="en-US" altLang="ja-JP" sz="1200"/>
          </a:p>
          <a:p>
            <a:r>
              <a:rPr lang="en-US" altLang="ja-JP" sz="1200"/>
              <a:t>DTO</a:t>
            </a:r>
            <a:r>
              <a:rPr lang="ja-JP" altLang="en-US" sz="1200"/>
              <a:t>を</a:t>
            </a:r>
            <a:r>
              <a:rPr lang="en-US" altLang="ja-JP" sz="1200"/>
              <a:t>List</a:t>
            </a:r>
            <a:r>
              <a:rPr lang="ja-JP" altLang="en-US" sz="1200"/>
              <a:t>に格納していく</a:t>
            </a:r>
            <a:endParaRPr lang="en-US" altLang="ja-JP" sz="1200"/>
          </a:p>
        </p:txBody>
      </p:sp>
      <p:sp>
        <p:nvSpPr>
          <p:cNvPr id="42" name="テキスト ボックス 41">
            <a:extLst>
              <a:ext uri="{FF2B5EF4-FFF2-40B4-BE49-F238E27FC236}">
                <a16:creationId xmlns:a16="http://schemas.microsoft.com/office/drawing/2014/main" id="{FEF79B95-B711-4763-8C9B-576868C26C9E}"/>
              </a:ext>
            </a:extLst>
          </p:cNvPr>
          <p:cNvSpPr txBox="1"/>
          <p:nvPr/>
        </p:nvSpPr>
        <p:spPr>
          <a:xfrm>
            <a:off x="8438176" y="3829671"/>
            <a:ext cx="2435816" cy="461665"/>
          </a:xfrm>
          <a:prstGeom prst="rect">
            <a:avLst/>
          </a:prstGeom>
          <a:noFill/>
        </p:spPr>
        <p:txBody>
          <a:bodyPr wrap="square" rtlCol="0">
            <a:spAutoFit/>
          </a:bodyPr>
          <a:lstStyle/>
          <a:p>
            <a:r>
              <a:rPr lang="ja-JP" altLang="en-US" sz="1200"/>
              <a:t>最後の</a:t>
            </a:r>
            <a:r>
              <a:rPr lang="en-US" altLang="ja-JP" sz="1200"/>
              <a:t>AND</a:t>
            </a:r>
            <a:r>
              <a:rPr lang="ja-JP" altLang="en-US" sz="1200"/>
              <a:t>を</a:t>
            </a:r>
            <a:r>
              <a:rPr lang="en-US" altLang="ja-JP" sz="1200"/>
              <a:t>replace</a:t>
            </a:r>
            <a:r>
              <a:rPr lang="ja-JP" altLang="en-US" sz="1200"/>
              <a:t>で取り除く</a:t>
            </a:r>
            <a:endParaRPr lang="en-US" altLang="ja-JP" sz="1200"/>
          </a:p>
          <a:p>
            <a:r>
              <a:rPr lang="en-US" altLang="ja-JP" sz="1200"/>
              <a:t>Sql.replace(“AND$”,” ”);</a:t>
            </a:r>
          </a:p>
        </p:txBody>
      </p:sp>
      <p:sp>
        <p:nvSpPr>
          <p:cNvPr id="43" name="四角形: 1 つの角を切り取る 42">
            <a:extLst>
              <a:ext uri="{FF2B5EF4-FFF2-40B4-BE49-F238E27FC236}">
                <a16:creationId xmlns:a16="http://schemas.microsoft.com/office/drawing/2014/main" id="{993E3CF1-44FB-4922-BDA5-B48E79B2B297}"/>
              </a:ext>
            </a:extLst>
          </p:cNvPr>
          <p:cNvSpPr/>
          <p:nvPr/>
        </p:nvSpPr>
        <p:spPr>
          <a:xfrm>
            <a:off x="785356" y="4196419"/>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600"/>
              <a:t>Rindo</a:t>
            </a:r>
            <a:r>
              <a:rPr kumimoji="1" lang="en-US" altLang="ja-JP" sz="1600"/>
              <a:t>Action</a:t>
            </a:r>
            <a:endParaRPr kumimoji="1" lang="ja-JP" altLang="en-US" sz="1600"/>
          </a:p>
        </p:txBody>
      </p:sp>
      <p:cxnSp>
        <p:nvCxnSpPr>
          <p:cNvPr id="44" name="直線矢印コネクタ 43">
            <a:extLst>
              <a:ext uri="{FF2B5EF4-FFF2-40B4-BE49-F238E27FC236}">
                <a16:creationId xmlns:a16="http://schemas.microsoft.com/office/drawing/2014/main" id="{D5E00269-CE24-43E6-8B14-C7261B7AC700}"/>
              </a:ext>
            </a:extLst>
          </p:cNvPr>
          <p:cNvCxnSpPr>
            <a:cxnSpLocks/>
          </p:cNvCxnSpPr>
          <p:nvPr/>
        </p:nvCxnSpPr>
        <p:spPr>
          <a:xfrm>
            <a:off x="1684128" y="3287014"/>
            <a:ext cx="0" cy="90940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21FE578-D699-4A69-BE41-CA1E9195BBDA}"/>
              </a:ext>
            </a:extLst>
          </p:cNvPr>
          <p:cNvSpPr txBox="1"/>
          <p:nvPr/>
        </p:nvSpPr>
        <p:spPr>
          <a:xfrm>
            <a:off x="628955" y="3610011"/>
            <a:ext cx="1873156" cy="461665"/>
          </a:xfrm>
          <a:prstGeom prst="rect">
            <a:avLst/>
          </a:prstGeom>
          <a:noFill/>
        </p:spPr>
        <p:txBody>
          <a:bodyPr wrap="square" rtlCol="0">
            <a:spAutoFit/>
          </a:bodyPr>
          <a:lstStyle/>
          <a:p>
            <a:r>
              <a:rPr lang="en-US" altLang="ja-JP" sz="1200"/>
              <a:t>RindoDAO</a:t>
            </a:r>
            <a:r>
              <a:rPr lang="ja-JP" altLang="en-US" sz="1200"/>
              <a:t>の検索結果より</a:t>
            </a:r>
            <a:r>
              <a:rPr lang="en-US" altLang="ja-JP" sz="1200"/>
              <a:t>rindoName</a:t>
            </a:r>
            <a:r>
              <a:rPr lang="ja-JP" altLang="en-US" sz="1200"/>
              <a:t>を取得</a:t>
            </a:r>
            <a:endParaRPr lang="en-US" altLang="ja-JP" sz="1200"/>
          </a:p>
        </p:txBody>
      </p:sp>
      <p:cxnSp>
        <p:nvCxnSpPr>
          <p:cNvPr id="46" name="直線矢印コネクタ 45">
            <a:extLst>
              <a:ext uri="{FF2B5EF4-FFF2-40B4-BE49-F238E27FC236}">
                <a16:creationId xmlns:a16="http://schemas.microsoft.com/office/drawing/2014/main" id="{3F205333-3292-411D-B2C8-C3177A8CB651}"/>
              </a:ext>
            </a:extLst>
          </p:cNvPr>
          <p:cNvCxnSpPr>
            <a:cxnSpLocks/>
          </p:cNvCxnSpPr>
          <p:nvPr/>
        </p:nvCxnSpPr>
        <p:spPr>
          <a:xfrm>
            <a:off x="1721934" y="4576331"/>
            <a:ext cx="0" cy="90940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49DC4451-B1FB-4F05-91A2-F2501ACA318A}"/>
              </a:ext>
            </a:extLst>
          </p:cNvPr>
          <p:cNvSpPr txBox="1"/>
          <p:nvPr/>
        </p:nvSpPr>
        <p:spPr>
          <a:xfrm>
            <a:off x="884666" y="4639038"/>
            <a:ext cx="1921432" cy="1938992"/>
          </a:xfrm>
          <a:prstGeom prst="rect">
            <a:avLst/>
          </a:prstGeom>
          <a:noFill/>
        </p:spPr>
        <p:txBody>
          <a:bodyPr wrap="square" rtlCol="0">
            <a:spAutoFit/>
          </a:bodyPr>
          <a:lstStyle/>
          <a:p>
            <a:r>
              <a:rPr lang="en-US" altLang="ja-JP" sz="1200"/>
              <a:t>iventDTOList</a:t>
            </a:r>
            <a:r>
              <a:rPr lang="ja-JP" altLang="en-US" sz="1200"/>
              <a:t>の中身チェック</a:t>
            </a:r>
            <a:endParaRPr lang="en-US" altLang="ja-JP" sz="1200"/>
          </a:p>
          <a:p>
            <a:r>
              <a:rPr lang="en-US" altLang="ja-JP" sz="1200"/>
              <a:t>iventDTOList</a:t>
            </a:r>
            <a:r>
              <a:rPr lang="ja-JP" altLang="en-US" sz="1200"/>
              <a:t>をセッションし、</a:t>
            </a:r>
            <a:r>
              <a:rPr lang="en-US" altLang="ja-JP" sz="1200"/>
              <a:t>jsp</a:t>
            </a:r>
            <a:r>
              <a:rPr lang="ja-JP" altLang="en-US" sz="1200"/>
              <a:t>へ遷移する。</a:t>
            </a:r>
            <a:endParaRPr lang="en-US" altLang="ja-JP" sz="1200"/>
          </a:p>
          <a:p>
            <a:r>
              <a:rPr lang="en-US" altLang="ja-JP" sz="1200"/>
              <a:t>iventDTOList</a:t>
            </a:r>
            <a:r>
              <a:rPr lang="ja-JP" altLang="en-US" sz="1200"/>
              <a:t>に中身がなければ</a:t>
            </a:r>
            <a:r>
              <a:rPr lang="en-US" altLang="ja-JP" sz="1200"/>
              <a:t>jsp</a:t>
            </a:r>
            <a:r>
              <a:rPr lang="ja-JP" altLang="en-US" sz="1200"/>
              <a:t>にて該当なしと表示する。</a:t>
            </a:r>
            <a:endParaRPr lang="en-US" altLang="ja-JP" sz="1200"/>
          </a:p>
          <a:p>
            <a:r>
              <a:rPr lang="en-US" altLang="ja-JP" sz="1200"/>
              <a:t>SearchFlg</a:t>
            </a:r>
            <a:r>
              <a:rPr lang="ja-JP" altLang="en-US" sz="1200"/>
              <a:t> </a:t>
            </a:r>
            <a:r>
              <a:rPr lang="en-US" altLang="ja-JP" sz="1200"/>
              <a:t>session</a:t>
            </a:r>
            <a:r>
              <a:rPr lang="ja-JP" altLang="en-US" sz="1200"/>
              <a:t>に</a:t>
            </a:r>
            <a:r>
              <a:rPr lang="en-US" altLang="ja-JP" sz="1200"/>
              <a:t>”ivent”</a:t>
            </a:r>
            <a:r>
              <a:rPr lang="ja-JP" altLang="en-US" sz="1200"/>
              <a:t>を格納する</a:t>
            </a:r>
            <a:endParaRPr lang="en-US" altLang="ja-JP" sz="1200"/>
          </a:p>
          <a:p>
            <a:endParaRPr lang="en-US" altLang="ja-JP" sz="1200"/>
          </a:p>
        </p:txBody>
      </p:sp>
    </p:spTree>
    <p:extLst>
      <p:ext uri="{BB962C8B-B14F-4D97-AF65-F5344CB8AC3E}">
        <p14:creationId xmlns:p14="http://schemas.microsoft.com/office/powerpoint/2010/main" val="1931890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390594C-9EE4-40B2-8BDF-A0D392DD6B3F}"/>
              </a:ext>
            </a:extLst>
          </p:cNvPr>
          <p:cNvSpPr/>
          <p:nvPr/>
        </p:nvSpPr>
        <p:spPr>
          <a:xfrm>
            <a:off x="756760" y="315691"/>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MyPage</a:t>
            </a:r>
            <a:endParaRPr kumimoji="1" lang="ja-JP" altLang="en-US"/>
          </a:p>
        </p:txBody>
      </p:sp>
      <p:sp>
        <p:nvSpPr>
          <p:cNvPr id="52" name="正方形/長方形 51">
            <a:extLst>
              <a:ext uri="{FF2B5EF4-FFF2-40B4-BE49-F238E27FC236}">
                <a16:creationId xmlns:a16="http://schemas.microsoft.com/office/drawing/2014/main" id="{38DC06F8-2D83-403B-946A-43E6261F129E}"/>
              </a:ext>
            </a:extLst>
          </p:cNvPr>
          <p:cNvSpPr/>
          <p:nvPr/>
        </p:nvSpPr>
        <p:spPr>
          <a:xfrm>
            <a:off x="678329" y="4323418"/>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イベント作成ページ</a:t>
            </a:r>
          </a:p>
        </p:txBody>
      </p:sp>
      <p:sp>
        <p:nvSpPr>
          <p:cNvPr id="54" name="正方形/長方形 53">
            <a:extLst>
              <a:ext uri="{FF2B5EF4-FFF2-40B4-BE49-F238E27FC236}">
                <a16:creationId xmlns:a16="http://schemas.microsoft.com/office/drawing/2014/main" id="{BF25F36D-CB38-44ED-995F-0D9947238824}"/>
              </a:ext>
            </a:extLst>
          </p:cNvPr>
          <p:cNvSpPr/>
          <p:nvPr/>
        </p:nvSpPr>
        <p:spPr>
          <a:xfrm>
            <a:off x="4981852" y="2133111"/>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作成確認画面</a:t>
            </a:r>
          </a:p>
        </p:txBody>
      </p:sp>
      <p:sp>
        <p:nvSpPr>
          <p:cNvPr id="55" name="正方形/長方形 54">
            <a:extLst>
              <a:ext uri="{FF2B5EF4-FFF2-40B4-BE49-F238E27FC236}">
                <a16:creationId xmlns:a16="http://schemas.microsoft.com/office/drawing/2014/main" id="{AE9EE851-CB95-405D-92F0-D9C5CA18E5A4}"/>
              </a:ext>
            </a:extLst>
          </p:cNvPr>
          <p:cNvSpPr/>
          <p:nvPr/>
        </p:nvSpPr>
        <p:spPr>
          <a:xfrm>
            <a:off x="4981852" y="5268707"/>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作成完了画面</a:t>
            </a:r>
          </a:p>
        </p:txBody>
      </p:sp>
      <p:sp>
        <p:nvSpPr>
          <p:cNvPr id="59" name="四角形: 1 つの角を切り取る 58">
            <a:extLst>
              <a:ext uri="{FF2B5EF4-FFF2-40B4-BE49-F238E27FC236}">
                <a16:creationId xmlns:a16="http://schemas.microsoft.com/office/drawing/2014/main" id="{FAB2A12C-C450-4A04-AD7C-E06C6B4120C6}"/>
              </a:ext>
            </a:extLst>
          </p:cNvPr>
          <p:cNvSpPr/>
          <p:nvPr/>
        </p:nvSpPr>
        <p:spPr>
          <a:xfrm>
            <a:off x="470851" y="2400801"/>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IventCreateAction</a:t>
            </a:r>
            <a:endParaRPr kumimoji="1" lang="ja-JP" altLang="en-US" sz="1600"/>
          </a:p>
        </p:txBody>
      </p:sp>
      <p:sp>
        <p:nvSpPr>
          <p:cNvPr id="60" name="楕円 59">
            <a:extLst>
              <a:ext uri="{FF2B5EF4-FFF2-40B4-BE49-F238E27FC236}">
                <a16:creationId xmlns:a16="http://schemas.microsoft.com/office/drawing/2014/main" id="{30EFE71C-85D2-4F81-8D29-3B075E24CD64}"/>
              </a:ext>
            </a:extLst>
          </p:cNvPr>
          <p:cNvSpPr/>
          <p:nvPr/>
        </p:nvSpPr>
        <p:spPr>
          <a:xfrm>
            <a:off x="287332" y="3288142"/>
            <a:ext cx="3010291"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a:t>i</a:t>
            </a:r>
            <a:r>
              <a:rPr kumimoji="1" lang="en-US" altLang="ja-JP" sz="1400"/>
              <a:t>ventCreate.</a:t>
            </a:r>
            <a:r>
              <a:rPr kumimoji="1" lang="en-US" altLang="ja-JP" sz="1400" err="1"/>
              <a:t>jsp</a:t>
            </a:r>
            <a:endParaRPr kumimoji="1" lang="ja-JP" altLang="en-US" sz="1400"/>
          </a:p>
        </p:txBody>
      </p:sp>
      <p:sp>
        <p:nvSpPr>
          <p:cNvPr id="61" name="四角形: 1 つの角を切り取る 60">
            <a:extLst>
              <a:ext uri="{FF2B5EF4-FFF2-40B4-BE49-F238E27FC236}">
                <a16:creationId xmlns:a16="http://schemas.microsoft.com/office/drawing/2014/main" id="{978CAD15-EB69-4851-BBD3-06A886E14B64}"/>
              </a:ext>
            </a:extLst>
          </p:cNvPr>
          <p:cNvSpPr/>
          <p:nvPr/>
        </p:nvSpPr>
        <p:spPr>
          <a:xfrm>
            <a:off x="4731792" y="315691"/>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IventCompleteAction</a:t>
            </a:r>
            <a:endParaRPr kumimoji="1" lang="ja-JP" altLang="en-US" sz="1600"/>
          </a:p>
        </p:txBody>
      </p:sp>
      <p:sp>
        <p:nvSpPr>
          <p:cNvPr id="62" name="楕円 61">
            <a:extLst>
              <a:ext uri="{FF2B5EF4-FFF2-40B4-BE49-F238E27FC236}">
                <a16:creationId xmlns:a16="http://schemas.microsoft.com/office/drawing/2014/main" id="{DB50A995-749F-4B51-969A-7BD8D9E03F5B}"/>
              </a:ext>
            </a:extLst>
          </p:cNvPr>
          <p:cNvSpPr/>
          <p:nvPr/>
        </p:nvSpPr>
        <p:spPr>
          <a:xfrm>
            <a:off x="4590854" y="1151578"/>
            <a:ext cx="3010291"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a:t>i</a:t>
            </a:r>
            <a:r>
              <a:rPr kumimoji="1" lang="en-US" altLang="ja-JP" sz="1400"/>
              <a:t>ventComplete.</a:t>
            </a:r>
            <a:r>
              <a:rPr kumimoji="1" lang="en-US" altLang="ja-JP" sz="1400" err="1"/>
              <a:t>jsp</a:t>
            </a:r>
            <a:endParaRPr kumimoji="1" lang="ja-JP" altLang="en-US" sz="1400"/>
          </a:p>
        </p:txBody>
      </p:sp>
      <p:sp>
        <p:nvSpPr>
          <p:cNvPr id="65" name="四角形: 1 つの角を切り取る 64">
            <a:extLst>
              <a:ext uri="{FF2B5EF4-FFF2-40B4-BE49-F238E27FC236}">
                <a16:creationId xmlns:a16="http://schemas.microsoft.com/office/drawing/2014/main" id="{8C3D8CC6-07EF-42B1-9F8F-25812793280A}"/>
              </a:ext>
            </a:extLst>
          </p:cNvPr>
          <p:cNvSpPr/>
          <p:nvPr/>
        </p:nvSpPr>
        <p:spPr>
          <a:xfrm>
            <a:off x="4731792" y="3252789"/>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IventConfirmAction</a:t>
            </a:r>
            <a:endParaRPr kumimoji="1" lang="ja-JP" altLang="en-US" sz="1600"/>
          </a:p>
        </p:txBody>
      </p:sp>
      <p:sp>
        <p:nvSpPr>
          <p:cNvPr id="66" name="楕円 65">
            <a:extLst>
              <a:ext uri="{FF2B5EF4-FFF2-40B4-BE49-F238E27FC236}">
                <a16:creationId xmlns:a16="http://schemas.microsoft.com/office/drawing/2014/main" id="{8B928C35-C30B-4A5C-AC3B-EDBB720FF3CF}"/>
              </a:ext>
            </a:extLst>
          </p:cNvPr>
          <p:cNvSpPr/>
          <p:nvPr/>
        </p:nvSpPr>
        <p:spPr>
          <a:xfrm>
            <a:off x="4590852" y="4138130"/>
            <a:ext cx="3010291"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a:t>i</a:t>
            </a:r>
            <a:r>
              <a:rPr kumimoji="1" lang="en-US" altLang="ja-JP" sz="1400"/>
              <a:t>ventConfirm.</a:t>
            </a:r>
            <a:r>
              <a:rPr kumimoji="1" lang="en-US" altLang="ja-JP" sz="1400" err="1"/>
              <a:t>jsp</a:t>
            </a:r>
            <a:endParaRPr kumimoji="1" lang="ja-JP" altLang="en-US" sz="1400"/>
          </a:p>
        </p:txBody>
      </p:sp>
      <p:cxnSp>
        <p:nvCxnSpPr>
          <p:cNvPr id="67" name="直線矢印コネクタ 66">
            <a:extLst>
              <a:ext uri="{FF2B5EF4-FFF2-40B4-BE49-F238E27FC236}">
                <a16:creationId xmlns:a16="http://schemas.microsoft.com/office/drawing/2014/main" id="{3E071B99-DFF5-4821-BD9E-E685AAA74357}"/>
              </a:ext>
            </a:extLst>
          </p:cNvPr>
          <p:cNvCxnSpPr>
            <a:cxnSpLocks/>
            <a:stCxn id="59" idx="1"/>
            <a:endCxn id="60" idx="0"/>
          </p:cNvCxnSpPr>
          <p:nvPr/>
        </p:nvCxnSpPr>
        <p:spPr>
          <a:xfrm flipH="1">
            <a:off x="1792478" y="2706126"/>
            <a:ext cx="42581" cy="58201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1826539-62FD-45E2-90A1-8ACE9A4A032A}"/>
              </a:ext>
            </a:extLst>
          </p:cNvPr>
          <p:cNvCxnSpPr>
            <a:cxnSpLocks/>
            <a:stCxn id="4" idx="2"/>
            <a:endCxn id="59" idx="3"/>
          </p:cNvCxnSpPr>
          <p:nvPr/>
        </p:nvCxnSpPr>
        <p:spPr>
          <a:xfrm flipH="1">
            <a:off x="1835059" y="833737"/>
            <a:ext cx="35849" cy="1567064"/>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0BA96C72-C7D2-4656-A2B4-1A95C8CEE1A3}"/>
              </a:ext>
            </a:extLst>
          </p:cNvPr>
          <p:cNvCxnSpPr>
            <a:cxnSpLocks/>
            <a:stCxn id="52" idx="3"/>
            <a:endCxn id="61" idx="2"/>
          </p:cNvCxnSpPr>
          <p:nvPr/>
        </p:nvCxnSpPr>
        <p:spPr>
          <a:xfrm flipV="1">
            <a:off x="2906624" y="468354"/>
            <a:ext cx="1825168" cy="4114087"/>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CD31EDFB-18ED-41ED-B3CB-599473F8DC45}"/>
              </a:ext>
            </a:extLst>
          </p:cNvPr>
          <p:cNvCxnSpPr>
            <a:cxnSpLocks/>
            <a:stCxn id="54" idx="2"/>
            <a:endCxn id="65" idx="3"/>
          </p:cNvCxnSpPr>
          <p:nvPr/>
        </p:nvCxnSpPr>
        <p:spPr>
          <a:xfrm>
            <a:off x="6096000" y="2651157"/>
            <a:ext cx="0" cy="601632"/>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5F21D19F-2C9F-4C67-9643-18A59C849FD1}"/>
              </a:ext>
            </a:extLst>
          </p:cNvPr>
          <p:cNvCxnSpPr>
            <a:cxnSpLocks/>
          </p:cNvCxnSpPr>
          <p:nvPr/>
        </p:nvCxnSpPr>
        <p:spPr>
          <a:xfrm>
            <a:off x="7460208" y="315691"/>
            <a:ext cx="55005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3551F18C-7328-4BAB-935F-077EF42E1BB7}"/>
              </a:ext>
            </a:extLst>
          </p:cNvPr>
          <p:cNvCxnSpPr>
            <a:cxnSpLocks/>
            <a:stCxn id="61" idx="1"/>
            <a:endCxn id="62" idx="0"/>
          </p:cNvCxnSpPr>
          <p:nvPr/>
        </p:nvCxnSpPr>
        <p:spPr>
          <a:xfrm>
            <a:off x="6096000" y="621016"/>
            <a:ext cx="0" cy="53056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34A4C78D-DAC1-497D-8EEF-6856D8A4E8BA}"/>
              </a:ext>
            </a:extLst>
          </p:cNvPr>
          <p:cNvCxnSpPr>
            <a:cxnSpLocks/>
            <a:stCxn id="62" idx="4"/>
            <a:endCxn id="54" idx="0"/>
          </p:cNvCxnSpPr>
          <p:nvPr/>
        </p:nvCxnSpPr>
        <p:spPr>
          <a:xfrm>
            <a:off x="6096000" y="1542196"/>
            <a:ext cx="0" cy="59091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04F7F12-341F-4A44-8DCF-36B4D588D99F}"/>
              </a:ext>
            </a:extLst>
          </p:cNvPr>
          <p:cNvCxnSpPr>
            <a:cxnSpLocks/>
            <a:stCxn id="65" idx="1"/>
            <a:endCxn id="66" idx="0"/>
          </p:cNvCxnSpPr>
          <p:nvPr/>
        </p:nvCxnSpPr>
        <p:spPr>
          <a:xfrm flipH="1">
            <a:off x="6095998" y="3558114"/>
            <a:ext cx="2" cy="58001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B75BCF0-E973-4023-92FE-D426A9E33013}"/>
              </a:ext>
            </a:extLst>
          </p:cNvPr>
          <p:cNvCxnSpPr>
            <a:cxnSpLocks/>
            <a:stCxn id="66" idx="4"/>
            <a:endCxn id="55" idx="0"/>
          </p:cNvCxnSpPr>
          <p:nvPr/>
        </p:nvCxnSpPr>
        <p:spPr>
          <a:xfrm>
            <a:off x="6095998" y="4528748"/>
            <a:ext cx="2" cy="73995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3" name="四角形: 1 つの角を切り取る 92">
            <a:extLst>
              <a:ext uri="{FF2B5EF4-FFF2-40B4-BE49-F238E27FC236}">
                <a16:creationId xmlns:a16="http://schemas.microsoft.com/office/drawing/2014/main" id="{2DD19811-2529-4AA9-B390-3B49CB85096C}"/>
              </a:ext>
            </a:extLst>
          </p:cNvPr>
          <p:cNvSpPr/>
          <p:nvPr/>
        </p:nvSpPr>
        <p:spPr>
          <a:xfrm>
            <a:off x="8149694" y="3219589"/>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IventConfirmDAO</a:t>
            </a:r>
            <a:endParaRPr kumimoji="1" lang="ja-JP" altLang="en-US" sz="1600"/>
          </a:p>
        </p:txBody>
      </p:sp>
      <p:cxnSp>
        <p:nvCxnSpPr>
          <p:cNvPr id="99" name="直線矢印コネクタ 98">
            <a:extLst>
              <a:ext uri="{FF2B5EF4-FFF2-40B4-BE49-F238E27FC236}">
                <a16:creationId xmlns:a16="http://schemas.microsoft.com/office/drawing/2014/main" id="{56187D77-7FC2-415E-9C2D-D8BD68D42F84}"/>
              </a:ext>
            </a:extLst>
          </p:cNvPr>
          <p:cNvCxnSpPr>
            <a:cxnSpLocks/>
          </p:cNvCxnSpPr>
          <p:nvPr/>
        </p:nvCxnSpPr>
        <p:spPr>
          <a:xfrm flipH="1">
            <a:off x="7460208" y="590129"/>
            <a:ext cx="695626"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210A292D-ADBE-49EB-97C0-0D9CFB0F9509}"/>
              </a:ext>
            </a:extLst>
          </p:cNvPr>
          <p:cNvCxnSpPr>
            <a:cxnSpLocks/>
          </p:cNvCxnSpPr>
          <p:nvPr/>
        </p:nvCxnSpPr>
        <p:spPr>
          <a:xfrm>
            <a:off x="7460208" y="3250476"/>
            <a:ext cx="55005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BDFC99B8-6D6C-42A6-8EFB-6D72735F2AFD}"/>
              </a:ext>
            </a:extLst>
          </p:cNvPr>
          <p:cNvCxnSpPr>
            <a:cxnSpLocks/>
          </p:cNvCxnSpPr>
          <p:nvPr/>
        </p:nvCxnSpPr>
        <p:spPr>
          <a:xfrm flipH="1">
            <a:off x="7460208" y="3524914"/>
            <a:ext cx="695626"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BB5C72E1-E4F7-49CA-A438-4D83459A328A}"/>
              </a:ext>
            </a:extLst>
          </p:cNvPr>
          <p:cNvCxnSpPr>
            <a:cxnSpLocks/>
            <a:stCxn id="60" idx="4"/>
            <a:endCxn id="52" idx="0"/>
          </p:cNvCxnSpPr>
          <p:nvPr/>
        </p:nvCxnSpPr>
        <p:spPr>
          <a:xfrm flipH="1">
            <a:off x="1792477" y="3678760"/>
            <a:ext cx="1" cy="64465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78AB9F77-E6F2-498A-8FE0-E2590551AB92}"/>
              </a:ext>
            </a:extLst>
          </p:cNvPr>
          <p:cNvSpPr txBox="1"/>
          <p:nvPr/>
        </p:nvSpPr>
        <p:spPr>
          <a:xfrm>
            <a:off x="1981200" y="2041324"/>
            <a:ext cx="1673415" cy="253916"/>
          </a:xfrm>
          <a:prstGeom prst="rect">
            <a:avLst/>
          </a:prstGeom>
          <a:noFill/>
        </p:spPr>
        <p:txBody>
          <a:bodyPr wrap="square" rtlCol="0">
            <a:spAutoFit/>
          </a:bodyPr>
          <a:lstStyle/>
          <a:p>
            <a:r>
              <a:rPr lang="ja-JP" altLang="en-US" sz="1050"/>
              <a:t>ボタン：イベント作成</a:t>
            </a:r>
            <a:endParaRPr lang="en-US" altLang="ja-JP" sz="1050"/>
          </a:p>
        </p:txBody>
      </p:sp>
      <p:sp>
        <p:nvSpPr>
          <p:cNvPr id="122" name="テキスト ボックス 121">
            <a:extLst>
              <a:ext uri="{FF2B5EF4-FFF2-40B4-BE49-F238E27FC236}">
                <a16:creationId xmlns:a16="http://schemas.microsoft.com/office/drawing/2014/main" id="{5846B704-9937-4396-B770-C9B575653DC8}"/>
              </a:ext>
            </a:extLst>
          </p:cNvPr>
          <p:cNvSpPr txBox="1"/>
          <p:nvPr/>
        </p:nvSpPr>
        <p:spPr>
          <a:xfrm>
            <a:off x="3190740" y="2776841"/>
            <a:ext cx="1673415" cy="1546577"/>
          </a:xfrm>
          <a:prstGeom prst="rect">
            <a:avLst/>
          </a:prstGeom>
          <a:noFill/>
        </p:spPr>
        <p:txBody>
          <a:bodyPr wrap="square" rtlCol="0">
            <a:spAutoFit/>
          </a:bodyPr>
          <a:lstStyle/>
          <a:p>
            <a:r>
              <a:rPr lang="ja-JP" altLang="en-US" sz="1050"/>
              <a:t>フォーム：</a:t>
            </a:r>
            <a:endParaRPr lang="en-US" altLang="ja-JP" sz="1050"/>
          </a:p>
          <a:p>
            <a:r>
              <a:rPr lang="en-US" altLang="ja-JP" sz="1050"/>
              <a:t>iventName</a:t>
            </a:r>
          </a:p>
          <a:p>
            <a:r>
              <a:rPr lang="en-US" altLang="ja-JP" sz="1050"/>
              <a:t>iventDate</a:t>
            </a:r>
          </a:p>
          <a:p>
            <a:r>
              <a:rPr lang="en-US" altLang="ja-JP" sz="1050"/>
              <a:t>rindoPlaceName</a:t>
            </a:r>
          </a:p>
          <a:p>
            <a:r>
              <a:rPr lang="en-US" altLang="ja-JP" sz="1050"/>
              <a:t>rindoName</a:t>
            </a:r>
          </a:p>
          <a:p>
            <a:r>
              <a:rPr lang="en-US" altLang="ja-JP" sz="1050"/>
              <a:t>maxPeople</a:t>
            </a:r>
          </a:p>
          <a:p>
            <a:r>
              <a:rPr lang="en-US" altLang="ja-JP" sz="1050"/>
              <a:t>Comment</a:t>
            </a:r>
          </a:p>
          <a:p>
            <a:r>
              <a:rPr lang="ja-JP" altLang="en-US" sz="1050"/>
              <a:t>を記入し送信する</a:t>
            </a:r>
            <a:endParaRPr lang="en-US" altLang="ja-JP" sz="1050"/>
          </a:p>
          <a:p>
            <a:endParaRPr lang="en-US" altLang="ja-JP" sz="1050"/>
          </a:p>
        </p:txBody>
      </p:sp>
      <p:sp>
        <p:nvSpPr>
          <p:cNvPr id="123" name="四角形: 1 つの角を切り取る 122">
            <a:extLst>
              <a:ext uri="{FF2B5EF4-FFF2-40B4-BE49-F238E27FC236}">
                <a16:creationId xmlns:a16="http://schemas.microsoft.com/office/drawing/2014/main" id="{AE71EDDE-AE63-4457-A2A2-7AC7DFC31640}"/>
              </a:ext>
            </a:extLst>
          </p:cNvPr>
          <p:cNvSpPr/>
          <p:nvPr/>
        </p:nvSpPr>
        <p:spPr>
          <a:xfrm>
            <a:off x="8270367" y="315691"/>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sp>
        <p:nvSpPr>
          <p:cNvPr id="124" name="四角形: 1 つの角を切り取る 123">
            <a:extLst>
              <a:ext uri="{FF2B5EF4-FFF2-40B4-BE49-F238E27FC236}">
                <a16:creationId xmlns:a16="http://schemas.microsoft.com/office/drawing/2014/main" id="{558C9C8D-54EF-4B93-A6C9-86BD4A7B5834}"/>
              </a:ext>
            </a:extLst>
          </p:cNvPr>
          <p:cNvSpPr/>
          <p:nvPr/>
        </p:nvSpPr>
        <p:spPr>
          <a:xfrm>
            <a:off x="10380961" y="1109236"/>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rindoDTO</a:t>
            </a:r>
            <a:endParaRPr kumimoji="1" lang="ja-JP" altLang="en-US" sz="1600"/>
          </a:p>
        </p:txBody>
      </p:sp>
      <p:cxnSp>
        <p:nvCxnSpPr>
          <p:cNvPr id="125" name="直線矢印コネクタ 124">
            <a:extLst>
              <a:ext uri="{FF2B5EF4-FFF2-40B4-BE49-F238E27FC236}">
                <a16:creationId xmlns:a16="http://schemas.microsoft.com/office/drawing/2014/main" id="{567E48C0-8C28-4F29-8A0A-9B60181EA076}"/>
              </a:ext>
            </a:extLst>
          </p:cNvPr>
          <p:cNvCxnSpPr>
            <a:cxnSpLocks/>
            <a:stCxn id="124" idx="3"/>
            <a:endCxn id="123" idx="0"/>
          </p:cNvCxnSpPr>
          <p:nvPr/>
        </p:nvCxnSpPr>
        <p:spPr>
          <a:xfrm flipH="1" flipV="1">
            <a:off x="10143523" y="468779"/>
            <a:ext cx="1142958" cy="64045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A125ADFB-0D20-4F17-888A-1D66C92C6016}"/>
              </a:ext>
            </a:extLst>
          </p:cNvPr>
          <p:cNvCxnSpPr>
            <a:cxnSpLocks/>
            <a:stCxn id="55" idx="2"/>
          </p:cNvCxnSpPr>
          <p:nvPr/>
        </p:nvCxnSpPr>
        <p:spPr>
          <a:xfrm>
            <a:off x="6096000" y="5786753"/>
            <a:ext cx="22177" cy="51804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F8EE9933-CBC5-4D4A-8114-F6D2294E303B}"/>
              </a:ext>
            </a:extLst>
          </p:cNvPr>
          <p:cNvSpPr txBox="1"/>
          <p:nvPr/>
        </p:nvSpPr>
        <p:spPr>
          <a:xfrm>
            <a:off x="6250138" y="5918818"/>
            <a:ext cx="1673415" cy="253916"/>
          </a:xfrm>
          <a:prstGeom prst="rect">
            <a:avLst/>
          </a:prstGeom>
          <a:noFill/>
        </p:spPr>
        <p:txBody>
          <a:bodyPr wrap="square" rtlCol="0">
            <a:spAutoFit/>
          </a:bodyPr>
          <a:lstStyle/>
          <a:p>
            <a:r>
              <a:rPr lang="ja-JP" altLang="en-US" sz="1050"/>
              <a:t>ボタン：</a:t>
            </a:r>
            <a:r>
              <a:rPr lang="en-US" altLang="ja-JP" sz="1050"/>
              <a:t>MyPage</a:t>
            </a:r>
          </a:p>
        </p:txBody>
      </p:sp>
      <p:sp>
        <p:nvSpPr>
          <p:cNvPr id="34" name="四角形: 1 つの角を切り取る 33">
            <a:extLst>
              <a:ext uri="{FF2B5EF4-FFF2-40B4-BE49-F238E27FC236}">
                <a16:creationId xmlns:a16="http://schemas.microsoft.com/office/drawing/2014/main" id="{3925613F-3F38-4E9E-A665-4D1DBBF28BF3}"/>
              </a:ext>
            </a:extLst>
          </p:cNvPr>
          <p:cNvSpPr/>
          <p:nvPr/>
        </p:nvSpPr>
        <p:spPr>
          <a:xfrm>
            <a:off x="7923553" y="1141790"/>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cxnSp>
        <p:nvCxnSpPr>
          <p:cNvPr id="41" name="直線矢印コネクタ 40">
            <a:extLst>
              <a:ext uri="{FF2B5EF4-FFF2-40B4-BE49-F238E27FC236}">
                <a16:creationId xmlns:a16="http://schemas.microsoft.com/office/drawing/2014/main" id="{5D0A0857-7EE2-44E0-8CA8-2D5DE4F45917}"/>
              </a:ext>
            </a:extLst>
          </p:cNvPr>
          <p:cNvCxnSpPr>
            <a:cxnSpLocks/>
            <a:stCxn id="34" idx="3"/>
            <a:endCxn id="61" idx="1"/>
          </p:cNvCxnSpPr>
          <p:nvPr/>
        </p:nvCxnSpPr>
        <p:spPr>
          <a:xfrm flipH="1" flipV="1">
            <a:off x="6096000" y="621016"/>
            <a:ext cx="2733073" cy="52077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四角形: 1 つの角を切り取る 34">
            <a:extLst>
              <a:ext uri="{FF2B5EF4-FFF2-40B4-BE49-F238E27FC236}">
                <a16:creationId xmlns:a16="http://schemas.microsoft.com/office/drawing/2014/main" id="{4AF69D3C-DCC2-4782-9605-3FD9DFE719C3}"/>
              </a:ext>
            </a:extLst>
          </p:cNvPr>
          <p:cNvSpPr/>
          <p:nvPr/>
        </p:nvSpPr>
        <p:spPr>
          <a:xfrm>
            <a:off x="158823" y="1622878"/>
            <a:ext cx="1158523"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000"/>
              <a:t>RindoAllAction</a:t>
            </a:r>
            <a:endParaRPr kumimoji="1" lang="ja-JP" altLang="en-US" sz="1000"/>
          </a:p>
        </p:txBody>
      </p:sp>
      <p:cxnSp>
        <p:nvCxnSpPr>
          <p:cNvPr id="36" name="直線矢印コネクタ 35">
            <a:extLst>
              <a:ext uri="{FF2B5EF4-FFF2-40B4-BE49-F238E27FC236}">
                <a16:creationId xmlns:a16="http://schemas.microsoft.com/office/drawing/2014/main" id="{A3595728-0064-4D44-A647-DCFE89983A0A}"/>
              </a:ext>
            </a:extLst>
          </p:cNvPr>
          <p:cNvCxnSpPr>
            <a:cxnSpLocks/>
          </p:cNvCxnSpPr>
          <p:nvPr/>
        </p:nvCxnSpPr>
        <p:spPr>
          <a:xfrm>
            <a:off x="354949" y="1959524"/>
            <a:ext cx="314347" cy="39204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B6EEEAD-C94B-49E2-B96D-2E18A49EEFD7}"/>
              </a:ext>
            </a:extLst>
          </p:cNvPr>
          <p:cNvCxnSpPr>
            <a:cxnSpLocks/>
          </p:cNvCxnSpPr>
          <p:nvPr/>
        </p:nvCxnSpPr>
        <p:spPr>
          <a:xfrm flipH="1" flipV="1">
            <a:off x="844954" y="1995717"/>
            <a:ext cx="298968" cy="39921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70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6090303-B6AE-46E9-A300-172DA1AFC7F1}"/>
              </a:ext>
            </a:extLst>
          </p:cNvPr>
          <p:cNvSpPr txBox="1"/>
          <p:nvPr/>
        </p:nvSpPr>
        <p:spPr>
          <a:xfrm>
            <a:off x="265808" y="16342"/>
            <a:ext cx="3897819" cy="369332"/>
          </a:xfrm>
          <a:prstGeom prst="rect">
            <a:avLst/>
          </a:prstGeom>
          <a:noFill/>
        </p:spPr>
        <p:txBody>
          <a:bodyPr wrap="square" rtlCol="0">
            <a:spAutoFit/>
          </a:bodyPr>
          <a:lstStyle/>
          <a:p>
            <a:r>
              <a:rPr lang="ja-JP" altLang="en-US"/>
              <a:t>イベントの作成</a:t>
            </a:r>
            <a:endParaRPr kumimoji="1" lang="en-US" altLang="ja-JP"/>
          </a:p>
        </p:txBody>
      </p:sp>
      <p:sp>
        <p:nvSpPr>
          <p:cNvPr id="6" name="テキスト ボックス 5">
            <a:extLst>
              <a:ext uri="{FF2B5EF4-FFF2-40B4-BE49-F238E27FC236}">
                <a16:creationId xmlns:a16="http://schemas.microsoft.com/office/drawing/2014/main" id="{5E74672C-9C7A-49FC-A925-12D0DD516EF3}"/>
              </a:ext>
            </a:extLst>
          </p:cNvPr>
          <p:cNvSpPr txBox="1"/>
          <p:nvPr/>
        </p:nvSpPr>
        <p:spPr>
          <a:xfrm>
            <a:off x="265808" y="476216"/>
            <a:ext cx="8372165" cy="1631216"/>
          </a:xfrm>
          <a:prstGeom prst="rect">
            <a:avLst/>
          </a:prstGeom>
          <a:noFill/>
        </p:spPr>
        <p:txBody>
          <a:bodyPr wrap="square" rtlCol="0">
            <a:spAutoFit/>
          </a:bodyPr>
          <a:lstStyle/>
          <a:p>
            <a:r>
              <a:rPr lang="ja-JP" altLang="en-US" sz="1400"/>
              <a:t>機能：イベント作成の確認</a:t>
            </a:r>
            <a:endParaRPr lang="en-US" altLang="ja-JP" sz="1400"/>
          </a:p>
          <a:p>
            <a:r>
              <a:rPr lang="ja-JP" altLang="en-US" sz="1400"/>
              <a:t>全ての項目が記入されていることを確認する。「</a:t>
            </a:r>
            <a:r>
              <a:rPr lang="en-US" altLang="ja-JP" sz="1400"/>
              <a:t>iventName</a:t>
            </a:r>
            <a:r>
              <a:rPr lang="ja-JP" altLang="ja-JP" sz="1200"/>
              <a:t>、</a:t>
            </a:r>
            <a:r>
              <a:rPr lang="en-US" altLang="ja-JP" sz="1200"/>
              <a:t>iventDate</a:t>
            </a:r>
            <a:r>
              <a:rPr lang="ja-JP" altLang="ja-JP" sz="1200"/>
              <a:t>、</a:t>
            </a:r>
            <a:r>
              <a:rPr lang="en-US" altLang="ja-JP" sz="1200"/>
              <a:t>rindo_id</a:t>
            </a:r>
            <a:r>
              <a:rPr lang="ja-JP" altLang="ja-JP" sz="1200"/>
              <a:t>、</a:t>
            </a:r>
            <a:r>
              <a:rPr lang="en-US" altLang="ja-JP" sz="1200"/>
              <a:t>maxPeople</a:t>
            </a:r>
            <a:r>
              <a:rPr lang="ja-JP" altLang="ja-JP" sz="1200"/>
              <a:t>、</a:t>
            </a:r>
            <a:r>
              <a:rPr lang="en-US" altLang="ja-JP" sz="1200"/>
              <a:t>comment</a:t>
            </a:r>
            <a:r>
              <a:rPr lang="ja-JP" altLang="en-US" sz="1200"/>
              <a:t>」</a:t>
            </a:r>
            <a:endParaRPr lang="en-US" altLang="ja-JP" sz="1050"/>
          </a:p>
          <a:p>
            <a:r>
              <a:rPr lang="ja-JP" altLang="en-US" sz="1400"/>
              <a:t>未記入や間違いがあった場合、未記入箇所に赤文字で「未記入です」や「間違いです」と出力する。</a:t>
            </a:r>
            <a:endParaRPr lang="en-US" altLang="ja-JP" sz="1400"/>
          </a:p>
          <a:p>
            <a:r>
              <a:rPr lang="ja-JP" altLang="en-US" sz="1400"/>
              <a:t>記入内容は保存しておき、上記のように未記入の場合などに再度打ち込む必要がないようにする。</a:t>
            </a:r>
            <a:endParaRPr lang="en-US" altLang="ja-JP" sz="1400"/>
          </a:p>
          <a:p>
            <a:r>
              <a:rPr lang="ja-JP" altLang="en-US" sz="1400"/>
              <a:t>登録内容確認画面より、「再入力」ボタンが押された場合は戻り値を</a:t>
            </a:r>
            <a:r>
              <a:rPr lang="en-US" altLang="ja-JP" sz="1400"/>
              <a:t>ERRAR</a:t>
            </a:r>
            <a:r>
              <a:rPr lang="ja-JP" altLang="en-US" sz="1400"/>
              <a:t>で返し、</a:t>
            </a:r>
            <a:r>
              <a:rPr lang="en-US" altLang="ja-JP" sz="1400"/>
              <a:t>iventCreate</a:t>
            </a:r>
            <a:r>
              <a:rPr lang="en-US" altLang="ja-JP" sz="1400" err="1"/>
              <a:t>.jsp</a:t>
            </a:r>
            <a:r>
              <a:rPr lang="ja-JP" altLang="en-US" sz="1400"/>
              <a:t>に飛ばす。</a:t>
            </a:r>
            <a:endParaRPr lang="en-US" altLang="ja-JP" sz="1400"/>
          </a:p>
        </p:txBody>
      </p:sp>
      <p:sp>
        <p:nvSpPr>
          <p:cNvPr id="7" name="正方形/長方形 6">
            <a:extLst>
              <a:ext uri="{FF2B5EF4-FFF2-40B4-BE49-F238E27FC236}">
                <a16:creationId xmlns:a16="http://schemas.microsoft.com/office/drawing/2014/main" id="{8756D71F-5C65-4BCA-A365-4D5034428B7B}"/>
              </a:ext>
            </a:extLst>
          </p:cNvPr>
          <p:cNvSpPr/>
          <p:nvPr/>
        </p:nvSpPr>
        <p:spPr>
          <a:xfrm>
            <a:off x="8637973" y="102486"/>
            <a:ext cx="5191001" cy="1569660"/>
          </a:xfrm>
          <a:prstGeom prst="rect">
            <a:avLst/>
          </a:prstGeom>
        </p:spPr>
        <p:txBody>
          <a:bodyPr wrap="square">
            <a:spAutoFit/>
          </a:bodyPr>
          <a:lstStyle/>
          <a:p>
            <a:r>
              <a:rPr lang="ja-JP" altLang="en-US" sz="1200"/>
              <a:t>・</a:t>
            </a:r>
            <a:r>
              <a:rPr lang="en-US" altLang="ja-JP" sz="1200"/>
              <a:t>SUCCESS</a:t>
            </a:r>
          </a:p>
          <a:p>
            <a:r>
              <a:rPr lang="ja-JP" altLang="en-US" sz="1200"/>
              <a:t>条件：以下の条件すべて（再入力時を除く）</a:t>
            </a:r>
            <a:endParaRPr lang="en-US" altLang="ja-JP" sz="1200"/>
          </a:p>
          <a:p>
            <a:r>
              <a:rPr lang="ja-JP" altLang="en-US" sz="1200"/>
              <a:t>すべての項目に記入されているとき。</a:t>
            </a:r>
            <a:endParaRPr lang="en-US" altLang="ja-JP" sz="1200"/>
          </a:p>
          <a:p>
            <a:r>
              <a:rPr lang="en-US" altLang="ja-JP" sz="1200"/>
              <a:t>rindoName</a:t>
            </a:r>
            <a:r>
              <a:rPr lang="ja-JP" altLang="en-US" sz="1200"/>
              <a:t>が存在するとき</a:t>
            </a:r>
            <a:endParaRPr lang="en-US" altLang="ja-JP" sz="1200"/>
          </a:p>
          <a:p>
            <a:r>
              <a:rPr lang="ja-JP" altLang="en-US" sz="1200"/>
              <a:t>機能：</a:t>
            </a:r>
            <a:endParaRPr lang="en-US" altLang="ja-JP" sz="1200"/>
          </a:p>
          <a:p>
            <a:r>
              <a:rPr lang="ja-JP" altLang="en-US" sz="1200"/>
              <a:t>記入された内容を</a:t>
            </a:r>
            <a:r>
              <a:rPr lang="en-US" altLang="ja-JP" sz="1200"/>
              <a:t>session</a:t>
            </a:r>
            <a:r>
              <a:rPr lang="ja-JP" altLang="en-US" sz="1200" err="1"/>
              <a:t>に保</a:t>
            </a:r>
            <a:r>
              <a:rPr lang="ja-JP" altLang="en-US" sz="1200"/>
              <a:t>存する。</a:t>
            </a:r>
            <a:endParaRPr lang="en-US" altLang="ja-JP" sz="1200"/>
          </a:p>
          <a:p>
            <a:r>
              <a:rPr lang="ja-JP" altLang="en-US" sz="1200"/>
              <a:t>次の画面：</a:t>
            </a:r>
            <a:endParaRPr lang="en-US" altLang="ja-JP" sz="1200"/>
          </a:p>
          <a:p>
            <a:r>
              <a:rPr lang="en-US" altLang="ja-JP" sz="1200"/>
              <a:t>iventCreateComplete</a:t>
            </a:r>
            <a:r>
              <a:rPr lang="en-US" altLang="ja-JP" sz="1200" err="1"/>
              <a:t>.jsp</a:t>
            </a:r>
            <a:endParaRPr lang="ja-JP" altLang="en-US" sz="1200"/>
          </a:p>
        </p:txBody>
      </p:sp>
      <p:sp>
        <p:nvSpPr>
          <p:cNvPr id="8" name="正方形/長方形 7">
            <a:extLst>
              <a:ext uri="{FF2B5EF4-FFF2-40B4-BE49-F238E27FC236}">
                <a16:creationId xmlns:a16="http://schemas.microsoft.com/office/drawing/2014/main" id="{BC629C27-803E-44D0-86CC-95F9E6871600}"/>
              </a:ext>
            </a:extLst>
          </p:cNvPr>
          <p:cNvSpPr/>
          <p:nvPr/>
        </p:nvSpPr>
        <p:spPr>
          <a:xfrm>
            <a:off x="8637973" y="2101353"/>
            <a:ext cx="3554027" cy="1938992"/>
          </a:xfrm>
          <a:prstGeom prst="rect">
            <a:avLst/>
          </a:prstGeom>
        </p:spPr>
        <p:txBody>
          <a:bodyPr wrap="square">
            <a:spAutoFit/>
          </a:bodyPr>
          <a:lstStyle/>
          <a:p>
            <a:r>
              <a:rPr lang="ja-JP" altLang="en-US" sz="1200"/>
              <a:t>・</a:t>
            </a:r>
            <a:r>
              <a:rPr lang="en-US" altLang="ja-JP" sz="1200"/>
              <a:t>ERROR</a:t>
            </a:r>
          </a:p>
          <a:p>
            <a:r>
              <a:rPr lang="ja-JP" altLang="en-US" sz="1200"/>
              <a:t>条件：</a:t>
            </a:r>
            <a:endParaRPr lang="en-US" altLang="ja-JP" sz="1200"/>
          </a:p>
          <a:p>
            <a:r>
              <a:rPr lang="en-US" altLang="ja-JP" sz="1200"/>
              <a:t>SUCCESS</a:t>
            </a:r>
            <a:r>
              <a:rPr lang="ja-JP" altLang="en-US" sz="1200"/>
              <a:t>にならないとき。</a:t>
            </a:r>
            <a:endParaRPr lang="en-US" altLang="ja-JP" sz="1200"/>
          </a:p>
          <a:p>
            <a:r>
              <a:rPr lang="ja-JP" altLang="en-US" sz="1200"/>
              <a:t>再入力の時。</a:t>
            </a:r>
            <a:endParaRPr lang="en-US" altLang="ja-JP" sz="1200"/>
          </a:p>
          <a:p>
            <a:r>
              <a:rPr lang="ja-JP" altLang="en-US" sz="1200"/>
              <a:t>機能：</a:t>
            </a:r>
            <a:endParaRPr lang="en-US" altLang="ja-JP" sz="1200"/>
          </a:p>
          <a:p>
            <a:r>
              <a:rPr lang="ja-JP" altLang="en-US" sz="1200"/>
              <a:t>問題がない入力内容は</a:t>
            </a:r>
            <a:r>
              <a:rPr lang="en-US" altLang="ja-JP" sz="1200"/>
              <a:t>session</a:t>
            </a:r>
            <a:r>
              <a:rPr lang="ja-JP" altLang="en-US" sz="1200"/>
              <a:t>に格納</a:t>
            </a:r>
            <a:endParaRPr lang="en-US" altLang="ja-JP" sz="1200"/>
          </a:p>
          <a:p>
            <a:r>
              <a:rPr lang="ja-JP" altLang="en-US" sz="1200"/>
              <a:t>未入力項目や問題がある項目には</a:t>
            </a:r>
            <a:r>
              <a:rPr lang="en-US" altLang="ja-JP" sz="1200"/>
              <a:t>”</a:t>
            </a:r>
            <a:r>
              <a:rPr lang="ja-JP" altLang="en-US" sz="1200"/>
              <a:t>未入力</a:t>
            </a:r>
            <a:r>
              <a:rPr lang="en-US" altLang="ja-JP" sz="1200"/>
              <a:t>”</a:t>
            </a:r>
            <a:r>
              <a:rPr lang="ja-JP" altLang="en-US" sz="1200"/>
              <a:t>などを</a:t>
            </a:r>
            <a:r>
              <a:rPr lang="en-US" altLang="ja-JP" sz="1200"/>
              <a:t>session</a:t>
            </a:r>
            <a:r>
              <a:rPr lang="ja-JP" altLang="en-US" sz="1200"/>
              <a:t>に格納</a:t>
            </a:r>
            <a:endParaRPr lang="en-US" altLang="ja-JP" sz="1200"/>
          </a:p>
          <a:p>
            <a:r>
              <a:rPr lang="ja-JP" altLang="en-US" sz="1200"/>
              <a:t>次の画面：</a:t>
            </a:r>
            <a:endParaRPr lang="en-US" altLang="ja-JP" sz="1200"/>
          </a:p>
          <a:p>
            <a:r>
              <a:rPr lang="en-US" altLang="ja-JP" sz="1200"/>
              <a:t>iventCreate</a:t>
            </a:r>
            <a:r>
              <a:rPr lang="en-US" altLang="ja-JP" sz="1200" err="1"/>
              <a:t>.jsp</a:t>
            </a:r>
            <a:endParaRPr lang="en-US" altLang="ja-JP" sz="1200"/>
          </a:p>
        </p:txBody>
      </p:sp>
      <p:sp>
        <p:nvSpPr>
          <p:cNvPr id="22" name="テキスト ボックス 21">
            <a:extLst>
              <a:ext uri="{FF2B5EF4-FFF2-40B4-BE49-F238E27FC236}">
                <a16:creationId xmlns:a16="http://schemas.microsoft.com/office/drawing/2014/main" id="{1D0F4496-37A7-4AC6-9732-8D82460F208B}"/>
              </a:ext>
            </a:extLst>
          </p:cNvPr>
          <p:cNvSpPr txBox="1"/>
          <p:nvPr/>
        </p:nvSpPr>
        <p:spPr>
          <a:xfrm>
            <a:off x="265808" y="3551648"/>
            <a:ext cx="5082311" cy="307777"/>
          </a:xfrm>
          <a:prstGeom prst="rect">
            <a:avLst/>
          </a:prstGeom>
          <a:noFill/>
        </p:spPr>
        <p:txBody>
          <a:bodyPr wrap="square" rtlCol="0">
            <a:spAutoFit/>
          </a:bodyPr>
          <a:lstStyle/>
          <a:p>
            <a:r>
              <a:rPr lang="en-US" altLang="ja-JP" sz="1400"/>
              <a:t>Rindo_id</a:t>
            </a:r>
            <a:r>
              <a:rPr lang="ja-JP" altLang="en-US" sz="1400"/>
              <a:t>から</a:t>
            </a:r>
            <a:r>
              <a:rPr lang="en-US" altLang="ja-JP" sz="1400"/>
              <a:t>rindoName</a:t>
            </a:r>
            <a:r>
              <a:rPr lang="ja-JP" altLang="en-US" sz="1400"/>
              <a:t>を取得する（</a:t>
            </a:r>
            <a:r>
              <a:rPr lang="en-US" altLang="ja-JP" sz="1400"/>
              <a:t>SearchDAO</a:t>
            </a:r>
            <a:r>
              <a:rPr lang="ja-JP" altLang="en-US" sz="1400"/>
              <a:t>を利用）</a:t>
            </a:r>
            <a:endParaRPr lang="en-US" altLang="ja-JP" sz="1400"/>
          </a:p>
        </p:txBody>
      </p:sp>
      <p:sp>
        <p:nvSpPr>
          <p:cNvPr id="18" name="四角形: 1 つの角を切り取る 17">
            <a:extLst>
              <a:ext uri="{FF2B5EF4-FFF2-40B4-BE49-F238E27FC236}">
                <a16:creationId xmlns:a16="http://schemas.microsoft.com/office/drawing/2014/main" id="{F949F9F4-72B4-404E-9616-F319EC407E69}"/>
              </a:ext>
            </a:extLst>
          </p:cNvPr>
          <p:cNvSpPr/>
          <p:nvPr/>
        </p:nvSpPr>
        <p:spPr>
          <a:xfrm>
            <a:off x="2294334" y="2929561"/>
            <a:ext cx="1350738"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IventDTO</a:t>
            </a:r>
            <a:endParaRPr kumimoji="1" lang="ja-JP" altLang="en-US" sz="1100"/>
          </a:p>
        </p:txBody>
      </p:sp>
      <p:sp>
        <p:nvSpPr>
          <p:cNvPr id="19" name="テキスト ボックス 18">
            <a:extLst>
              <a:ext uri="{FF2B5EF4-FFF2-40B4-BE49-F238E27FC236}">
                <a16:creationId xmlns:a16="http://schemas.microsoft.com/office/drawing/2014/main" id="{317C7EAF-AAE7-4B42-ABA1-903CB770ADF7}"/>
              </a:ext>
            </a:extLst>
          </p:cNvPr>
          <p:cNvSpPr txBox="1"/>
          <p:nvPr/>
        </p:nvSpPr>
        <p:spPr>
          <a:xfrm>
            <a:off x="367715" y="2552716"/>
            <a:ext cx="5811143" cy="307777"/>
          </a:xfrm>
          <a:prstGeom prst="rect">
            <a:avLst/>
          </a:prstGeom>
          <a:noFill/>
        </p:spPr>
        <p:txBody>
          <a:bodyPr wrap="square" rtlCol="0">
            <a:spAutoFit/>
          </a:bodyPr>
          <a:lstStyle/>
          <a:p>
            <a:r>
              <a:rPr lang="en-US" altLang="ja-JP" sz="1400"/>
              <a:t>IventDTO</a:t>
            </a:r>
            <a:r>
              <a:rPr lang="ja-JP" altLang="en-US" sz="1400"/>
              <a:t>を使い、</a:t>
            </a:r>
            <a:r>
              <a:rPr lang="en-US" altLang="ja-JP" sz="1400"/>
              <a:t>IventDTO</a:t>
            </a:r>
            <a:r>
              <a:rPr lang="ja-JP" altLang="en-US" sz="1400"/>
              <a:t>セッションに内容を格納していく</a:t>
            </a:r>
            <a:endParaRPr lang="en-US" altLang="ja-JP" sz="1400"/>
          </a:p>
        </p:txBody>
      </p:sp>
      <p:sp>
        <p:nvSpPr>
          <p:cNvPr id="30" name="四角形: 1 つの角を切り取る 29">
            <a:extLst>
              <a:ext uri="{FF2B5EF4-FFF2-40B4-BE49-F238E27FC236}">
                <a16:creationId xmlns:a16="http://schemas.microsoft.com/office/drawing/2014/main" id="{5BF8CFBF-E97C-4346-AEE4-15977FC27676}"/>
              </a:ext>
            </a:extLst>
          </p:cNvPr>
          <p:cNvSpPr/>
          <p:nvPr/>
        </p:nvSpPr>
        <p:spPr>
          <a:xfrm>
            <a:off x="5692050" y="4992291"/>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31" name="直線矢印コネクタ 30">
            <a:extLst>
              <a:ext uri="{FF2B5EF4-FFF2-40B4-BE49-F238E27FC236}">
                <a16:creationId xmlns:a16="http://schemas.microsoft.com/office/drawing/2014/main" id="{385AB1D6-8434-4529-8478-0FCBB7A41EA1}"/>
              </a:ext>
            </a:extLst>
          </p:cNvPr>
          <p:cNvCxnSpPr>
            <a:cxnSpLocks/>
          </p:cNvCxnSpPr>
          <p:nvPr/>
        </p:nvCxnSpPr>
        <p:spPr>
          <a:xfrm>
            <a:off x="4358113" y="5041834"/>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フローチャート: 代替処理 31">
            <a:extLst>
              <a:ext uri="{FF2B5EF4-FFF2-40B4-BE49-F238E27FC236}">
                <a16:creationId xmlns:a16="http://schemas.microsoft.com/office/drawing/2014/main" id="{730E20AE-250E-4D94-8FDD-899126232F38}"/>
              </a:ext>
            </a:extLst>
          </p:cNvPr>
          <p:cNvSpPr/>
          <p:nvPr/>
        </p:nvSpPr>
        <p:spPr>
          <a:xfrm>
            <a:off x="8833767" y="4916553"/>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33" name="直線矢印コネクタ 32">
            <a:extLst>
              <a:ext uri="{FF2B5EF4-FFF2-40B4-BE49-F238E27FC236}">
                <a16:creationId xmlns:a16="http://schemas.microsoft.com/office/drawing/2014/main" id="{F3C7AF31-CE2B-49A5-BF19-80D6F3EAA6F6}"/>
              </a:ext>
            </a:extLst>
          </p:cNvPr>
          <p:cNvCxnSpPr>
            <a:cxnSpLocks/>
          </p:cNvCxnSpPr>
          <p:nvPr/>
        </p:nvCxnSpPr>
        <p:spPr>
          <a:xfrm>
            <a:off x="7628582" y="5087208"/>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914A046-75A6-4FC4-A483-A07B27DD1D6E}"/>
              </a:ext>
            </a:extLst>
          </p:cNvPr>
          <p:cNvCxnSpPr>
            <a:cxnSpLocks/>
          </p:cNvCxnSpPr>
          <p:nvPr/>
        </p:nvCxnSpPr>
        <p:spPr>
          <a:xfrm flipH="1">
            <a:off x="7604020" y="5311344"/>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BE913D-6097-44CC-9ACE-E08C1BB53940}"/>
              </a:ext>
            </a:extLst>
          </p:cNvPr>
          <p:cNvCxnSpPr>
            <a:cxnSpLocks/>
          </p:cNvCxnSpPr>
          <p:nvPr/>
        </p:nvCxnSpPr>
        <p:spPr>
          <a:xfrm flipH="1" flipV="1">
            <a:off x="4350168" y="5249474"/>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四角形: 1 つの角を切り取る 35">
            <a:extLst>
              <a:ext uri="{FF2B5EF4-FFF2-40B4-BE49-F238E27FC236}">
                <a16:creationId xmlns:a16="http://schemas.microsoft.com/office/drawing/2014/main" id="{0B3EA9ED-F10D-404A-90B6-E323EF458046}"/>
              </a:ext>
            </a:extLst>
          </p:cNvPr>
          <p:cNvSpPr/>
          <p:nvPr/>
        </p:nvSpPr>
        <p:spPr>
          <a:xfrm>
            <a:off x="5692050" y="6229121"/>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RindoDTO</a:t>
            </a:r>
            <a:endParaRPr kumimoji="1" lang="ja-JP" altLang="en-US" sz="1600"/>
          </a:p>
        </p:txBody>
      </p:sp>
      <p:sp>
        <p:nvSpPr>
          <p:cNvPr id="37" name="テキスト ボックス 36">
            <a:extLst>
              <a:ext uri="{FF2B5EF4-FFF2-40B4-BE49-F238E27FC236}">
                <a16:creationId xmlns:a16="http://schemas.microsoft.com/office/drawing/2014/main" id="{2B4298D3-62BD-4792-BAE9-411E24604E1D}"/>
              </a:ext>
            </a:extLst>
          </p:cNvPr>
          <p:cNvSpPr txBox="1"/>
          <p:nvPr/>
        </p:nvSpPr>
        <p:spPr>
          <a:xfrm>
            <a:off x="4095231" y="4171467"/>
            <a:ext cx="3193637" cy="646331"/>
          </a:xfrm>
          <a:prstGeom prst="rect">
            <a:avLst/>
          </a:prstGeom>
          <a:noFill/>
        </p:spPr>
        <p:txBody>
          <a:bodyPr wrap="square" rtlCol="0">
            <a:spAutoFit/>
          </a:bodyPr>
          <a:lstStyle/>
          <a:p>
            <a:r>
              <a:rPr lang="en-US" altLang="ja-JP" sz="1200"/>
              <a:t>getRindoInfo(); </a:t>
            </a:r>
          </a:p>
          <a:p>
            <a:r>
              <a:rPr lang="ja-JP" altLang="en-US" sz="1200"/>
              <a:t>引数</a:t>
            </a:r>
            <a:r>
              <a:rPr lang="en-US" altLang="ja-JP" sz="1200"/>
              <a:t>: rindo_id</a:t>
            </a:r>
          </a:p>
          <a:p>
            <a:r>
              <a:rPr lang="ja-JP" altLang="en-US" sz="1200"/>
              <a:t>戻り値：</a:t>
            </a:r>
            <a:r>
              <a:rPr lang="en-US" altLang="ja-JP" sz="1200"/>
              <a:t>RindoDTO</a:t>
            </a:r>
          </a:p>
        </p:txBody>
      </p:sp>
      <p:cxnSp>
        <p:nvCxnSpPr>
          <p:cNvPr id="38" name="直線矢印コネクタ 37">
            <a:extLst>
              <a:ext uri="{FF2B5EF4-FFF2-40B4-BE49-F238E27FC236}">
                <a16:creationId xmlns:a16="http://schemas.microsoft.com/office/drawing/2014/main" id="{E6F8BF8E-B45A-4780-913D-37FAD818FB39}"/>
              </a:ext>
            </a:extLst>
          </p:cNvPr>
          <p:cNvCxnSpPr>
            <a:cxnSpLocks/>
            <a:stCxn id="36" idx="3"/>
          </p:cNvCxnSpPr>
          <p:nvPr/>
        </p:nvCxnSpPr>
        <p:spPr>
          <a:xfrm flipV="1">
            <a:off x="6597570" y="5302729"/>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9494372-5FA6-4759-86D1-F9329E88BCF5}"/>
              </a:ext>
            </a:extLst>
          </p:cNvPr>
          <p:cNvSpPr txBox="1"/>
          <p:nvPr/>
        </p:nvSpPr>
        <p:spPr>
          <a:xfrm>
            <a:off x="4469718" y="5365071"/>
            <a:ext cx="1921432" cy="276999"/>
          </a:xfrm>
          <a:prstGeom prst="rect">
            <a:avLst/>
          </a:prstGeom>
          <a:noFill/>
        </p:spPr>
        <p:txBody>
          <a:bodyPr wrap="square" rtlCol="0">
            <a:spAutoFit/>
          </a:bodyPr>
          <a:lstStyle/>
          <a:p>
            <a:r>
              <a:rPr lang="en-US" altLang="ja-JP" sz="1200"/>
              <a:t>rindoDTO</a:t>
            </a:r>
          </a:p>
        </p:txBody>
      </p:sp>
      <p:sp>
        <p:nvSpPr>
          <p:cNvPr id="40" name="テキスト ボックス 39">
            <a:extLst>
              <a:ext uri="{FF2B5EF4-FFF2-40B4-BE49-F238E27FC236}">
                <a16:creationId xmlns:a16="http://schemas.microsoft.com/office/drawing/2014/main" id="{D3010679-04DB-4387-AB1C-682F051039CE}"/>
              </a:ext>
            </a:extLst>
          </p:cNvPr>
          <p:cNvSpPr txBox="1"/>
          <p:nvPr/>
        </p:nvSpPr>
        <p:spPr>
          <a:xfrm>
            <a:off x="5770829" y="5412875"/>
            <a:ext cx="2645199" cy="646331"/>
          </a:xfrm>
          <a:prstGeom prst="rect">
            <a:avLst/>
          </a:prstGeom>
          <a:noFill/>
        </p:spPr>
        <p:txBody>
          <a:bodyPr wrap="square" rtlCol="0">
            <a:spAutoFit/>
          </a:bodyPr>
          <a:lstStyle/>
          <a:p>
            <a:r>
              <a:rPr lang="ja-JP" altLang="en-US" sz="1200"/>
              <a:t>情報すべてを</a:t>
            </a:r>
            <a:r>
              <a:rPr lang="en-US" altLang="ja-JP" sz="1200"/>
              <a:t>rindoDTO</a:t>
            </a:r>
            <a:r>
              <a:rPr lang="ja-JP" altLang="en-US" sz="1200"/>
              <a:t>に格納する</a:t>
            </a:r>
            <a:endParaRPr lang="en-US" altLang="ja-JP" sz="1200"/>
          </a:p>
          <a:p>
            <a:r>
              <a:rPr lang="ja-JP" altLang="en-US" sz="1200"/>
              <a:t>該当がなければ</a:t>
            </a:r>
            <a:r>
              <a:rPr lang="en-US" altLang="ja-JP" sz="1200"/>
              <a:t>rindoName</a:t>
            </a:r>
            <a:r>
              <a:rPr lang="ja-JP" altLang="en-US" sz="1200"/>
              <a:t>に該当なしを記入する。</a:t>
            </a:r>
            <a:endParaRPr lang="en-US" altLang="ja-JP" sz="1200"/>
          </a:p>
        </p:txBody>
      </p:sp>
      <p:cxnSp>
        <p:nvCxnSpPr>
          <p:cNvPr id="41" name="直線矢印コネクタ 40">
            <a:extLst>
              <a:ext uri="{FF2B5EF4-FFF2-40B4-BE49-F238E27FC236}">
                <a16:creationId xmlns:a16="http://schemas.microsoft.com/office/drawing/2014/main" id="{3A3B5264-EB96-473B-B516-C23C8FB4C672}"/>
              </a:ext>
            </a:extLst>
          </p:cNvPr>
          <p:cNvCxnSpPr>
            <a:cxnSpLocks/>
          </p:cNvCxnSpPr>
          <p:nvPr/>
        </p:nvCxnSpPr>
        <p:spPr>
          <a:xfrm>
            <a:off x="3066342" y="5195259"/>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9A53165-3A37-46B9-8D9B-103CC895C673}"/>
              </a:ext>
            </a:extLst>
          </p:cNvPr>
          <p:cNvCxnSpPr>
            <a:cxnSpLocks/>
          </p:cNvCxnSpPr>
          <p:nvPr/>
        </p:nvCxnSpPr>
        <p:spPr>
          <a:xfrm>
            <a:off x="3066342" y="4057224"/>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B1881A59-AC7B-4B38-8FAE-C211DCD1A63F}"/>
              </a:ext>
            </a:extLst>
          </p:cNvPr>
          <p:cNvSpPr txBox="1"/>
          <p:nvPr/>
        </p:nvSpPr>
        <p:spPr>
          <a:xfrm>
            <a:off x="864730" y="4319685"/>
            <a:ext cx="2267449" cy="646331"/>
          </a:xfrm>
          <a:prstGeom prst="rect">
            <a:avLst/>
          </a:prstGeom>
          <a:noFill/>
        </p:spPr>
        <p:txBody>
          <a:bodyPr wrap="square" rtlCol="0">
            <a:spAutoFit/>
          </a:bodyPr>
          <a:lstStyle/>
          <a:p>
            <a:r>
              <a:rPr lang="ja-JP" altLang="en-US" sz="1200"/>
              <a:t>フォームから</a:t>
            </a:r>
            <a:r>
              <a:rPr lang="en-US" altLang="ja-JP" sz="1200"/>
              <a:t>Ivent</a:t>
            </a:r>
            <a:r>
              <a:rPr lang="ja-JP" altLang="en-US" sz="1200"/>
              <a:t>情報を取得</a:t>
            </a:r>
            <a:endParaRPr lang="en-US" altLang="ja-JP" sz="1200"/>
          </a:p>
          <a:p>
            <a:r>
              <a:rPr lang="ja-JP" altLang="en-US" sz="1200"/>
              <a:t>情報内の</a:t>
            </a:r>
            <a:r>
              <a:rPr lang="en-US" altLang="ja-JP" sz="1200"/>
              <a:t>rindo_id</a:t>
            </a:r>
            <a:r>
              <a:rPr lang="ja-JP" altLang="en-US" sz="1200"/>
              <a:t>を使用</a:t>
            </a:r>
            <a:endParaRPr lang="en-US" altLang="ja-JP" sz="1200"/>
          </a:p>
          <a:p>
            <a:endParaRPr lang="en-US" altLang="ja-JP" sz="1200"/>
          </a:p>
        </p:txBody>
      </p:sp>
      <p:sp>
        <p:nvSpPr>
          <p:cNvPr id="45" name="四角形: 1 つの角を切り取る 44">
            <a:extLst>
              <a:ext uri="{FF2B5EF4-FFF2-40B4-BE49-F238E27FC236}">
                <a16:creationId xmlns:a16="http://schemas.microsoft.com/office/drawing/2014/main" id="{E0280603-F1E3-4F85-B2D0-26FD045610A7}"/>
              </a:ext>
            </a:extLst>
          </p:cNvPr>
          <p:cNvSpPr/>
          <p:nvPr/>
        </p:nvSpPr>
        <p:spPr>
          <a:xfrm>
            <a:off x="1445277" y="4893347"/>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600"/>
              <a:t>IventComplete</a:t>
            </a:r>
            <a:r>
              <a:rPr kumimoji="1" lang="en-US" altLang="ja-JP" sz="1600"/>
              <a:t>Action</a:t>
            </a:r>
            <a:endParaRPr kumimoji="1" lang="ja-JP" altLang="en-US" sz="1600"/>
          </a:p>
        </p:txBody>
      </p:sp>
      <p:sp>
        <p:nvSpPr>
          <p:cNvPr id="25" name="テキスト ボックス 24">
            <a:extLst>
              <a:ext uri="{FF2B5EF4-FFF2-40B4-BE49-F238E27FC236}">
                <a16:creationId xmlns:a16="http://schemas.microsoft.com/office/drawing/2014/main" id="{27FD2051-4F65-4623-B0FC-8156925B2766}"/>
              </a:ext>
            </a:extLst>
          </p:cNvPr>
          <p:cNvSpPr txBox="1"/>
          <p:nvPr/>
        </p:nvSpPr>
        <p:spPr>
          <a:xfrm>
            <a:off x="9818666" y="4039389"/>
            <a:ext cx="2770436" cy="1200329"/>
          </a:xfrm>
          <a:prstGeom prst="rect">
            <a:avLst/>
          </a:prstGeom>
          <a:noFill/>
        </p:spPr>
        <p:txBody>
          <a:bodyPr wrap="square" rtlCol="0">
            <a:spAutoFit/>
          </a:bodyPr>
          <a:lstStyle/>
          <a:p>
            <a:r>
              <a:rPr lang="en-US" altLang="ja-JP" sz="1200"/>
              <a:t>Error1 :</a:t>
            </a:r>
            <a:r>
              <a:rPr lang="ja-JP" altLang="en-US" sz="1200"/>
              <a:t>未入力</a:t>
            </a:r>
            <a:endParaRPr lang="en-US" altLang="ja-JP" sz="1200"/>
          </a:p>
          <a:p>
            <a:r>
              <a:rPr lang="en-US" altLang="ja-JP" sz="1200" strike="sngStrike"/>
              <a:t>error2</a:t>
            </a:r>
            <a:r>
              <a:rPr lang="ja-JP" altLang="en-US" sz="1200" strike="sngStrike"/>
              <a:t>：ユーザー名重複</a:t>
            </a:r>
            <a:endParaRPr lang="en-US" altLang="ja-JP" sz="1200" strike="sngStrike"/>
          </a:p>
          <a:p>
            <a:r>
              <a:rPr lang="en-US" altLang="ja-JP" sz="1200" strike="sngStrike"/>
              <a:t>Error3</a:t>
            </a:r>
            <a:r>
              <a:rPr lang="ja-JP" altLang="en-US" sz="1200" strike="sngStrike"/>
              <a:t>：パスワードが同一ではない</a:t>
            </a:r>
            <a:endParaRPr lang="en-US" altLang="ja-JP" sz="1200" strike="sngStrike"/>
          </a:p>
          <a:p>
            <a:r>
              <a:rPr lang="en-US" altLang="ja-JP" sz="1200" strike="sngStrike"/>
              <a:t>Error4</a:t>
            </a:r>
            <a:r>
              <a:rPr lang="ja-JP" altLang="en-US" sz="1200" strike="sngStrike"/>
              <a:t>：メールアドレスに</a:t>
            </a:r>
            <a:r>
              <a:rPr lang="en-US" altLang="ja-JP" sz="1200" strike="sngStrike"/>
              <a:t>@</a:t>
            </a:r>
            <a:r>
              <a:rPr lang="ja-JP" altLang="en-US" sz="1200" strike="sngStrike"/>
              <a:t>なし。</a:t>
            </a:r>
            <a:endParaRPr lang="en-US" altLang="ja-JP" sz="1200" strike="sngStrike"/>
          </a:p>
          <a:p>
            <a:r>
              <a:rPr lang="en-US" altLang="ja-JP" sz="1200"/>
              <a:t>Error5:</a:t>
            </a:r>
            <a:r>
              <a:rPr lang="ja-JP" altLang="en-US" sz="1200"/>
              <a:t>過去の日付を入力している</a:t>
            </a:r>
            <a:endParaRPr lang="en-US" altLang="ja-JP" sz="1200"/>
          </a:p>
          <a:p>
            <a:r>
              <a:rPr lang="en-US" altLang="ja-JP" sz="1200"/>
              <a:t>-1</a:t>
            </a:r>
            <a:r>
              <a:rPr lang="ja-JP" altLang="en-US" sz="1200"/>
              <a:t>：参加人数を選択してください</a:t>
            </a:r>
            <a:endParaRPr lang="en-US" altLang="ja-JP" sz="1200"/>
          </a:p>
        </p:txBody>
      </p:sp>
    </p:spTree>
    <p:extLst>
      <p:ext uri="{BB962C8B-B14F-4D97-AF65-F5344CB8AC3E}">
        <p14:creationId xmlns:p14="http://schemas.microsoft.com/office/powerpoint/2010/main" val="3975307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9CEFB1D-57A1-4836-BAB5-48DA92E704FB}"/>
              </a:ext>
            </a:extLst>
          </p:cNvPr>
          <p:cNvSpPr txBox="1"/>
          <p:nvPr/>
        </p:nvSpPr>
        <p:spPr>
          <a:xfrm>
            <a:off x="59365" y="77747"/>
            <a:ext cx="3657600" cy="369332"/>
          </a:xfrm>
          <a:prstGeom prst="rect">
            <a:avLst/>
          </a:prstGeom>
          <a:noFill/>
        </p:spPr>
        <p:txBody>
          <a:bodyPr wrap="square" rtlCol="0">
            <a:spAutoFit/>
          </a:bodyPr>
          <a:lstStyle/>
          <a:p>
            <a:r>
              <a:rPr lang="ja-JP" altLang="en-US"/>
              <a:t>イベント</a:t>
            </a:r>
            <a:r>
              <a:rPr kumimoji="1" lang="ja-JP" altLang="en-US"/>
              <a:t>の</a:t>
            </a:r>
            <a:r>
              <a:rPr kumimoji="1" lang="en-US" altLang="ja-JP"/>
              <a:t>DB</a:t>
            </a:r>
            <a:r>
              <a:rPr kumimoji="1" lang="ja-JP" altLang="en-US" err="1"/>
              <a:t>への</a:t>
            </a:r>
            <a:r>
              <a:rPr kumimoji="1" lang="ja-JP" altLang="en-US"/>
              <a:t>登録</a:t>
            </a:r>
          </a:p>
        </p:txBody>
      </p:sp>
      <p:sp>
        <p:nvSpPr>
          <p:cNvPr id="23" name="テキスト ボックス 22">
            <a:extLst>
              <a:ext uri="{FF2B5EF4-FFF2-40B4-BE49-F238E27FC236}">
                <a16:creationId xmlns:a16="http://schemas.microsoft.com/office/drawing/2014/main" id="{A0139531-BE27-4BC4-B53F-16E2D6FF9AAE}"/>
              </a:ext>
            </a:extLst>
          </p:cNvPr>
          <p:cNvSpPr txBox="1"/>
          <p:nvPr/>
        </p:nvSpPr>
        <p:spPr>
          <a:xfrm>
            <a:off x="194787" y="516939"/>
            <a:ext cx="8372165" cy="738664"/>
          </a:xfrm>
          <a:prstGeom prst="rect">
            <a:avLst/>
          </a:prstGeom>
          <a:noFill/>
        </p:spPr>
        <p:txBody>
          <a:bodyPr wrap="square" rtlCol="0">
            <a:spAutoFit/>
          </a:bodyPr>
          <a:lstStyle/>
          <a:p>
            <a:r>
              <a:rPr lang="ja-JP" altLang="en-US" sz="1400"/>
              <a:t>機能：イベントを</a:t>
            </a:r>
            <a:r>
              <a:rPr lang="en-US" altLang="ja-JP" sz="1400"/>
              <a:t>DB</a:t>
            </a:r>
            <a:r>
              <a:rPr lang="ja-JP" altLang="en-US" sz="1400" err="1"/>
              <a:t>へ登</a:t>
            </a:r>
            <a:r>
              <a:rPr lang="ja-JP" altLang="en-US" sz="1400"/>
              <a:t>録する</a:t>
            </a:r>
            <a:endParaRPr lang="en-US" altLang="ja-JP" sz="1400"/>
          </a:p>
          <a:p>
            <a:r>
              <a:rPr lang="ja-JP" altLang="en-US" sz="1400"/>
              <a:t>作成確認画面で</a:t>
            </a:r>
            <a:r>
              <a:rPr lang="en-US" altLang="ja-JP" sz="1400"/>
              <a:t>rindo_id</a:t>
            </a:r>
            <a:r>
              <a:rPr lang="ja-JP" altLang="en-US" sz="1400"/>
              <a:t>をセレクトで選択した内容を</a:t>
            </a:r>
            <a:r>
              <a:rPr lang="en-US" altLang="ja-JP" sz="1400"/>
              <a:t>iventDTO</a:t>
            </a:r>
            <a:r>
              <a:rPr lang="ja-JP" altLang="en-US" sz="1400"/>
              <a:t>に格納する。</a:t>
            </a:r>
            <a:endParaRPr lang="en-US" altLang="ja-JP" sz="1400"/>
          </a:p>
          <a:p>
            <a:r>
              <a:rPr lang="en-US" altLang="ja-JP" sz="1400"/>
              <a:t>iventDTO Session</a:t>
            </a:r>
            <a:r>
              <a:rPr lang="ja-JP" altLang="en-US" sz="1400"/>
              <a:t>に格納されたイベント情報を</a:t>
            </a:r>
            <a:r>
              <a:rPr lang="en-US" altLang="ja-JP" sz="1400"/>
              <a:t>DB</a:t>
            </a:r>
            <a:r>
              <a:rPr lang="ja-JP" altLang="en-US" sz="1400" err="1"/>
              <a:t>へ登</a:t>
            </a:r>
            <a:r>
              <a:rPr lang="ja-JP" altLang="en-US" sz="1400"/>
              <a:t>録する。</a:t>
            </a:r>
            <a:endParaRPr lang="en-US" altLang="ja-JP" sz="1400"/>
          </a:p>
        </p:txBody>
      </p:sp>
      <p:cxnSp>
        <p:nvCxnSpPr>
          <p:cNvPr id="6" name="直線矢印コネクタ 5">
            <a:extLst>
              <a:ext uri="{FF2B5EF4-FFF2-40B4-BE49-F238E27FC236}">
                <a16:creationId xmlns:a16="http://schemas.microsoft.com/office/drawing/2014/main" id="{6F2F9D0A-1BAD-454F-821D-028438218F83}"/>
              </a:ext>
            </a:extLst>
          </p:cNvPr>
          <p:cNvCxnSpPr>
            <a:cxnSpLocks/>
          </p:cNvCxnSpPr>
          <p:nvPr/>
        </p:nvCxnSpPr>
        <p:spPr>
          <a:xfrm>
            <a:off x="3001468" y="4177934"/>
            <a:ext cx="0" cy="6222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5D2EC0A8-0501-4DFA-91D5-30AFD99DCE26}"/>
              </a:ext>
            </a:extLst>
          </p:cNvPr>
          <p:cNvSpPr txBox="1"/>
          <p:nvPr/>
        </p:nvSpPr>
        <p:spPr>
          <a:xfrm>
            <a:off x="1677876" y="4027395"/>
            <a:ext cx="3033387" cy="461665"/>
          </a:xfrm>
          <a:prstGeom prst="rect">
            <a:avLst/>
          </a:prstGeom>
          <a:noFill/>
        </p:spPr>
        <p:txBody>
          <a:bodyPr wrap="square" rtlCol="0">
            <a:spAutoFit/>
          </a:bodyPr>
          <a:lstStyle/>
          <a:p>
            <a:r>
              <a:rPr lang="ja-JP" altLang="en-US" sz="1200"/>
              <a:t>引数</a:t>
            </a:r>
            <a:endParaRPr lang="en-US" altLang="ja-JP" sz="1200"/>
          </a:p>
          <a:p>
            <a:r>
              <a:rPr kumimoji="1" lang="en-US" altLang="ja-JP" sz="1200"/>
              <a:t>Map&lt;</a:t>
            </a:r>
            <a:r>
              <a:rPr kumimoji="1" lang="en-US" altLang="ja-JP" sz="1200" err="1"/>
              <a:t>String,Object</a:t>
            </a:r>
            <a:r>
              <a:rPr kumimoji="1" lang="en-US" altLang="ja-JP" sz="1200"/>
              <a:t>&gt; </a:t>
            </a:r>
            <a:r>
              <a:rPr lang="en-US" altLang="ja-JP" sz="1200"/>
              <a:t>ivent</a:t>
            </a:r>
            <a:r>
              <a:rPr kumimoji="1" lang="en-US" altLang="ja-JP" sz="1200"/>
              <a:t>DTO</a:t>
            </a:r>
            <a:endParaRPr kumimoji="1" lang="ja-JP" altLang="en-US" sz="1200"/>
          </a:p>
        </p:txBody>
      </p:sp>
      <p:cxnSp>
        <p:nvCxnSpPr>
          <p:cNvPr id="8" name="直線矢印コネクタ 7">
            <a:extLst>
              <a:ext uri="{FF2B5EF4-FFF2-40B4-BE49-F238E27FC236}">
                <a16:creationId xmlns:a16="http://schemas.microsoft.com/office/drawing/2014/main" id="{41948E5C-427F-4BFE-874C-CEFCDA9BA993}"/>
              </a:ext>
            </a:extLst>
          </p:cNvPr>
          <p:cNvCxnSpPr>
            <a:cxnSpLocks/>
          </p:cNvCxnSpPr>
          <p:nvPr/>
        </p:nvCxnSpPr>
        <p:spPr>
          <a:xfrm>
            <a:off x="4214114" y="4866883"/>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14D026F-F539-40AA-BA86-59D78D0A0942}"/>
              </a:ext>
            </a:extLst>
          </p:cNvPr>
          <p:cNvSpPr txBox="1"/>
          <p:nvPr/>
        </p:nvSpPr>
        <p:spPr>
          <a:xfrm>
            <a:off x="4644881" y="3825414"/>
            <a:ext cx="3132040" cy="830997"/>
          </a:xfrm>
          <a:prstGeom prst="rect">
            <a:avLst/>
          </a:prstGeom>
          <a:noFill/>
        </p:spPr>
        <p:txBody>
          <a:bodyPr wrap="square" rtlCol="0">
            <a:spAutoFit/>
          </a:bodyPr>
          <a:lstStyle/>
          <a:p>
            <a:r>
              <a:rPr lang="en-US" altLang="ja-JP" sz="1200"/>
              <a:t>DB</a:t>
            </a:r>
            <a:r>
              <a:rPr lang="ja-JP" altLang="en-US" sz="1200"/>
              <a:t>にユーザー情報をインサートする</a:t>
            </a:r>
            <a:endParaRPr lang="en-US" altLang="ja-JP" sz="1200"/>
          </a:p>
          <a:p>
            <a:r>
              <a:rPr lang="en-US" altLang="ja-JP" sz="1200"/>
              <a:t>insertIventInfo()</a:t>
            </a:r>
          </a:p>
          <a:p>
            <a:r>
              <a:rPr lang="ja-JP" altLang="en-US" sz="1200"/>
              <a:t>引数：</a:t>
            </a:r>
            <a:r>
              <a:rPr lang="en-US" altLang="ja-JP" sz="1200"/>
              <a:t>iventDTO</a:t>
            </a:r>
          </a:p>
          <a:p>
            <a:r>
              <a:rPr lang="ja-JP" altLang="en-US" sz="1200"/>
              <a:t>戻り値：</a:t>
            </a:r>
            <a:r>
              <a:rPr lang="en-US" altLang="ja-JP" sz="1200" err="1"/>
              <a:t>boolean</a:t>
            </a:r>
            <a:endParaRPr lang="en-US" altLang="ja-JP" sz="1200"/>
          </a:p>
        </p:txBody>
      </p:sp>
      <p:sp>
        <p:nvSpPr>
          <p:cNvPr id="10" name="フローチャート: 代替処理 9">
            <a:extLst>
              <a:ext uri="{FF2B5EF4-FFF2-40B4-BE49-F238E27FC236}">
                <a16:creationId xmlns:a16="http://schemas.microsoft.com/office/drawing/2014/main" id="{DE7B8C48-3A6C-4B3D-B4AB-ACE00BA83F78}"/>
              </a:ext>
            </a:extLst>
          </p:cNvPr>
          <p:cNvSpPr/>
          <p:nvPr/>
        </p:nvSpPr>
        <p:spPr>
          <a:xfrm>
            <a:off x="9570857" y="4686294"/>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1" name="直線矢印コネクタ 10">
            <a:extLst>
              <a:ext uri="{FF2B5EF4-FFF2-40B4-BE49-F238E27FC236}">
                <a16:creationId xmlns:a16="http://schemas.microsoft.com/office/drawing/2014/main" id="{7E374839-8E44-4CCE-97F2-5ECD5F84E665}"/>
              </a:ext>
            </a:extLst>
          </p:cNvPr>
          <p:cNvCxnSpPr>
            <a:cxnSpLocks/>
          </p:cNvCxnSpPr>
          <p:nvPr/>
        </p:nvCxnSpPr>
        <p:spPr>
          <a:xfrm>
            <a:off x="8341110" y="4793247"/>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A7A526-BDD9-4B26-822C-7AADF01FD7AE}"/>
              </a:ext>
            </a:extLst>
          </p:cNvPr>
          <p:cNvCxnSpPr>
            <a:cxnSpLocks/>
          </p:cNvCxnSpPr>
          <p:nvPr/>
        </p:nvCxnSpPr>
        <p:spPr>
          <a:xfrm flipH="1">
            <a:off x="8341110" y="5146433"/>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8A9F0808-DDD4-49D2-A2D1-4EFA5402D6EF}"/>
              </a:ext>
            </a:extLst>
          </p:cNvPr>
          <p:cNvSpPr/>
          <p:nvPr/>
        </p:nvSpPr>
        <p:spPr>
          <a:xfrm>
            <a:off x="7968128" y="4273616"/>
            <a:ext cx="2757141" cy="430887"/>
          </a:xfrm>
          <a:prstGeom prst="rect">
            <a:avLst/>
          </a:prstGeom>
        </p:spPr>
        <p:txBody>
          <a:bodyPr wrap="square">
            <a:spAutoFit/>
          </a:bodyPr>
          <a:lstStyle/>
          <a:p>
            <a:r>
              <a:rPr lang="en-US" altLang="ja-JP" sz="1100"/>
              <a:t>INSERT INTO ivent (iventName, …….) VALUES (?,?,…)</a:t>
            </a:r>
          </a:p>
        </p:txBody>
      </p:sp>
      <p:sp>
        <p:nvSpPr>
          <p:cNvPr id="14" name="正方形/長方形 13">
            <a:extLst>
              <a:ext uri="{FF2B5EF4-FFF2-40B4-BE49-F238E27FC236}">
                <a16:creationId xmlns:a16="http://schemas.microsoft.com/office/drawing/2014/main" id="{B448EA6B-C2C5-40AD-BF71-9EA3CB212BFE}"/>
              </a:ext>
            </a:extLst>
          </p:cNvPr>
          <p:cNvSpPr/>
          <p:nvPr/>
        </p:nvSpPr>
        <p:spPr>
          <a:xfrm>
            <a:off x="8350070" y="5310776"/>
            <a:ext cx="2757141" cy="261610"/>
          </a:xfrm>
          <a:prstGeom prst="rect">
            <a:avLst/>
          </a:prstGeom>
        </p:spPr>
        <p:txBody>
          <a:bodyPr wrap="square">
            <a:spAutoFit/>
          </a:bodyPr>
          <a:lstStyle/>
          <a:p>
            <a:r>
              <a:rPr lang="en-US" altLang="ja-JP" sz="1100" err="1"/>
              <a:t>Int</a:t>
            </a:r>
            <a:r>
              <a:rPr lang="en-US" altLang="ja-JP" sz="1100"/>
              <a:t> </a:t>
            </a:r>
            <a:r>
              <a:rPr lang="ja-JP" altLang="en-US" sz="1100"/>
              <a:t>登録数</a:t>
            </a:r>
            <a:endParaRPr lang="en-US" altLang="ja-JP" sz="1100"/>
          </a:p>
        </p:txBody>
      </p:sp>
      <p:sp>
        <p:nvSpPr>
          <p:cNvPr id="15" name="正方形/長方形 14">
            <a:extLst>
              <a:ext uri="{FF2B5EF4-FFF2-40B4-BE49-F238E27FC236}">
                <a16:creationId xmlns:a16="http://schemas.microsoft.com/office/drawing/2014/main" id="{86347CD0-BF62-47BE-A05F-29A6A4E53C9C}"/>
              </a:ext>
            </a:extLst>
          </p:cNvPr>
          <p:cNvSpPr/>
          <p:nvPr/>
        </p:nvSpPr>
        <p:spPr>
          <a:xfrm>
            <a:off x="4116674" y="5095803"/>
            <a:ext cx="2757141" cy="600164"/>
          </a:xfrm>
          <a:prstGeom prst="rect">
            <a:avLst/>
          </a:prstGeom>
        </p:spPr>
        <p:txBody>
          <a:bodyPr wrap="square">
            <a:spAutoFit/>
          </a:bodyPr>
          <a:lstStyle/>
          <a:p>
            <a:r>
              <a:rPr lang="en-US" altLang="ja-JP" sz="1100"/>
              <a:t>if</a:t>
            </a:r>
          </a:p>
          <a:p>
            <a:r>
              <a:rPr lang="ja-JP" altLang="en-US" sz="1100"/>
              <a:t>登録数</a:t>
            </a:r>
            <a:r>
              <a:rPr lang="en-US" altLang="ja-JP" sz="1100"/>
              <a:t>=1</a:t>
            </a:r>
            <a:r>
              <a:rPr lang="ja-JP" altLang="en-US" sz="1100"/>
              <a:t>：</a:t>
            </a:r>
            <a:r>
              <a:rPr lang="en-US" altLang="ja-JP" sz="1100"/>
              <a:t>true</a:t>
            </a:r>
          </a:p>
          <a:p>
            <a:r>
              <a:rPr lang="en-US" altLang="ja-JP" sz="1100"/>
              <a:t>Else</a:t>
            </a:r>
            <a:r>
              <a:rPr lang="ja-JP" altLang="en-US" sz="1100"/>
              <a:t> </a:t>
            </a:r>
            <a:r>
              <a:rPr lang="en-US" altLang="ja-JP" sz="1100"/>
              <a:t>:false</a:t>
            </a:r>
          </a:p>
        </p:txBody>
      </p:sp>
      <p:cxnSp>
        <p:nvCxnSpPr>
          <p:cNvPr id="16" name="直線矢印コネクタ 15">
            <a:extLst>
              <a:ext uri="{FF2B5EF4-FFF2-40B4-BE49-F238E27FC236}">
                <a16:creationId xmlns:a16="http://schemas.microsoft.com/office/drawing/2014/main" id="{FFC22B6A-C4BB-4001-AF6F-994C2827E1E2}"/>
              </a:ext>
            </a:extLst>
          </p:cNvPr>
          <p:cNvCxnSpPr>
            <a:cxnSpLocks/>
          </p:cNvCxnSpPr>
          <p:nvPr/>
        </p:nvCxnSpPr>
        <p:spPr>
          <a:xfrm flipH="1">
            <a:off x="4198224" y="5017099"/>
            <a:ext cx="1010189" cy="4053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74F5A96-5F4C-42D1-AEC0-153E2C2E2BA7}"/>
              </a:ext>
            </a:extLst>
          </p:cNvPr>
          <p:cNvCxnSpPr>
            <a:cxnSpLocks/>
          </p:cNvCxnSpPr>
          <p:nvPr/>
        </p:nvCxnSpPr>
        <p:spPr>
          <a:xfrm>
            <a:off x="3001468" y="5138095"/>
            <a:ext cx="0" cy="6222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8E9439E5-50B6-40AA-91C9-070B17A35819}"/>
              </a:ext>
            </a:extLst>
          </p:cNvPr>
          <p:cNvSpPr/>
          <p:nvPr/>
        </p:nvSpPr>
        <p:spPr>
          <a:xfrm>
            <a:off x="1815998" y="5189354"/>
            <a:ext cx="2757141" cy="261610"/>
          </a:xfrm>
          <a:prstGeom prst="rect">
            <a:avLst/>
          </a:prstGeom>
        </p:spPr>
        <p:txBody>
          <a:bodyPr wrap="square">
            <a:spAutoFit/>
          </a:bodyPr>
          <a:lstStyle/>
          <a:p>
            <a:r>
              <a:rPr lang="ja-JP" altLang="en-US" sz="1100"/>
              <a:t>登録できたことを伝える</a:t>
            </a:r>
            <a:endParaRPr lang="en-US" altLang="ja-JP" sz="1100"/>
          </a:p>
        </p:txBody>
      </p:sp>
      <p:sp>
        <p:nvSpPr>
          <p:cNvPr id="25" name="四角形: 1 つの角を切り取る 24">
            <a:extLst>
              <a:ext uri="{FF2B5EF4-FFF2-40B4-BE49-F238E27FC236}">
                <a16:creationId xmlns:a16="http://schemas.microsoft.com/office/drawing/2014/main" id="{7669BF0D-D396-42D5-99C4-2920314595FF}"/>
              </a:ext>
            </a:extLst>
          </p:cNvPr>
          <p:cNvSpPr/>
          <p:nvPr/>
        </p:nvSpPr>
        <p:spPr>
          <a:xfrm>
            <a:off x="4035894" y="2520771"/>
            <a:ext cx="1350738"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iventDTO</a:t>
            </a:r>
            <a:endParaRPr kumimoji="1" lang="ja-JP" altLang="en-US" sz="1100"/>
          </a:p>
        </p:txBody>
      </p:sp>
      <p:sp>
        <p:nvSpPr>
          <p:cNvPr id="26" name="テキスト ボックス 25">
            <a:extLst>
              <a:ext uri="{FF2B5EF4-FFF2-40B4-BE49-F238E27FC236}">
                <a16:creationId xmlns:a16="http://schemas.microsoft.com/office/drawing/2014/main" id="{D0196D4D-6E10-4E34-8297-FC41E748ABDA}"/>
              </a:ext>
            </a:extLst>
          </p:cNvPr>
          <p:cNvSpPr txBox="1"/>
          <p:nvPr/>
        </p:nvSpPr>
        <p:spPr>
          <a:xfrm>
            <a:off x="1545524" y="2257989"/>
            <a:ext cx="8372165" cy="307777"/>
          </a:xfrm>
          <a:prstGeom prst="rect">
            <a:avLst/>
          </a:prstGeom>
          <a:noFill/>
        </p:spPr>
        <p:txBody>
          <a:bodyPr wrap="square" rtlCol="0">
            <a:spAutoFit/>
          </a:bodyPr>
          <a:lstStyle/>
          <a:p>
            <a:r>
              <a:rPr lang="en-US" altLang="ja-JP" sz="1400"/>
              <a:t>iventDTO</a:t>
            </a:r>
            <a:r>
              <a:rPr lang="ja-JP" altLang="en-US" sz="1400"/>
              <a:t>に</a:t>
            </a:r>
            <a:r>
              <a:rPr lang="en-US" altLang="ja-JP" sz="1400"/>
              <a:t>rindo_id</a:t>
            </a:r>
            <a:r>
              <a:rPr lang="ja-JP" altLang="en-US" sz="1400"/>
              <a:t>を追加する。</a:t>
            </a:r>
            <a:endParaRPr lang="en-US" altLang="ja-JP" sz="1400"/>
          </a:p>
        </p:txBody>
      </p:sp>
      <p:sp>
        <p:nvSpPr>
          <p:cNvPr id="27" name="テキスト ボックス 26">
            <a:extLst>
              <a:ext uri="{FF2B5EF4-FFF2-40B4-BE49-F238E27FC236}">
                <a16:creationId xmlns:a16="http://schemas.microsoft.com/office/drawing/2014/main" id="{EAA4B0E8-72AE-40C7-A58D-0FBB3803A2A9}"/>
              </a:ext>
            </a:extLst>
          </p:cNvPr>
          <p:cNvSpPr txBox="1"/>
          <p:nvPr/>
        </p:nvSpPr>
        <p:spPr>
          <a:xfrm>
            <a:off x="1545524" y="3332271"/>
            <a:ext cx="8372165" cy="307777"/>
          </a:xfrm>
          <a:prstGeom prst="rect">
            <a:avLst/>
          </a:prstGeom>
          <a:noFill/>
        </p:spPr>
        <p:txBody>
          <a:bodyPr wrap="square" rtlCol="0">
            <a:spAutoFit/>
          </a:bodyPr>
          <a:lstStyle/>
          <a:p>
            <a:r>
              <a:rPr lang="en-US" altLang="ja-JP" sz="1400"/>
              <a:t>DB</a:t>
            </a:r>
            <a:r>
              <a:rPr lang="ja-JP" altLang="en-US" sz="1400"/>
              <a:t>に内容を保存する。</a:t>
            </a:r>
            <a:endParaRPr lang="en-US" altLang="ja-JP" sz="1400"/>
          </a:p>
        </p:txBody>
      </p:sp>
      <p:sp>
        <p:nvSpPr>
          <p:cNvPr id="28" name="四角形: 1 つの角を切り取る 27">
            <a:extLst>
              <a:ext uri="{FF2B5EF4-FFF2-40B4-BE49-F238E27FC236}">
                <a16:creationId xmlns:a16="http://schemas.microsoft.com/office/drawing/2014/main" id="{0DF02FF4-42C8-4B08-B1E6-EBC3C54BA7E6}"/>
              </a:ext>
            </a:extLst>
          </p:cNvPr>
          <p:cNvSpPr/>
          <p:nvPr/>
        </p:nvSpPr>
        <p:spPr>
          <a:xfrm>
            <a:off x="1447893" y="4798455"/>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IventConfirmAction</a:t>
            </a:r>
            <a:endParaRPr kumimoji="1" lang="ja-JP" altLang="en-US" sz="1600"/>
          </a:p>
        </p:txBody>
      </p:sp>
      <p:sp>
        <p:nvSpPr>
          <p:cNvPr id="29" name="四角形: 1 つの角を切り取る 28">
            <a:extLst>
              <a:ext uri="{FF2B5EF4-FFF2-40B4-BE49-F238E27FC236}">
                <a16:creationId xmlns:a16="http://schemas.microsoft.com/office/drawing/2014/main" id="{86ABAB65-E744-4794-9880-45E381B33E7E}"/>
              </a:ext>
            </a:extLst>
          </p:cNvPr>
          <p:cNvSpPr/>
          <p:nvPr/>
        </p:nvSpPr>
        <p:spPr>
          <a:xfrm>
            <a:off x="5446934" y="4806885"/>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IventConfirmDAO</a:t>
            </a:r>
            <a:endParaRPr kumimoji="1" lang="ja-JP" altLang="en-US" sz="1600"/>
          </a:p>
        </p:txBody>
      </p:sp>
    </p:spTree>
    <p:extLst>
      <p:ext uri="{BB962C8B-B14F-4D97-AF65-F5344CB8AC3E}">
        <p14:creationId xmlns:p14="http://schemas.microsoft.com/office/powerpoint/2010/main" val="232747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94FE611-8AA5-4DF5-8F6F-B0CDC669EAA6}"/>
              </a:ext>
            </a:extLst>
          </p:cNvPr>
          <p:cNvSpPr/>
          <p:nvPr/>
        </p:nvSpPr>
        <p:spPr>
          <a:xfrm>
            <a:off x="1194328" y="2351405"/>
            <a:ext cx="2228295" cy="15269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Home</a:t>
            </a:r>
            <a:r>
              <a:rPr kumimoji="1" lang="ja-JP" altLang="en-US"/>
              <a:t>画面</a:t>
            </a:r>
          </a:p>
        </p:txBody>
      </p:sp>
      <p:sp>
        <p:nvSpPr>
          <p:cNvPr id="5" name="正方形/長方形 4">
            <a:extLst>
              <a:ext uri="{FF2B5EF4-FFF2-40B4-BE49-F238E27FC236}">
                <a16:creationId xmlns:a16="http://schemas.microsoft.com/office/drawing/2014/main" id="{FB4AA434-C9FD-4CAD-8670-2838293063C2}"/>
              </a:ext>
            </a:extLst>
          </p:cNvPr>
          <p:cNvSpPr/>
          <p:nvPr/>
        </p:nvSpPr>
        <p:spPr>
          <a:xfrm>
            <a:off x="6995205" y="1960859"/>
            <a:ext cx="2228295" cy="10031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a:t>ログイン</a:t>
            </a:r>
            <a:r>
              <a:rPr kumimoji="1" lang="ja-JP" altLang="en-US"/>
              <a:t>画面</a:t>
            </a:r>
          </a:p>
        </p:txBody>
      </p:sp>
      <p:sp>
        <p:nvSpPr>
          <p:cNvPr id="6" name="正方形/長方形 5">
            <a:extLst>
              <a:ext uri="{FF2B5EF4-FFF2-40B4-BE49-F238E27FC236}">
                <a16:creationId xmlns:a16="http://schemas.microsoft.com/office/drawing/2014/main" id="{0DD8736C-61A9-4957-9F4E-C13ED8B7017C}"/>
              </a:ext>
            </a:extLst>
          </p:cNvPr>
          <p:cNvSpPr/>
          <p:nvPr/>
        </p:nvSpPr>
        <p:spPr>
          <a:xfrm>
            <a:off x="7117670" y="5284474"/>
            <a:ext cx="2228295" cy="10031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ログイン結果画面</a:t>
            </a:r>
          </a:p>
        </p:txBody>
      </p:sp>
      <p:cxnSp>
        <p:nvCxnSpPr>
          <p:cNvPr id="9" name="直線矢印コネクタ 8">
            <a:extLst>
              <a:ext uri="{FF2B5EF4-FFF2-40B4-BE49-F238E27FC236}">
                <a16:creationId xmlns:a16="http://schemas.microsoft.com/office/drawing/2014/main" id="{6582CFDF-D397-45F7-99D7-8CA132B419E7}"/>
              </a:ext>
            </a:extLst>
          </p:cNvPr>
          <p:cNvCxnSpPr>
            <a:cxnSpLocks/>
            <a:endCxn id="73" idx="2"/>
          </p:cNvCxnSpPr>
          <p:nvPr/>
        </p:nvCxnSpPr>
        <p:spPr>
          <a:xfrm flipV="1">
            <a:off x="3392806" y="1448863"/>
            <a:ext cx="1916058" cy="9172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1C48911-9821-421F-9DD9-98A5075471C5}"/>
              </a:ext>
            </a:extLst>
          </p:cNvPr>
          <p:cNvCxnSpPr>
            <a:cxnSpLocks/>
          </p:cNvCxnSpPr>
          <p:nvPr/>
        </p:nvCxnSpPr>
        <p:spPr>
          <a:xfrm>
            <a:off x="7516373" y="3008405"/>
            <a:ext cx="1" cy="10586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0E2098D-41E6-4865-8589-9392FF56D27A}"/>
              </a:ext>
            </a:extLst>
          </p:cNvPr>
          <p:cNvCxnSpPr>
            <a:cxnSpLocks/>
            <a:stCxn id="5" idx="1"/>
            <a:endCxn id="67" idx="0"/>
          </p:cNvCxnSpPr>
          <p:nvPr/>
        </p:nvCxnSpPr>
        <p:spPr>
          <a:xfrm flipH="1">
            <a:off x="5771481" y="2462447"/>
            <a:ext cx="1223724" cy="4862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298FE56B-640B-40D0-9A3E-B987AACD43BD}"/>
              </a:ext>
            </a:extLst>
          </p:cNvPr>
          <p:cNvCxnSpPr>
            <a:cxnSpLocks/>
            <a:stCxn id="6" idx="1"/>
            <a:endCxn id="67" idx="1"/>
          </p:cNvCxnSpPr>
          <p:nvPr/>
        </p:nvCxnSpPr>
        <p:spPr>
          <a:xfrm flipH="1" flipV="1">
            <a:off x="4834903" y="3218106"/>
            <a:ext cx="2282767" cy="25679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40249AC8-8ADA-4BA8-A20E-6540BACB003D}"/>
              </a:ext>
            </a:extLst>
          </p:cNvPr>
          <p:cNvSpPr/>
          <p:nvPr/>
        </p:nvSpPr>
        <p:spPr>
          <a:xfrm>
            <a:off x="1560256" y="1423639"/>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Home.jsp</a:t>
            </a:r>
            <a:endParaRPr kumimoji="1" lang="ja-JP" altLang="en-US" sz="1400"/>
          </a:p>
        </p:txBody>
      </p:sp>
      <p:cxnSp>
        <p:nvCxnSpPr>
          <p:cNvPr id="44" name="直線矢印コネクタ 43">
            <a:extLst>
              <a:ext uri="{FF2B5EF4-FFF2-40B4-BE49-F238E27FC236}">
                <a16:creationId xmlns:a16="http://schemas.microsoft.com/office/drawing/2014/main" id="{1A1E3884-FE07-45DC-9F52-318737385F6E}"/>
              </a:ext>
            </a:extLst>
          </p:cNvPr>
          <p:cNvCxnSpPr>
            <a:cxnSpLocks/>
            <a:stCxn id="43" idx="4"/>
            <a:endCxn id="4" idx="0"/>
          </p:cNvCxnSpPr>
          <p:nvPr/>
        </p:nvCxnSpPr>
        <p:spPr>
          <a:xfrm>
            <a:off x="2297103" y="1814257"/>
            <a:ext cx="11373" cy="53714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237C487A-0BCC-40CC-910D-3FB40263E540}"/>
              </a:ext>
            </a:extLst>
          </p:cNvPr>
          <p:cNvSpPr txBox="1"/>
          <p:nvPr/>
        </p:nvSpPr>
        <p:spPr>
          <a:xfrm>
            <a:off x="4649667" y="4357083"/>
            <a:ext cx="1811039" cy="253916"/>
          </a:xfrm>
          <a:prstGeom prst="rect">
            <a:avLst/>
          </a:prstGeom>
          <a:noFill/>
        </p:spPr>
        <p:txBody>
          <a:bodyPr wrap="square" rtlCol="0">
            <a:spAutoFit/>
          </a:bodyPr>
          <a:lstStyle/>
          <a:p>
            <a:r>
              <a:rPr kumimoji="1" lang="ja-JP" altLang="en-US" sz="1050"/>
              <a:t>ボタン：ホームに戻る</a:t>
            </a:r>
          </a:p>
        </p:txBody>
      </p:sp>
      <p:sp>
        <p:nvSpPr>
          <p:cNvPr id="48" name="テキスト ボックス 47">
            <a:extLst>
              <a:ext uri="{FF2B5EF4-FFF2-40B4-BE49-F238E27FC236}">
                <a16:creationId xmlns:a16="http://schemas.microsoft.com/office/drawing/2014/main" id="{D9EB2725-05E1-4C2D-8348-A3A906DEBB96}"/>
              </a:ext>
            </a:extLst>
          </p:cNvPr>
          <p:cNvSpPr txBox="1"/>
          <p:nvPr/>
        </p:nvSpPr>
        <p:spPr>
          <a:xfrm>
            <a:off x="3575272" y="1914718"/>
            <a:ext cx="1811039" cy="415498"/>
          </a:xfrm>
          <a:prstGeom prst="rect">
            <a:avLst/>
          </a:prstGeom>
          <a:noFill/>
        </p:spPr>
        <p:txBody>
          <a:bodyPr wrap="square" rtlCol="0">
            <a:spAutoFit/>
          </a:bodyPr>
          <a:lstStyle/>
          <a:p>
            <a:r>
              <a:rPr kumimoji="1" lang="ja-JP" altLang="en-US" sz="1050"/>
              <a:t>ゲスト時のみ可能</a:t>
            </a:r>
            <a:endParaRPr kumimoji="1" lang="en-US" altLang="ja-JP" sz="1050"/>
          </a:p>
          <a:p>
            <a:r>
              <a:rPr kumimoji="1" lang="ja-JP" altLang="en-US" sz="1050"/>
              <a:t>ボタン：ログイン</a:t>
            </a:r>
          </a:p>
        </p:txBody>
      </p:sp>
      <p:sp>
        <p:nvSpPr>
          <p:cNvPr id="49" name="テキスト ボックス 48">
            <a:extLst>
              <a:ext uri="{FF2B5EF4-FFF2-40B4-BE49-F238E27FC236}">
                <a16:creationId xmlns:a16="http://schemas.microsoft.com/office/drawing/2014/main" id="{D0FE24D5-FE8A-45F8-A9BE-E45C0A3E2877}"/>
              </a:ext>
            </a:extLst>
          </p:cNvPr>
          <p:cNvSpPr txBox="1"/>
          <p:nvPr/>
        </p:nvSpPr>
        <p:spPr>
          <a:xfrm>
            <a:off x="5515001" y="2610085"/>
            <a:ext cx="1811039" cy="253916"/>
          </a:xfrm>
          <a:prstGeom prst="rect">
            <a:avLst/>
          </a:prstGeom>
          <a:noFill/>
        </p:spPr>
        <p:txBody>
          <a:bodyPr wrap="square" rtlCol="0">
            <a:spAutoFit/>
          </a:bodyPr>
          <a:lstStyle/>
          <a:p>
            <a:r>
              <a:rPr kumimoji="1" lang="ja-JP" altLang="en-US" sz="1050"/>
              <a:t>ボタン：ホームに戻る</a:t>
            </a:r>
          </a:p>
        </p:txBody>
      </p:sp>
      <p:sp>
        <p:nvSpPr>
          <p:cNvPr id="50" name="テキスト ボックス 49">
            <a:extLst>
              <a:ext uri="{FF2B5EF4-FFF2-40B4-BE49-F238E27FC236}">
                <a16:creationId xmlns:a16="http://schemas.microsoft.com/office/drawing/2014/main" id="{D7196B14-A224-4F31-9EA1-DBFD3BCC26E2}"/>
              </a:ext>
            </a:extLst>
          </p:cNvPr>
          <p:cNvSpPr txBox="1"/>
          <p:nvPr/>
        </p:nvSpPr>
        <p:spPr>
          <a:xfrm>
            <a:off x="6775482" y="3201990"/>
            <a:ext cx="1811039" cy="577081"/>
          </a:xfrm>
          <a:prstGeom prst="rect">
            <a:avLst/>
          </a:prstGeom>
          <a:noFill/>
        </p:spPr>
        <p:txBody>
          <a:bodyPr wrap="square" rtlCol="0">
            <a:spAutoFit/>
          </a:bodyPr>
          <a:lstStyle/>
          <a:p>
            <a:r>
              <a:rPr kumimoji="1" lang="ja-JP" altLang="en-US" sz="1050"/>
              <a:t>記入後ボタン：ログイン</a:t>
            </a:r>
            <a:endParaRPr kumimoji="1" lang="en-US" altLang="ja-JP" sz="1050"/>
          </a:p>
          <a:p>
            <a:r>
              <a:rPr lang="ja-JP" altLang="en-US" sz="1050"/>
              <a:t>ログイン成功時とエラー時で表示内容を変更</a:t>
            </a:r>
            <a:endParaRPr kumimoji="1" lang="en-US" altLang="ja-JP" sz="1050"/>
          </a:p>
        </p:txBody>
      </p:sp>
      <p:sp>
        <p:nvSpPr>
          <p:cNvPr id="51" name="テキスト ボックス 50">
            <a:extLst>
              <a:ext uri="{FF2B5EF4-FFF2-40B4-BE49-F238E27FC236}">
                <a16:creationId xmlns:a16="http://schemas.microsoft.com/office/drawing/2014/main" id="{88A7A6F6-D1A1-4D98-A0B1-3D0E42085DF7}"/>
              </a:ext>
            </a:extLst>
          </p:cNvPr>
          <p:cNvSpPr txBox="1"/>
          <p:nvPr/>
        </p:nvSpPr>
        <p:spPr>
          <a:xfrm>
            <a:off x="9757999" y="2917020"/>
            <a:ext cx="1811039" cy="253916"/>
          </a:xfrm>
          <a:prstGeom prst="rect">
            <a:avLst/>
          </a:prstGeom>
          <a:noFill/>
        </p:spPr>
        <p:txBody>
          <a:bodyPr wrap="square" rtlCol="0">
            <a:spAutoFit/>
          </a:bodyPr>
          <a:lstStyle/>
          <a:p>
            <a:r>
              <a:rPr kumimoji="1" lang="en-US" altLang="ja-JP" sz="1050"/>
              <a:t>ERROR</a:t>
            </a:r>
          </a:p>
        </p:txBody>
      </p:sp>
      <p:cxnSp>
        <p:nvCxnSpPr>
          <p:cNvPr id="54" name="直線矢印コネクタ 53">
            <a:extLst>
              <a:ext uri="{FF2B5EF4-FFF2-40B4-BE49-F238E27FC236}">
                <a16:creationId xmlns:a16="http://schemas.microsoft.com/office/drawing/2014/main" id="{D604477E-E83E-4EBF-82BA-31172A570BE3}"/>
              </a:ext>
            </a:extLst>
          </p:cNvPr>
          <p:cNvCxnSpPr>
            <a:cxnSpLocks/>
            <a:stCxn id="6" idx="2"/>
          </p:cNvCxnSpPr>
          <p:nvPr/>
        </p:nvCxnSpPr>
        <p:spPr>
          <a:xfrm flipH="1">
            <a:off x="8231817" y="6287650"/>
            <a:ext cx="1" cy="50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8F66299F-6B3E-48EC-B5B5-EC375D1264F4}"/>
              </a:ext>
            </a:extLst>
          </p:cNvPr>
          <p:cNvSpPr txBox="1"/>
          <p:nvPr/>
        </p:nvSpPr>
        <p:spPr>
          <a:xfrm>
            <a:off x="7516373" y="6411486"/>
            <a:ext cx="1811039" cy="253916"/>
          </a:xfrm>
          <a:prstGeom prst="rect">
            <a:avLst/>
          </a:prstGeom>
          <a:noFill/>
        </p:spPr>
        <p:txBody>
          <a:bodyPr wrap="square" rtlCol="0">
            <a:spAutoFit/>
          </a:bodyPr>
          <a:lstStyle/>
          <a:p>
            <a:r>
              <a:rPr kumimoji="1" lang="ja-JP" altLang="en-US" sz="1050"/>
              <a:t>ボタン：マイページへ</a:t>
            </a:r>
            <a:endParaRPr kumimoji="1" lang="en-US" altLang="ja-JP" sz="1050"/>
          </a:p>
        </p:txBody>
      </p:sp>
      <p:sp>
        <p:nvSpPr>
          <p:cNvPr id="56" name="四角形: 1 つの角を切り取る 55">
            <a:extLst>
              <a:ext uri="{FF2B5EF4-FFF2-40B4-BE49-F238E27FC236}">
                <a16:creationId xmlns:a16="http://schemas.microsoft.com/office/drawing/2014/main" id="{4D00D6F6-BA43-412D-B3EA-7F841868D1A3}"/>
              </a:ext>
            </a:extLst>
          </p:cNvPr>
          <p:cNvSpPr/>
          <p:nvPr/>
        </p:nvSpPr>
        <p:spPr>
          <a:xfrm>
            <a:off x="1360524" y="307685"/>
            <a:ext cx="1873156" cy="53890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HomeAction</a:t>
            </a:r>
            <a:endParaRPr kumimoji="1" lang="ja-JP" altLang="en-US" sz="1600"/>
          </a:p>
        </p:txBody>
      </p:sp>
      <p:cxnSp>
        <p:nvCxnSpPr>
          <p:cNvPr id="58" name="直線矢印コネクタ 57">
            <a:extLst>
              <a:ext uri="{FF2B5EF4-FFF2-40B4-BE49-F238E27FC236}">
                <a16:creationId xmlns:a16="http://schemas.microsoft.com/office/drawing/2014/main" id="{EB657F2C-285E-4EC5-AE74-202D9B7A9A56}"/>
              </a:ext>
            </a:extLst>
          </p:cNvPr>
          <p:cNvCxnSpPr>
            <a:cxnSpLocks/>
            <a:stCxn id="67" idx="2"/>
            <a:endCxn id="43" idx="5"/>
          </p:cNvCxnSpPr>
          <p:nvPr/>
        </p:nvCxnSpPr>
        <p:spPr>
          <a:xfrm flipH="1" flipV="1">
            <a:off x="2818132" y="1757052"/>
            <a:ext cx="1080193" cy="119160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四角形: 対角を切り取る 63">
            <a:extLst>
              <a:ext uri="{FF2B5EF4-FFF2-40B4-BE49-F238E27FC236}">
                <a16:creationId xmlns:a16="http://schemas.microsoft.com/office/drawing/2014/main" id="{6AF11A0F-249B-4841-A42A-0778099AF646}"/>
              </a:ext>
            </a:extLst>
          </p:cNvPr>
          <p:cNvSpPr/>
          <p:nvPr/>
        </p:nvSpPr>
        <p:spPr>
          <a:xfrm>
            <a:off x="3584148" y="1677384"/>
            <a:ext cx="1691177" cy="193039"/>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LoginAction</a:t>
            </a:r>
            <a:r>
              <a:rPr lang="en-US" altLang="ja-JP" sz="1100"/>
              <a:t>”</a:t>
            </a:r>
            <a:endParaRPr kumimoji="1" lang="ja-JP" altLang="en-US" sz="1100"/>
          </a:p>
        </p:txBody>
      </p:sp>
      <p:sp>
        <p:nvSpPr>
          <p:cNvPr id="65" name="四角形: 対角を切り取る 64">
            <a:extLst>
              <a:ext uri="{FF2B5EF4-FFF2-40B4-BE49-F238E27FC236}">
                <a16:creationId xmlns:a16="http://schemas.microsoft.com/office/drawing/2014/main" id="{ECFE53A3-B630-4178-A414-44EBAC837A79}"/>
              </a:ext>
            </a:extLst>
          </p:cNvPr>
          <p:cNvSpPr/>
          <p:nvPr/>
        </p:nvSpPr>
        <p:spPr>
          <a:xfrm>
            <a:off x="5555186" y="2417336"/>
            <a:ext cx="1691177" cy="193039"/>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900"/>
              <a:t>Action=“</a:t>
            </a:r>
            <a:r>
              <a:rPr lang="en-US" altLang="ja-JP" sz="900" err="1"/>
              <a:t>GoHomeAction</a:t>
            </a:r>
            <a:r>
              <a:rPr lang="en-US" altLang="ja-JP" sz="900"/>
              <a:t>”</a:t>
            </a:r>
            <a:endParaRPr kumimoji="1" lang="ja-JP" altLang="en-US" sz="900"/>
          </a:p>
        </p:txBody>
      </p:sp>
      <p:sp>
        <p:nvSpPr>
          <p:cNvPr id="67" name="四角形: 1 つの角を切り取る 66">
            <a:extLst>
              <a:ext uri="{FF2B5EF4-FFF2-40B4-BE49-F238E27FC236}">
                <a16:creationId xmlns:a16="http://schemas.microsoft.com/office/drawing/2014/main" id="{623386C3-865F-4F90-BFF5-94B94E72BD70}"/>
              </a:ext>
            </a:extLst>
          </p:cNvPr>
          <p:cNvSpPr/>
          <p:nvPr/>
        </p:nvSpPr>
        <p:spPr>
          <a:xfrm>
            <a:off x="3898325" y="2679201"/>
            <a:ext cx="1873156" cy="53890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GoHomeAction</a:t>
            </a:r>
            <a:endParaRPr kumimoji="1" lang="ja-JP" altLang="en-US" sz="1600"/>
          </a:p>
        </p:txBody>
      </p:sp>
      <p:cxnSp>
        <p:nvCxnSpPr>
          <p:cNvPr id="69" name="直線矢印コネクタ 68">
            <a:extLst>
              <a:ext uri="{FF2B5EF4-FFF2-40B4-BE49-F238E27FC236}">
                <a16:creationId xmlns:a16="http://schemas.microsoft.com/office/drawing/2014/main" id="{95CE4623-5CF3-494A-852E-A85A6B36FBBD}"/>
              </a:ext>
            </a:extLst>
          </p:cNvPr>
          <p:cNvCxnSpPr>
            <a:cxnSpLocks/>
            <a:stCxn id="56" idx="1"/>
            <a:endCxn id="43" idx="0"/>
          </p:cNvCxnSpPr>
          <p:nvPr/>
        </p:nvCxnSpPr>
        <p:spPr>
          <a:xfrm>
            <a:off x="2297102" y="846590"/>
            <a:ext cx="1" cy="57704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四角形: 1 つの角を切り取る 72">
            <a:extLst>
              <a:ext uri="{FF2B5EF4-FFF2-40B4-BE49-F238E27FC236}">
                <a16:creationId xmlns:a16="http://schemas.microsoft.com/office/drawing/2014/main" id="{F90A43BF-8606-444E-940B-4D65C47587F3}"/>
              </a:ext>
            </a:extLst>
          </p:cNvPr>
          <p:cNvSpPr/>
          <p:nvPr/>
        </p:nvSpPr>
        <p:spPr>
          <a:xfrm>
            <a:off x="5308864" y="1107487"/>
            <a:ext cx="1517665" cy="682751"/>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LoginAction</a:t>
            </a:r>
            <a:endParaRPr kumimoji="1" lang="ja-JP" altLang="en-US" sz="1600"/>
          </a:p>
        </p:txBody>
      </p:sp>
      <p:sp>
        <p:nvSpPr>
          <p:cNvPr id="76" name="楕円 75">
            <a:extLst>
              <a:ext uri="{FF2B5EF4-FFF2-40B4-BE49-F238E27FC236}">
                <a16:creationId xmlns:a16="http://schemas.microsoft.com/office/drawing/2014/main" id="{63D17DC6-9C4D-42DC-8AC5-3B666A0D15EE}"/>
              </a:ext>
            </a:extLst>
          </p:cNvPr>
          <p:cNvSpPr/>
          <p:nvPr/>
        </p:nvSpPr>
        <p:spPr>
          <a:xfrm>
            <a:off x="7372505" y="1253553"/>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err="1"/>
              <a:t>Login</a:t>
            </a:r>
            <a:r>
              <a:rPr kumimoji="1" lang="en-US" altLang="ja-JP" sz="1400" err="1"/>
              <a:t>.jsp</a:t>
            </a:r>
            <a:endParaRPr kumimoji="1" lang="ja-JP" altLang="en-US" sz="1400"/>
          </a:p>
        </p:txBody>
      </p:sp>
      <p:cxnSp>
        <p:nvCxnSpPr>
          <p:cNvPr id="81" name="直線矢印コネクタ 80">
            <a:extLst>
              <a:ext uri="{FF2B5EF4-FFF2-40B4-BE49-F238E27FC236}">
                <a16:creationId xmlns:a16="http://schemas.microsoft.com/office/drawing/2014/main" id="{507A2291-57DD-4DB7-95BA-9A3669E79260}"/>
              </a:ext>
            </a:extLst>
          </p:cNvPr>
          <p:cNvCxnSpPr>
            <a:cxnSpLocks/>
            <a:stCxn id="73" idx="0"/>
            <a:endCxn id="76" idx="2"/>
          </p:cNvCxnSpPr>
          <p:nvPr/>
        </p:nvCxnSpPr>
        <p:spPr>
          <a:xfrm flipV="1">
            <a:off x="6826529" y="1448862"/>
            <a:ext cx="545976"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00" name="四角形: 1 つの角を切り取る 99">
            <a:extLst>
              <a:ext uri="{FF2B5EF4-FFF2-40B4-BE49-F238E27FC236}">
                <a16:creationId xmlns:a16="http://schemas.microsoft.com/office/drawing/2014/main" id="{55A64C28-E9E4-4C94-BD38-14FCA63DBE35}"/>
              </a:ext>
            </a:extLst>
          </p:cNvPr>
          <p:cNvSpPr/>
          <p:nvPr/>
        </p:nvSpPr>
        <p:spPr>
          <a:xfrm>
            <a:off x="6976300" y="4037260"/>
            <a:ext cx="2511037" cy="446781"/>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LoginCompleteAction</a:t>
            </a:r>
            <a:endParaRPr kumimoji="1" lang="ja-JP" altLang="en-US" sz="1600"/>
          </a:p>
        </p:txBody>
      </p:sp>
      <p:sp>
        <p:nvSpPr>
          <p:cNvPr id="103" name="楕円 102">
            <a:extLst>
              <a:ext uri="{FF2B5EF4-FFF2-40B4-BE49-F238E27FC236}">
                <a16:creationId xmlns:a16="http://schemas.microsoft.com/office/drawing/2014/main" id="{44ABCA12-0FEA-4386-A56C-FAC61F4C0FB7}"/>
              </a:ext>
            </a:extLst>
          </p:cNvPr>
          <p:cNvSpPr/>
          <p:nvPr/>
        </p:nvSpPr>
        <p:spPr>
          <a:xfrm>
            <a:off x="6976300" y="4691208"/>
            <a:ext cx="246800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err="1"/>
              <a:t>LoginComplete</a:t>
            </a:r>
            <a:r>
              <a:rPr kumimoji="1" lang="en-US" altLang="ja-JP" sz="1400" err="1"/>
              <a:t>.jsp</a:t>
            </a:r>
            <a:endParaRPr kumimoji="1" lang="ja-JP" altLang="en-US" sz="1400"/>
          </a:p>
        </p:txBody>
      </p:sp>
      <p:sp>
        <p:nvSpPr>
          <p:cNvPr id="109" name="四角形: 対角を切り取る 108">
            <a:extLst>
              <a:ext uri="{FF2B5EF4-FFF2-40B4-BE49-F238E27FC236}">
                <a16:creationId xmlns:a16="http://schemas.microsoft.com/office/drawing/2014/main" id="{DA1739CB-9F81-4BF5-805A-B616C2CC6EBC}"/>
              </a:ext>
            </a:extLst>
          </p:cNvPr>
          <p:cNvSpPr/>
          <p:nvPr/>
        </p:nvSpPr>
        <p:spPr>
          <a:xfrm>
            <a:off x="7094678" y="3766184"/>
            <a:ext cx="842440" cy="162554"/>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900"/>
              <a:t>form</a:t>
            </a:r>
            <a:endParaRPr kumimoji="1" lang="ja-JP" altLang="en-US" sz="900"/>
          </a:p>
        </p:txBody>
      </p:sp>
      <p:cxnSp>
        <p:nvCxnSpPr>
          <p:cNvPr id="114" name="直線矢印コネクタ 113">
            <a:extLst>
              <a:ext uri="{FF2B5EF4-FFF2-40B4-BE49-F238E27FC236}">
                <a16:creationId xmlns:a16="http://schemas.microsoft.com/office/drawing/2014/main" id="{D5F16BB2-02E7-4037-88FF-24BB2FFC5776}"/>
              </a:ext>
            </a:extLst>
          </p:cNvPr>
          <p:cNvCxnSpPr>
            <a:cxnSpLocks/>
            <a:stCxn id="100" idx="1"/>
            <a:endCxn id="103" idx="0"/>
          </p:cNvCxnSpPr>
          <p:nvPr/>
        </p:nvCxnSpPr>
        <p:spPr>
          <a:xfrm flipH="1">
            <a:off x="8210302" y="4484041"/>
            <a:ext cx="21517" cy="20716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33199E99-8AB6-4076-BFFB-6BFE053C1914}"/>
              </a:ext>
            </a:extLst>
          </p:cNvPr>
          <p:cNvCxnSpPr>
            <a:cxnSpLocks/>
            <a:stCxn id="103" idx="4"/>
            <a:endCxn id="6" idx="0"/>
          </p:cNvCxnSpPr>
          <p:nvPr/>
        </p:nvCxnSpPr>
        <p:spPr>
          <a:xfrm>
            <a:off x="8210302" y="5081826"/>
            <a:ext cx="21516" cy="20264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コネクタ: カギ線 138">
            <a:extLst>
              <a:ext uri="{FF2B5EF4-FFF2-40B4-BE49-F238E27FC236}">
                <a16:creationId xmlns:a16="http://schemas.microsoft.com/office/drawing/2014/main" id="{88064128-4B84-4BA5-A922-3C0198F690BF}"/>
              </a:ext>
            </a:extLst>
          </p:cNvPr>
          <p:cNvCxnSpPr>
            <a:cxnSpLocks/>
            <a:endCxn id="76" idx="6"/>
          </p:cNvCxnSpPr>
          <p:nvPr/>
        </p:nvCxnSpPr>
        <p:spPr>
          <a:xfrm rot="10800000">
            <a:off x="8846198" y="1448863"/>
            <a:ext cx="2030838" cy="820799"/>
          </a:xfrm>
          <a:prstGeom prst="bentConnector3">
            <a:avLst>
              <a:gd name="adj1" fmla="val -202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FF57A1C-4008-41B4-AB51-E72B15B81469}"/>
              </a:ext>
            </a:extLst>
          </p:cNvPr>
          <p:cNvCxnSpPr>
            <a:cxnSpLocks/>
          </p:cNvCxnSpPr>
          <p:nvPr/>
        </p:nvCxnSpPr>
        <p:spPr>
          <a:xfrm flipH="1">
            <a:off x="9307160" y="2269659"/>
            <a:ext cx="1598757" cy="17385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8" name="四角形: 1 つの角を切り取る 147">
            <a:extLst>
              <a:ext uri="{FF2B5EF4-FFF2-40B4-BE49-F238E27FC236}">
                <a16:creationId xmlns:a16="http://schemas.microsoft.com/office/drawing/2014/main" id="{56619FB5-CC6C-4E4A-94D9-8D65522CFA37}"/>
              </a:ext>
            </a:extLst>
          </p:cNvPr>
          <p:cNvSpPr/>
          <p:nvPr/>
        </p:nvSpPr>
        <p:spPr>
          <a:xfrm>
            <a:off x="10449601" y="4037259"/>
            <a:ext cx="1303837" cy="446781"/>
          </a:xfrm>
          <a:prstGeom prst="snip1Rect">
            <a:avLst>
              <a:gd name="adj" fmla="val 5000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600" err="1"/>
              <a:t>LoginDAO</a:t>
            </a:r>
            <a:endParaRPr kumimoji="1" lang="ja-JP" altLang="en-US" sz="1600"/>
          </a:p>
        </p:txBody>
      </p:sp>
      <p:sp>
        <p:nvSpPr>
          <p:cNvPr id="149" name="四角形: 1 つの角を切り取る 148">
            <a:extLst>
              <a:ext uri="{FF2B5EF4-FFF2-40B4-BE49-F238E27FC236}">
                <a16:creationId xmlns:a16="http://schemas.microsoft.com/office/drawing/2014/main" id="{6EB10943-2F8D-435F-92B5-B1877F11961F}"/>
              </a:ext>
            </a:extLst>
          </p:cNvPr>
          <p:cNvSpPr/>
          <p:nvPr/>
        </p:nvSpPr>
        <p:spPr>
          <a:xfrm>
            <a:off x="10881466" y="4597365"/>
            <a:ext cx="725436" cy="446781"/>
          </a:xfrm>
          <a:prstGeom prst="snip1Rect">
            <a:avLst>
              <a:gd name="adj" fmla="val 5000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600"/>
              <a:t>DBC</a:t>
            </a:r>
            <a:endParaRPr kumimoji="1" lang="ja-JP" altLang="en-US" sz="1600"/>
          </a:p>
        </p:txBody>
      </p:sp>
      <p:cxnSp>
        <p:nvCxnSpPr>
          <p:cNvPr id="151" name="直線矢印コネクタ 150">
            <a:extLst>
              <a:ext uri="{FF2B5EF4-FFF2-40B4-BE49-F238E27FC236}">
                <a16:creationId xmlns:a16="http://schemas.microsoft.com/office/drawing/2014/main" id="{03FD864C-9232-4226-AC4F-4EBB3667018E}"/>
              </a:ext>
            </a:extLst>
          </p:cNvPr>
          <p:cNvCxnSpPr>
            <a:cxnSpLocks/>
          </p:cNvCxnSpPr>
          <p:nvPr/>
        </p:nvCxnSpPr>
        <p:spPr>
          <a:xfrm>
            <a:off x="9345965" y="4075311"/>
            <a:ext cx="1103636"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EE77525F-B84C-4B67-A198-4A511342C14A}"/>
              </a:ext>
            </a:extLst>
          </p:cNvPr>
          <p:cNvCxnSpPr>
            <a:cxnSpLocks/>
          </p:cNvCxnSpPr>
          <p:nvPr/>
        </p:nvCxnSpPr>
        <p:spPr>
          <a:xfrm flipH="1">
            <a:off x="9444303" y="4413617"/>
            <a:ext cx="1001638" cy="1298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692F7538-5421-4BC2-BDD0-378D27080D86}"/>
              </a:ext>
            </a:extLst>
          </p:cNvPr>
          <p:cNvCxnSpPr>
            <a:cxnSpLocks/>
            <a:stCxn id="76" idx="4"/>
            <a:endCxn id="5" idx="0"/>
          </p:cNvCxnSpPr>
          <p:nvPr/>
        </p:nvCxnSpPr>
        <p:spPr>
          <a:xfrm>
            <a:off x="8109352" y="1644171"/>
            <a:ext cx="1" cy="31668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62" name="正方形/長方形 161">
            <a:extLst>
              <a:ext uri="{FF2B5EF4-FFF2-40B4-BE49-F238E27FC236}">
                <a16:creationId xmlns:a16="http://schemas.microsoft.com/office/drawing/2014/main" id="{3DAF5000-914C-4D69-BDD5-C3120790CAD5}"/>
              </a:ext>
            </a:extLst>
          </p:cNvPr>
          <p:cNvSpPr/>
          <p:nvPr/>
        </p:nvSpPr>
        <p:spPr>
          <a:xfrm>
            <a:off x="6775482" y="3833332"/>
            <a:ext cx="5253761" cy="818565"/>
          </a:xfrm>
          <a:prstGeom prst="rect">
            <a:avLst/>
          </a:prstGeom>
          <a:noFill/>
          <a:ln w="28575">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テキスト ボックス 162">
            <a:extLst>
              <a:ext uri="{FF2B5EF4-FFF2-40B4-BE49-F238E27FC236}">
                <a16:creationId xmlns:a16="http://schemas.microsoft.com/office/drawing/2014/main" id="{F12033DD-534E-45C1-BA34-84D7953AFF99}"/>
              </a:ext>
            </a:extLst>
          </p:cNvPr>
          <p:cNvSpPr txBox="1"/>
          <p:nvPr/>
        </p:nvSpPr>
        <p:spPr>
          <a:xfrm>
            <a:off x="10022411" y="3512727"/>
            <a:ext cx="2443455" cy="276999"/>
          </a:xfrm>
          <a:prstGeom prst="rect">
            <a:avLst/>
          </a:prstGeom>
          <a:noFill/>
        </p:spPr>
        <p:txBody>
          <a:bodyPr wrap="square" rtlCol="0">
            <a:spAutoFit/>
          </a:bodyPr>
          <a:lstStyle/>
          <a:p>
            <a:r>
              <a:rPr lang="ja-JP" altLang="en-US" sz="1200">
                <a:solidFill>
                  <a:srgbClr val="FFC000"/>
                </a:solidFill>
              </a:rPr>
              <a:t>①</a:t>
            </a:r>
            <a:r>
              <a:rPr lang="en-US" altLang="ja-JP" sz="1200" err="1">
                <a:solidFill>
                  <a:srgbClr val="FFC000"/>
                </a:solidFill>
              </a:rPr>
              <a:t>LoginCompleteAction</a:t>
            </a:r>
            <a:endParaRPr kumimoji="1" lang="ja-JP" altLang="en-US" sz="1200">
              <a:solidFill>
                <a:srgbClr val="FFC000"/>
              </a:solidFill>
            </a:endParaRPr>
          </a:p>
        </p:txBody>
      </p:sp>
      <p:sp>
        <p:nvSpPr>
          <p:cNvPr id="168" name="テキスト ボックス 167">
            <a:extLst>
              <a:ext uri="{FF2B5EF4-FFF2-40B4-BE49-F238E27FC236}">
                <a16:creationId xmlns:a16="http://schemas.microsoft.com/office/drawing/2014/main" id="{56058A4D-F538-4F8D-97A4-DF3D602E468B}"/>
              </a:ext>
            </a:extLst>
          </p:cNvPr>
          <p:cNvSpPr txBox="1"/>
          <p:nvPr/>
        </p:nvSpPr>
        <p:spPr>
          <a:xfrm>
            <a:off x="2992805" y="100292"/>
            <a:ext cx="2893090" cy="253916"/>
          </a:xfrm>
          <a:prstGeom prst="rect">
            <a:avLst/>
          </a:prstGeom>
          <a:noFill/>
        </p:spPr>
        <p:txBody>
          <a:bodyPr wrap="square" rtlCol="0">
            <a:spAutoFit/>
          </a:bodyPr>
          <a:lstStyle/>
          <a:p>
            <a:r>
              <a:rPr kumimoji="1" lang="en-US" altLang="ja-JP" sz="1050" err="1"/>
              <a:t>Session.put</a:t>
            </a:r>
            <a:r>
              <a:rPr kumimoji="1" lang="en-US" altLang="ja-JP" sz="1050"/>
              <a:t>(“username”,”</a:t>
            </a:r>
            <a:r>
              <a:rPr kumimoji="1" lang="ja-JP" altLang="en-US" sz="1050"/>
              <a:t>ゲスト</a:t>
            </a:r>
            <a:r>
              <a:rPr kumimoji="1" lang="en-US" altLang="ja-JP" sz="1050"/>
              <a:t>”)</a:t>
            </a:r>
            <a:endParaRPr kumimoji="1" lang="ja-JP" altLang="en-US" sz="1050"/>
          </a:p>
        </p:txBody>
      </p:sp>
    </p:spTree>
    <p:extLst>
      <p:ext uri="{BB962C8B-B14F-4D97-AF65-F5344CB8AC3E}">
        <p14:creationId xmlns:p14="http://schemas.microsoft.com/office/powerpoint/2010/main" val="4091985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390594C-9EE4-40B2-8BDF-A0D392DD6B3F}"/>
              </a:ext>
            </a:extLst>
          </p:cNvPr>
          <p:cNvSpPr/>
          <p:nvPr/>
        </p:nvSpPr>
        <p:spPr>
          <a:xfrm>
            <a:off x="756760" y="315691"/>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MyPage</a:t>
            </a:r>
            <a:endParaRPr kumimoji="1" lang="ja-JP" altLang="en-US"/>
          </a:p>
        </p:txBody>
      </p:sp>
      <p:sp>
        <p:nvSpPr>
          <p:cNvPr id="52" name="正方形/長方形 51">
            <a:extLst>
              <a:ext uri="{FF2B5EF4-FFF2-40B4-BE49-F238E27FC236}">
                <a16:creationId xmlns:a16="http://schemas.microsoft.com/office/drawing/2014/main" id="{38DC06F8-2D83-403B-946A-43E6261F129E}"/>
              </a:ext>
            </a:extLst>
          </p:cNvPr>
          <p:cNvSpPr/>
          <p:nvPr/>
        </p:nvSpPr>
        <p:spPr>
          <a:xfrm>
            <a:off x="653609" y="4001125"/>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林道作成ページ</a:t>
            </a:r>
          </a:p>
        </p:txBody>
      </p:sp>
      <p:sp>
        <p:nvSpPr>
          <p:cNvPr id="54" name="正方形/長方形 53">
            <a:extLst>
              <a:ext uri="{FF2B5EF4-FFF2-40B4-BE49-F238E27FC236}">
                <a16:creationId xmlns:a16="http://schemas.microsoft.com/office/drawing/2014/main" id="{BF25F36D-CB38-44ED-995F-0D9947238824}"/>
              </a:ext>
            </a:extLst>
          </p:cNvPr>
          <p:cNvSpPr/>
          <p:nvPr/>
        </p:nvSpPr>
        <p:spPr>
          <a:xfrm>
            <a:off x="4981852" y="2133111"/>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林道作成確認画面</a:t>
            </a:r>
          </a:p>
        </p:txBody>
      </p:sp>
      <p:sp>
        <p:nvSpPr>
          <p:cNvPr id="55" name="正方形/長方形 54">
            <a:extLst>
              <a:ext uri="{FF2B5EF4-FFF2-40B4-BE49-F238E27FC236}">
                <a16:creationId xmlns:a16="http://schemas.microsoft.com/office/drawing/2014/main" id="{AE9EE851-CB95-405D-92F0-D9C5CA18E5A4}"/>
              </a:ext>
            </a:extLst>
          </p:cNvPr>
          <p:cNvSpPr/>
          <p:nvPr/>
        </p:nvSpPr>
        <p:spPr>
          <a:xfrm>
            <a:off x="4981852" y="5268707"/>
            <a:ext cx="2228295" cy="518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林道作成完了画面</a:t>
            </a:r>
          </a:p>
        </p:txBody>
      </p:sp>
      <p:sp>
        <p:nvSpPr>
          <p:cNvPr id="59" name="四角形: 1 つの角を切り取る 58">
            <a:extLst>
              <a:ext uri="{FF2B5EF4-FFF2-40B4-BE49-F238E27FC236}">
                <a16:creationId xmlns:a16="http://schemas.microsoft.com/office/drawing/2014/main" id="{FAB2A12C-C450-4A04-AD7C-E06C6B4120C6}"/>
              </a:ext>
            </a:extLst>
          </p:cNvPr>
          <p:cNvSpPr/>
          <p:nvPr/>
        </p:nvSpPr>
        <p:spPr>
          <a:xfrm>
            <a:off x="446131" y="2078508"/>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RindoCreateAction</a:t>
            </a:r>
            <a:endParaRPr kumimoji="1" lang="ja-JP" altLang="en-US" sz="1600"/>
          </a:p>
        </p:txBody>
      </p:sp>
      <p:sp>
        <p:nvSpPr>
          <p:cNvPr id="60" name="楕円 59">
            <a:extLst>
              <a:ext uri="{FF2B5EF4-FFF2-40B4-BE49-F238E27FC236}">
                <a16:creationId xmlns:a16="http://schemas.microsoft.com/office/drawing/2014/main" id="{30EFE71C-85D2-4F81-8D29-3B075E24CD64}"/>
              </a:ext>
            </a:extLst>
          </p:cNvPr>
          <p:cNvSpPr/>
          <p:nvPr/>
        </p:nvSpPr>
        <p:spPr>
          <a:xfrm>
            <a:off x="262612" y="2965849"/>
            <a:ext cx="3010291"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RindoCreate.</a:t>
            </a:r>
            <a:r>
              <a:rPr kumimoji="1" lang="en-US" altLang="ja-JP" sz="1400" err="1"/>
              <a:t>jsp</a:t>
            </a:r>
            <a:endParaRPr kumimoji="1" lang="ja-JP" altLang="en-US" sz="1400"/>
          </a:p>
        </p:txBody>
      </p:sp>
      <p:sp>
        <p:nvSpPr>
          <p:cNvPr id="61" name="四角形: 1 つの角を切り取る 60">
            <a:extLst>
              <a:ext uri="{FF2B5EF4-FFF2-40B4-BE49-F238E27FC236}">
                <a16:creationId xmlns:a16="http://schemas.microsoft.com/office/drawing/2014/main" id="{978CAD15-EB69-4851-BBD3-06A886E14B64}"/>
              </a:ext>
            </a:extLst>
          </p:cNvPr>
          <p:cNvSpPr/>
          <p:nvPr/>
        </p:nvSpPr>
        <p:spPr>
          <a:xfrm>
            <a:off x="4731792" y="315691"/>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RindoCompleteAction</a:t>
            </a:r>
            <a:endParaRPr kumimoji="1" lang="ja-JP" altLang="en-US" sz="1600"/>
          </a:p>
        </p:txBody>
      </p:sp>
      <p:sp>
        <p:nvSpPr>
          <p:cNvPr id="62" name="楕円 61">
            <a:extLst>
              <a:ext uri="{FF2B5EF4-FFF2-40B4-BE49-F238E27FC236}">
                <a16:creationId xmlns:a16="http://schemas.microsoft.com/office/drawing/2014/main" id="{DB50A995-749F-4B51-969A-7BD8D9E03F5B}"/>
              </a:ext>
            </a:extLst>
          </p:cNvPr>
          <p:cNvSpPr/>
          <p:nvPr/>
        </p:nvSpPr>
        <p:spPr>
          <a:xfrm>
            <a:off x="4590854" y="1151578"/>
            <a:ext cx="3010291"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a:t>rindo</a:t>
            </a:r>
            <a:r>
              <a:rPr kumimoji="1" lang="en-US" altLang="ja-JP" sz="1400"/>
              <a:t>Complete.</a:t>
            </a:r>
            <a:r>
              <a:rPr kumimoji="1" lang="en-US" altLang="ja-JP" sz="1400" err="1"/>
              <a:t>jsp</a:t>
            </a:r>
            <a:endParaRPr kumimoji="1" lang="ja-JP" altLang="en-US" sz="1400"/>
          </a:p>
        </p:txBody>
      </p:sp>
      <p:sp>
        <p:nvSpPr>
          <p:cNvPr id="65" name="四角形: 1 つの角を切り取る 64">
            <a:extLst>
              <a:ext uri="{FF2B5EF4-FFF2-40B4-BE49-F238E27FC236}">
                <a16:creationId xmlns:a16="http://schemas.microsoft.com/office/drawing/2014/main" id="{8C3D8CC6-07EF-42B1-9F8F-25812793280A}"/>
              </a:ext>
            </a:extLst>
          </p:cNvPr>
          <p:cNvSpPr/>
          <p:nvPr/>
        </p:nvSpPr>
        <p:spPr>
          <a:xfrm>
            <a:off x="4731792" y="3252789"/>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RindoConfirmAction</a:t>
            </a:r>
            <a:endParaRPr kumimoji="1" lang="ja-JP" altLang="en-US" sz="1600"/>
          </a:p>
        </p:txBody>
      </p:sp>
      <p:sp>
        <p:nvSpPr>
          <p:cNvPr id="66" name="楕円 65">
            <a:extLst>
              <a:ext uri="{FF2B5EF4-FFF2-40B4-BE49-F238E27FC236}">
                <a16:creationId xmlns:a16="http://schemas.microsoft.com/office/drawing/2014/main" id="{8B928C35-C30B-4A5C-AC3B-EDBB720FF3CF}"/>
              </a:ext>
            </a:extLst>
          </p:cNvPr>
          <p:cNvSpPr/>
          <p:nvPr/>
        </p:nvSpPr>
        <p:spPr>
          <a:xfrm>
            <a:off x="4590852" y="4138130"/>
            <a:ext cx="3010291"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a:t>Rindo</a:t>
            </a:r>
            <a:r>
              <a:rPr kumimoji="1" lang="en-US" altLang="ja-JP" sz="1400"/>
              <a:t>Confirm.</a:t>
            </a:r>
            <a:r>
              <a:rPr kumimoji="1" lang="en-US" altLang="ja-JP" sz="1400" err="1"/>
              <a:t>jsp</a:t>
            </a:r>
            <a:endParaRPr kumimoji="1" lang="ja-JP" altLang="en-US" sz="1400"/>
          </a:p>
        </p:txBody>
      </p:sp>
      <p:cxnSp>
        <p:nvCxnSpPr>
          <p:cNvPr id="67" name="直線矢印コネクタ 66">
            <a:extLst>
              <a:ext uri="{FF2B5EF4-FFF2-40B4-BE49-F238E27FC236}">
                <a16:creationId xmlns:a16="http://schemas.microsoft.com/office/drawing/2014/main" id="{3E071B99-DFF5-4821-BD9E-E685AAA74357}"/>
              </a:ext>
            </a:extLst>
          </p:cNvPr>
          <p:cNvCxnSpPr>
            <a:cxnSpLocks/>
            <a:stCxn id="59" idx="1"/>
            <a:endCxn id="60" idx="0"/>
          </p:cNvCxnSpPr>
          <p:nvPr/>
        </p:nvCxnSpPr>
        <p:spPr>
          <a:xfrm flipH="1">
            <a:off x="1767758" y="2383833"/>
            <a:ext cx="42581" cy="58201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1826539-62FD-45E2-90A1-8ACE9A4A032A}"/>
              </a:ext>
            </a:extLst>
          </p:cNvPr>
          <p:cNvCxnSpPr>
            <a:cxnSpLocks/>
            <a:stCxn id="4" idx="2"/>
            <a:endCxn id="59" idx="3"/>
          </p:cNvCxnSpPr>
          <p:nvPr/>
        </p:nvCxnSpPr>
        <p:spPr>
          <a:xfrm flipH="1">
            <a:off x="1810339" y="833737"/>
            <a:ext cx="60569" cy="1244771"/>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0BA96C72-C7D2-4656-A2B4-1A95C8CEE1A3}"/>
              </a:ext>
            </a:extLst>
          </p:cNvPr>
          <p:cNvCxnSpPr>
            <a:cxnSpLocks/>
            <a:stCxn id="52" idx="3"/>
            <a:endCxn id="61" idx="2"/>
          </p:cNvCxnSpPr>
          <p:nvPr/>
        </p:nvCxnSpPr>
        <p:spPr>
          <a:xfrm flipV="1">
            <a:off x="2881904" y="468354"/>
            <a:ext cx="1849888" cy="3791794"/>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CD31EDFB-18ED-41ED-B3CB-599473F8DC45}"/>
              </a:ext>
            </a:extLst>
          </p:cNvPr>
          <p:cNvCxnSpPr>
            <a:cxnSpLocks/>
            <a:stCxn id="54" idx="2"/>
            <a:endCxn id="65" idx="3"/>
          </p:cNvCxnSpPr>
          <p:nvPr/>
        </p:nvCxnSpPr>
        <p:spPr>
          <a:xfrm>
            <a:off x="6096000" y="2651157"/>
            <a:ext cx="0" cy="601632"/>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3551F18C-7328-4BAB-935F-077EF42E1BB7}"/>
              </a:ext>
            </a:extLst>
          </p:cNvPr>
          <p:cNvCxnSpPr>
            <a:cxnSpLocks/>
            <a:stCxn id="61" idx="1"/>
            <a:endCxn id="62" idx="0"/>
          </p:cNvCxnSpPr>
          <p:nvPr/>
        </p:nvCxnSpPr>
        <p:spPr>
          <a:xfrm>
            <a:off x="6096000" y="621016"/>
            <a:ext cx="0" cy="53056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34A4C78D-DAC1-497D-8EEF-6856D8A4E8BA}"/>
              </a:ext>
            </a:extLst>
          </p:cNvPr>
          <p:cNvCxnSpPr>
            <a:cxnSpLocks/>
            <a:stCxn id="62" idx="4"/>
            <a:endCxn id="54" idx="0"/>
          </p:cNvCxnSpPr>
          <p:nvPr/>
        </p:nvCxnSpPr>
        <p:spPr>
          <a:xfrm>
            <a:off x="6096000" y="1542196"/>
            <a:ext cx="0" cy="59091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04F7F12-341F-4A44-8DCF-36B4D588D99F}"/>
              </a:ext>
            </a:extLst>
          </p:cNvPr>
          <p:cNvCxnSpPr>
            <a:cxnSpLocks/>
            <a:stCxn id="65" idx="1"/>
            <a:endCxn id="66" idx="0"/>
          </p:cNvCxnSpPr>
          <p:nvPr/>
        </p:nvCxnSpPr>
        <p:spPr>
          <a:xfrm flipH="1">
            <a:off x="6095998" y="3558114"/>
            <a:ext cx="2" cy="58001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B75BCF0-E973-4023-92FE-D426A9E33013}"/>
              </a:ext>
            </a:extLst>
          </p:cNvPr>
          <p:cNvCxnSpPr>
            <a:cxnSpLocks/>
            <a:stCxn id="66" idx="4"/>
            <a:endCxn id="55" idx="0"/>
          </p:cNvCxnSpPr>
          <p:nvPr/>
        </p:nvCxnSpPr>
        <p:spPr>
          <a:xfrm>
            <a:off x="6095998" y="4528748"/>
            <a:ext cx="2" cy="73995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3" name="四角形: 1 つの角を切り取る 92">
            <a:extLst>
              <a:ext uri="{FF2B5EF4-FFF2-40B4-BE49-F238E27FC236}">
                <a16:creationId xmlns:a16="http://schemas.microsoft.com/office/drawing/2014/main" id="{2DD19811-2529-4AA9-B390-3B49CB85096C}"/>
              </a:ext>
            </a:extLst>
          </p:cNvPr>
          <p:cNvSpPr/>
          <p:nvPr/>
        </p:nvSpPr>
        <p:spPr>
          <a:xfrm>
            <a:off x="8149694" y="3219589"/>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RindoConfirmDAO</a:t>
            </a:r>
            <a:endParaRPr kumimoji="1" lang="ja-JP" altLang="en-US" sz="1600"/>
          </a:p>
        </p:txBody>
      </p:sp>
      <p:cxnSp>
        <p:nvCxnSpPr>
          <p:cNvPr id="100" name="直線矢印コネクタ 99">
            <a:extLst>
              <a:ext uri="{FF2B5EF4-FFF2-40B4-BE49-F238E27FC236}">
                <a16:creationId xmlns:a16="http://schemas.microsoft.com/office/drawing/2014/main" id="{210A292D-ADBE-49EB-97C0-0D9CFB0F9509}"/>
              </a:ext>
            </a:extLst>
          </p:cNvPr>
          <p:cNvCxnSpPr>
            <a:cxnSpLocks/>
          </p:cNvCxnSpPr>
          <p:nvPr/>
        </p:nvCxnSpPr>
        <p:spPr>
          <a:xfrm>
            <a:off x="7460208" y="3250476"/>
            <a:ext cx="55005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BDFC99B8-6D6C-42A6-8EFB-6D72735F2AFD}"/>
              </a:ext>
            </a:extLst>
          </p:cNvPr>
          <p:cNvCxnSpPr>
            <a:cxnSpLocks/>
          </p:cNvCxnSpPr>
          <p:nvPr/>
        </p:nvCxnSpPr>
        <p:spPr>
          <a:xfrm flipH="1">
            <a:off x="7460208" y="3524914"/>
            <a:ext cx="695626"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BB5C72E1-E4F7-49CA-A438-4D83459A328A}"/>
              </a:ext>
            </a:extLst>
          </p:cNvPr>
          <p:cNvCxnSpPr>
            <a:cxnSpLocks/>
            <a:stCxn id="60" idx="4"/>
            <a:endCxn id="52" idx="0"/>
          </p:cNvCxnSpPr>
          <p:nvPr/>
        </p:nvCxnSpPr>
        <p:spPr>
          <a:xfrm flipH="1">
            <a:off x="1767757" y="3356467"/>
            <a:ext cx="1" cy="64465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78AB9F77-E6F2-498A-8FE0-E2590551AB92}"/>
              </a:ext>
            </a:extLst>
          </p:cNvPr>
          <p:cNvSpPr txBox="1"/>
          <p:nvPr/>
        </p:nvSpPr>
        <p:spPr>
          <a:xfrm>
            <a:off x="1900080" y="943990"/>
            <a:ext cx="1673415" cy="253916"/>
          </a:xfrm>
          <a:prstGeom prst="rect">
            <a:avLst/>
          </a:prstGeom>
          <a:noFill/>
        </p:spPr>
        <p:txBody>
          <a:bodyPr wrap="square" rtlCol="0">
            <a:spAutoFit/>
          </a:bodyPr>
          <a:lstStyle/>
          <a:p>
            <a:r>
              <a:rPr lang="ja-JP" altLang="en-US" sz="1050"/>
              <a:t>ボタン：イベント作成</a:t>
            </a:r>
            <a:endParaRPr lang="en-US" altLang="ja-JP" sz="1050"/>
          </a:p>
        </p:txBody>
      </p:sp>
      <p:sp>
        <p:nvSpPr>
          <p:cNvPr id="122" name="テキスト ボックス 121">
            <a:extLst>
              <a:ext uri="{FF2B5EF4-FFF2-40B4-BE49-F238E27FC236}">
                <a16:creationId xmlns:a16="http://schemas.microsoft.com/office/drawing/2014/main" id="{5846B704-9937-4396-B770-C9B575653DC8}"/>
              </a:ext>
            </a:extLst>
          </p:cNvPr>
          <p:cNvSpPr txBox="1"/>
          <p:nvPr/>
        </p:nvSpPr>
        <p:spPr>
          <a:xfrm>
            <a:off x="3190740" y="2776841"/>
            <a:ext cx="1673415" cy="2354491"/>
          </a:xfrm>
          <a:prstGeom prst="rect">
            <a:avLst/>
          </a:prstGeom>
          <a:noFill/>
        </p:spPr>
        <p:txBody>
          <a:bodyPr wrap="square" rtlCol="0">
            <a:spAutoFit/>
          </a:bodyPr>
          <a:lstStyle/>
          <a:p>
            <a:r>
              <a:rPr lang="ja-JP" altLang="en-US" sz="1050"/>
              <a:t>フォーム：</a:t>
            </a:r>
            <a:endParaRPr lang="en-US" altLang="ja-JP" sz="1050"/>
          </a:p>
          <a:p>
            <a:r>
              <a:rPr lang="en-US" altLang="ja-JP" sz="1050"/>
              <a:t>rindoName</a:t>
            </a:r>
          </a:p>
          <a:p>
            <a:r>
              <a:rPr lang="en-US" altLang="ja-JP" sz="1050"/>
              <a:t>iventDate</a:t>
            </a:r>
          </a:p>
          <a:p>
            <a:r>
              <a:rPr lang="en-US" altLang="ja-JP" sz="1050"/>
              <a:t>rindoPlaceName</a:t>
            </a:r>
          </a:p>
          <a:p>
            <a:r>
              <a:rPr lang="en-US" altLang="ja-JP" sz="1050"/>
              <a:t>diffculty</a:t>
            </a:r>
          </a:p>
          <a:p>
            <a:r>
              <a:rPr lang="en-US" altLang="ja-JP" sz="1050"/>
              <a:t>Comment</a:t>
            </a:r>
          </a:p>
          <a:p>
            <a:r>
              <a:rPr lang="en-US" altLang="ja-JP" sz="1050"/>
              <a:t>Img1 </a:t>
            </a:r>
            <a:r>
              <a:rPr lang="ja-JP" altLang="en-US" sz="1050"/>
              <a:t>あれば</a:t>
            </a:r>
            <a:endParaRPr lang="en-US" altLang="ja-JP" sz="1050"/>
          </a:p>
          <a:p>
            <a:r>
              <a:rPr lang="en-US" altLang="ja-JP" sz="1050"/>
              <a:t>Img2 </a:t>
            </a:r>
            <a:r>
              <a:rPr lang="ja-JP" altLang="en-US" sz="1050"/>
              <a:t>あれば</a:t>
            </a:r>
            <a:endParaRPr lang="en-US" altLang="ja-JP" sz="1050"/>
          </a:p>
          <a:p>
            <a:r>
              <a:rPr lang="en-US" altLang="ja-JP" sz="1050"/>
              <a:t>Img3 </a:t>
            </a:r>
            <a:r>
              <a:rPr lang="ja-JP" altLang="en-US" sz="1050"/>
              <a:t>あれば</a:t>
            </a:r>
            <a:endParaRPr lang="en-US" altLang="ja-JP" sz="1050"/>
          </a:p>
          <a:p>
            <a:r>
              <a:rPr lang="en-US" altLang="ja-JP" sz="1050"/>
              <a:t>Latutude,logitude</a:t>
            </a:r>
            <a:r>
              <a:rPr lang="ja-JP" altLang="en-US" sz="1050"/>
              <a:t>グーグルマップでの指示</a:t>
            </a:r>
            <a:endParaRPr lang="en-US" altLang="ja-JP" sz="1050"/>
          </a:p>
          <a:p>
            <a:endParaRPr lang="en-US" altLang="ja-JP" sz="1050"/>
          </a:p>
          <a:p>
            <a:r>
              <a:rPr lang="ja-JP" altLang="en-US" sz="1050"/>
              <a:t>を記入し送信する</a:t>
            </a:r>
            <a:endParaRPr lang="en-US" altLang="ja-JP" sz="1050"/>
          </a:p>
          <a:p>
            <a:endParaRPr lang="en-US" altLang="ja-JP" sz="1050"/>
          </a:p>
        </p:txBody>
      </p:sp>
      <p:cxnSp>
        <p:nvCxnSpPr>
          <p:cNvPr id="31" name="直線矢印コネクタ 30">
            <a:extLst>
              <a:ext uri="{FF2B5EF4-FFF2-40B4-BE49-F238E27FC236}">
                <a16:creationId xmlns:a16="http://schemas.microsoft.com/office/drawing/2014/main" id="{92F268A5-7E4A-4446-B1C0-88B74C4C6ACD}"/>
              </a:ext>
            </a:extLst>
          </p:cNvPr>
          <p:cNvCxnSpPr>
            <a:cxnSpLocks/>
          </p:cNvCxnSpPr>
          <p:nvPr/>
        </p:nvCxnSpPr>
        <p:spPr>
          <a:xfrm>
            <a:off x="6096000" y="5786753"/>
            <a:ext cx="22177" cy="51804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CC66AC9-CEFA-437B-BEB8-08461488ACBF}"/>
              </a:ext>
            </a:extLst>
          </p:cNvPr>
          <p:cNvSpPr txBox="1"/>
          <p:nvPr/>
        </p:nvSpPr>
        <p:spPr>
          <a:xfrm>
            <a:off x="6250138" y="5918818"/>
            <a:ext cx="1673415" cy="253916"/>
          </a:xfrm>
          <a:prstGeom prst="rect">
            <a:avLst/>
          </a:prstGeom>
          <a:noFill/>
        </p:spPr>
        <p:txBody>
          <a:bodyPr wrap="square" rtlCol="0">
            <a:spAutoFit/>
          </a:bodyPr>
          <a:lstStyle/>
          <a:p>
            <a:r>
              <a:rPr lang="ja-JP" altLang="en-US" sz="1050"/>
              <a:t>ボタン：</a:t>
            </a:r>
            <a:r>
              <a:rPr lang="en-US" altLang="ja-JP" sz="1050"/>
              <a:t>MyPage</a:t>
            </a:r>
          </a:p>
        </p:txBody>
      </p:sp>
    </p:spTree>
    <p:extLst>
      <p:ext uri="{BB962C8B-B14F-4D97-AF65-F5344CB8AC3E}">
        <p14:creationId xmlns:p14="http://schemas.microsoft.com/office/powerpoint/2010/main" val="52921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6090303-B6AE-46E9-A300-172DA1AFC7F1}"/>
              </a:ext>
            </a:extLst>
          </p:cNvPr>
          <p:cNvSpPr txBox="1"/>
          <p:nvPr/>
        </p:nvSpPr>
        <p:spPr>
          <a:xfrm>
            <a:off x="265808" y="16342"/>
            <a:ext cx="3897819" cy="369332"/>
          </a:xfrm>
          <a:prstGeom prst="rect">
            <a:avLst/>
          </a:prstGeom>
          <a:noFill/>
        </p:spPr>
        <p:txBody>
          <a:bodyPr wrap="square" rtlCol="0">
            <a:spAutoFit/>
          </a:bodyPr>
          <a:lstStyle/>
          <a:p>
            <a:r>
              <a:rPr lang="ja-JP" altLang="en-US"/>
              <a:t>林道の作成</a:t>
            </a:r>
            <a:endParaRPr kumimoji="1" lang="en-US" altLang="ja-JP"/>
          </a:p>
        </p:txBody>
      </p:sp>
      <p:sp>
        <p:nvSpPr>
          <p:cNvPr id="6" name="テキスト ボックス 5">
            <a:extLst>
              <a:ext uri="{FF2B5EF4-FFF2-40B4-BE49-F238E27FC236}">
                <a16:creationId xmlns:a16="http://schemas.microsoft.com/office/drawing/2014/main" id="{5E74672C-9C7A-49FC-A925-12D0DD516EF3}"/>
              </a:ext>
            </a:extLst>
          </p:cNvPr>
          <p:cNvSpPr txBox="1"/>
          <p:nvPr/>
        </p:nvSpPr>
        <p:spPr>
          <a:xfrm>
            <a:off x="265808" y="476216"/>
            <a:ext cx="8372165" cy="1569660"/>
          </a:xfrm>
          <a:prstGeom prst="rect">
            <a:avLst/>
          </a:prstGeom>
          <a:noFill/>
        </p:spPr>
        <p:txBody>
          <a:bodyPr wrap="square" rtlCol="0">
            <a:spAutoFit/>
          </a:bodyPr>
          <a:lstStyle/>
          <a:p>
            <a:r>
              <a:rPr lang="ja-JP" altLang="en-US" sz="1400"/>
              <a:t>機能：林道作成の確認</a:t>
            </a:r>
            <a:endParaRPr lang="en-US" altLang="ja-JP" sz="1400"/>
          </a:p>
          <a:p>
            <a:r>
              <a:rPr lang="ja-JP" altLang="en-US" sz="1400"/>
              <a:t>全ての項目が記入されていることを確認する。「</a:t>
            </a:r>
            <a:r>
              <a:rPr lang="en-US" altLang="ja-JP" sz="1400"/>
              <a:t>rindoName</a:t>
            </a:r>
            <a:r>
              <a:rPr lang="ja-JP" altLang="ja-JP" sz="1200"/>
              <a:t>、</a:t>
            </a:r>
            <a:r>
              <a:rPr lang="en-US" altLang="ja-JP" sz="1200"/>
              <a:t>rindoPlaceName</a:t>
            </a:r>
            <a:r>
              <a:rPr lang="ja-JP" altLang="en-US" sz="1200"/>
              <a:t>、</a:t>
            </a:r>
            <a:r>
              <a:rPr lang="en-US" altLang="ja-JP" sz="1200"/>
              <a:t>difficulty</a:t>
            </a:r>
            <a:r>
              <a:rPr lang="ja-JP" altLang="en-US" sz="1200"/>
              <a:t>、</a:t>
            </a:r>
            <a:r>
              <a:rPr lang="en-US" altLang="ja-JP" sz="1200"/>
              <a:t>comment</a:t>
            </a:r>
            <a:r>
              <a:rPr lang="ja-JP" altLang="en-US" sz="1200"/>
              <a:t>」「</a:t>
            </a:r>
            <a:r>
              <a:rPr lang="en-US" altLang="ja-JP" sz="1200"/>
              <a:t>img1,img2,img3,latitude,logitude</a:t>
            </a:r>
            <a:r>
              <a:rPr lang="ja-JP" altLang="en-US" sz="1200"/>
              <a:t>」は任意で。</a:t>
            </a:r>
            <a:endParaRPr lang="en-US" altLang="ja-JP" sz="1050"/>
          </a:p>
          <a:p>
            <a:r>
              <a:rPr lang="ja-JP" altLang="en-US" sz="1400"/>
              <a:t>未記入や間違いがあった場合、未記入箇所に赤文字で「未記入です」や「間違いです」と出力する。</a:t>
            </a:r>
            <a:endParaRPr lang="en-US" altLang="ja-JP" sz="1400"/>
          </a:p>
          <a:p>
            <a:r>
              <a:rPr lang="ja-JP" altLang="en-US" sz="1400"/>
              <a:t>記入内容は保存しておき、上記のように未記入の場合などに再度打ち込む必要がないようにする。</a:t>
            </a:r>
            <a:endParaRPr lang="en-US" altLang="ja-JP" sz="1400"/>
          </a:p>
          <a:p>
            <a:r>
              <a:rPr lang="ja-JP" altLang="en-US" sz="1400"/>
              <a:t>登録内容確認画面より、「再入力」ボタンが押された場合は戻り値を</a:t>
            </a:r>
            <a:r>
              <a:rPr lang="en-US" altLang="ja-JP" sz="1400"/>
              <a:t>ERRAR</a:t>
            </a:r>
            <a:r>
              <a:rPr lang="ja-JP" altLang="en-US" sz="1400"/>
              <a:t>で返し、</a:t>
            </a:r>
            <a:r>
              <a:rPr lang="en-US" altLang="ja-JP" sz="1400"/>
              <a:t>iventCreate</a:t>
            </a:r>
            <a:r>
              <a:rPr lang="en-US" altLang="ja-JP" sz="1400" err="1"/>
              <a:t>.jsp</a:t>
            </a:r>
            <a:r>
              <a:rPr lang="ja-JP" altLang="en-US" sz="1400"/>
              <a:t>に飛ばす。</a:t>
            </a:r>
            <a:endParaRPr lang="en-US" altLang="ja-JP" sz="1400"/>
          </a:p>
        </p:txBody>
      </p:sp>
      <p:sp>
        <p:nvSpPr>
          <p:cNvPr id="7" name="正方形/長方形 6">
            <a:extLst>
              <a:ext uri="{FF2B5EF4-FFF2-40B4-BE49-F238E27FC236}">
                <a16:creationId xmlns:a16="http://schemas.microsoft.com/office/drawing/2014/main" id="{8756D71F-5C65-4BCA-A365-4D5034428B7B}"/>
              </a:ext>
            </a:extLst>
          </p:cNvPr>
          <p:cNvSpPr/>
          <p:nvPr/>
        </p:nvSpPr>
        <p:spPr>
          <a:xfrm>
            <a:off x="8637973" y="102486"/>
            <a:ext cx="5191001" cy="1384995"/>
          </a:xfrm>
          <a:prstGeom prst="rect">
            <a:avLst/>
          </a:prstGeom>
        </p:spPr>
        <p:txBody>
          <a:bodyPr wrap="square">
            <a:spAutoFit/>
          </a:bodyPr>
          <a:lstStyle/>
          <a:p>
            <a:r>
              <a:rPr lang="ja-JP" altLang="en-US" sz="1200"/>
              <a:t>・</a:t>
            </a:r>
            <a:r>
              <a:rPr lang="en-US" altLang="ja-JP" sz="1200"/>
              <a:t>SUCCESS</a:t>
            </a:r>
          </a:p>
          <a:p>
            <a:r>
              <a:rPr lang="ja-JP" altLang="en-US" sz="1200"/>
              <a:t>条件：以下の条件すべて（再入力時を除く）</a:t>
            </a:r>
            <a:endParaRPr lang="en-US" altLang="ja-JP" sz="1200"/>
          </a:p>
          <a:p>
            <a:r>
              <a:rPr lang="ja-JP" altLang="en-US" sz="1200"/>
              <a:t>すべての項目に記入されているとき。</a:t>
            </a:r>
            <a:endParaRPr lang="en-US" altLang="ja-JP" sz="1200"/>
          </a:p>
          <a:p>
            <a:r>
              <a:rPr lang="ja-JP" altLang="en-US" sz="1200"/>
              <a:t>機能：</a:t>
            </a:r>
            <a:endParaRPr lang="en-US" altLang="ja-JP" sz="1200"/>
          </a:p>
          <a:p>
            <a:r>
              <a:rPr lang="ja-JP" altLang="en-US" sz="1200"/>
              <a:t>記入された内容を</a:t>
            </a:r>
            <a:r>
              <a:rPr lang="en-US" altLang="ja-JP" sz="1200"/>
              <a:t>session</a:t>
            </a:r>
            <a:r>
              <a:rPr lang="ja-JP" altLang="en-US" sz="1200" err="1"/>
              <a:t>に保</a:t>
            </a:r>
            <a:r>
              <a:rPr lang="ja-JP" altLang="en-US" sz="1200"/>
              <a:t>存する。</a:t>
            </a:r>
            <a:endParaRPr lang="en-US" altLang="ja-JP" sz="1200"/>
          </a:p>
          <a:p>
            <a:r>
              <a:rPr lang="ja-JP" altLang="en-US" sz="1200"/>
              <a:t>次の画面：</a:t>
            </a:r>
            <a:endParaRPr lang="en-US" altLang="ja-JP" sz="1200"/>
          </a:p>
          <a:p>
            <a:r>
              <a:rPr lang="en-US" altLang="ja-JP" sz="1200"/>
              <a:t>rindoCreateComplete</a:t>
            </a:r>
            <a:r>
              <a:rPr lang="en-US" altLang="ja-JP" sz="1200" err="1"/>
              <a:t>.jsp</a:t>
            </a:r>
            <a:endParaRPr lang="ja-JP" altLang="en-US" sz="1200"/>
          </a:p>
        </p:txBody>
      </p:sp>
      <p:sp>
        <p:nvSpPr>
          <p:cNvPr id="8" name="正方形/長方形 7">
            <a:extLst>
              <a:ext uri="{FF2B5EF4-FFF2-40B4-BE49-F238E27FC236}">
                <a16:creationId xmlns:a16="http://schemas.microsoft.com/office/drawing/2014/main" id="{BC629C27-803E-44D0-86CC-95F9E6871600}"/>
              </a:ext>
            </a:extLst>
          </p:cNvPr>
          <p:cNvSpPr/>
          <p:nvPr/>
        </p:nvSpPr>
        <p:spPr>
          <a:xfrm>
            <a:off x="8637973" y="2101353"/>
            <a:ext cx="3554027" cy="1938992"/>
          </a:xfrm>
          <a:prstGeom prst="rect">
            <a:avLst/>
          </a:prstGeom>
        </p:spPr>
        <p:txBody>
          <a:bodyPr wrap="square">
            <a:spAutoFit/>
          </a:bodyPr>
          <a:lstStyle/>
          <a:p>
            <a:r>
              <a:rPr lang="ja-JP" altLang="en-US" sz="1200"/>
              <a:t>・</a:t>
            </a:r>
            <a:r>
              <a:rPr lang="en-US" altLang="ja-JP" sz="1200"/>
              <a:t>ERROR</a:t>
            </a:r>
          </a:p>
          <a:p>
            <a:r>
              <a:rPr lang="ja-JP" altLang="en-US" sz="1200"/>
              <a:t>条件：</a:t>
            </a:r>
            <a:endParaRPr lang="en-US" altLang="ja-JP" sz="1200"/>
          </a:p>
          <a:p>
            <a:r>
              <a:rPr lang="en-US" altLang="ja-JP" sz="1200"/>
              <a:t>SUCCESS</a:t>
            </a:r>
            <a:r>
              <a:rPr lang="ja-JP" altLang="en-US" sz="1200"/>
              <a:t>にならないとき。</a:t>
            </a:r>
            <a:endParaRPr lang="en-US" altLang="ja-JP" sz="1200"/>
          </a:p>
          <a:p>
            <a:r>
              <a:rPr lang="ja-JP" altLang="en-US" sz="1200"/>
              <a:t>再入力の時。</a:t>
            </a:r>
            <a:endParaRPr lang="en-US" altLang="ja-JP" sz="1200"/>
          </a:p>
          <a:p>
            <a:r>
              <a:rPr lang="ja-JP" altLang="en-US" sz="1200"/>
              <a:t>機能：</a:t>
            </a:r>
            <a:endParaRPr lang="en-US" altLang="ja-JP" sz="1200"/>
          </a:p>
          <a:p>
            <a:r>
              <a:rPr lang="ja-JP" altLang="en-US" sz="1200"/>
              <a:t>問題がない入力内容は</a:t>
            </a:r>
            <a:r>
              <a:rPr lang="en-US" altLang="ja-JP" sz="1200"/>
              <a:t>session</a:t>
            </a:r>
            <a:r>
              <a:rPr lang="ja-JP" altLang="en-US" sz="1200"/>
              <a:t>に格納</a:t>
            </a:r>
            <a:endParaRPr lang="en-US" altLang="ja-JP" sz="1200"/>
          </a:p>
          <a:p>
            <a:r>
              <a:rPr lang="ja-JP" altLang="en-US" sz="1200"/>
              <a:t>未入力項目や問題がある項目には</a:t>
            </a:r>
            <a:r>
              <a:rPr lang="en-US" altLang="ja-JP" sz="1200"/>
              <a:t>”</a:t>
            </a:r>
            <a:r>
              <a:rPr lang="ja-JP" altLang="en-US" sz="1200"/>
              <a:t>未入力</a:t>
            </a:r>
            <a:r>
              <a:rPr lang="en-US" altLang="ja-JP" sz="1200"/>
              <a:t>”</a:t>
            </a:r>
            <a:r>
              <a:rPr lang="ja-JP" altLang="en-US" sz="1200"/>
              <a:t>などを</a:t>
            </a:r>
            <a:r>
              <a:rPr lang="en-US" altLang="ja-JP" sz="1200"/>
              <a:t>session</a:t>
            </a:r>
            <a:r>
              <a:rPr lang="ja-JP" altLang="en-US" sz="1200"/>
              <a:t>に格納</a:t>
            </a:r>
            <a:endParaRPr lang="en-US" altLang="ja-JP" sz="1200"/>
          </a:p>
          <a:p>
            <a:r>
              <a:rPr lang="ja-JP" altLang="en-US" sz="1200"/>
              <a:t>次の画面：</a:t>
            </a:r>
            <a:endParaRPr lang="en-US" altLang="ja-JP" sz="1200"/>
          </a:p>
          <a:p>
            <a:r>
              <a:rPr lang="en-US" altLang="ja-JP" sz="1200"/>
              <a:t>rindoCreate</a:t>
            </a:r>
            <a:r>
              <a:rPr lang="en-US" altLang="ja-JP" sz="1200" err="1"/>
              <a:t>.jsp</a:t>
            </a:r>
            <a:endParaRPr lang="en-US" altLang="ja-JP" sz="1200"/>
          </a:p>
        </p:txBody>
      </p:sp>
      <p:sp>
        <p:nvSpPr>
          <p:cNvPr id="18" name="四角形: 1 つの角を切り取る 17">
            <a:extLst>
              <a:ext uri="{FF2B5EF4-FFF2-40B4-BE49-F238E27FC236}">
                <a16:creationId xmlns:a16="http://schemas.microsoft.com/office/drawing/2014/main" id="{F949F9F4-72B4-404E-9616-F319EC407E69}"/>
              </a:ext>
            </a:extLst>
          </p:cNvPr>
          <p:cNvSpPr/>
          <p:nvPr/>
        </p:nvSpPr>
        <p:spPr>
          <a:xfrm>
            <a:off x="2294334" y="2929561"/>
            <a:ext cx="1350738"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rindoDTO</a:t>
            </a:r>
            <a:endParaRPr kumimoji="1" lang="ja-JP" altLang="en-US" sz="1100"/>
          </a:p>
        </p:txBody>
      </p:sp>
      <p:sp>
        <p:nvSpPr>
          <p:cNvPr id="19" name="テキスト ボックス 18">
            <a:extLst>
              <a:ext uri="{FF2B5EF4-FFF2-40B4-BE49-F238E27FC236}">
                <a16:creationId xmlns:a16="http://schemas.microsoft.com/office/drawing/2014/main" id="{317C7EAF-AAE7-4B42-ABA1-903CB770ADF7}"/>
              </a:ext>
            </a:extLst>
          </p:cNvPr>
          <p:cNvSpPr txBox="1"/>
          <p:nvPr/>
        </p:nvSpPr>
        <p:spPr>
          <a:xfrm>
            <a:off x="367715" y="2552716"/>
            <a:ext cx="5811143" cy="307777"/>
          </a:xfrm>
          <a:prstGeom prst="rect">
            <a:avLst/>
          </a:prstGeom>
          <a:noFill/>
        </p:spPr>
        <p:txBody>
          <a:bodyPr wrap="square" rtlCol="0">
            <a:spAutoFit/>
          </a:bodyPr>
          <a:lstStyle/>
          <a:p>
            <a:r>
              <a:rPr lang="en-US" altLang="ja-JP" sz="1400"/>
              <a:t>rindoDTO</a:t>
            </a:r>
            <a:r>
              <a:rPr lang="ja-JP" altLang="en-US" sz="1400"/>
              <a:t>を使い、</a:t>
            </a:r>
            <a:r>
              <a:rPr lang="en-US" altLang="ja-JP" sz="1400"/>
              <a:t>rindoDTO</a:t>
            </a:r>
            <a:r>
              <a:rPr lang="ja-JP" altLang="en-US" sz="1400"/>
              <a:t>セッションに内容を格納していく</a:t>
            </a:r>
            <a:endParaRPr lang="en-US" altLang="ja-JP" sz="1400"/>
          </a:p>
        </p:txBody>
      </p:sp>
      <p:sp>
        <p:nvSpPr>
          <p:cNvPr id="9" name="テキスト ボックス 8">
            <a:extLst>
              <a:ext uri="{FF2B5EF4-FFF2-40B4-BE49-F238E27FC236}">
                <a16:creationId xmlns:a16="http://schemas.microsoft.com/office/drawing/2014/main" id="{9E32FC75-B462-435C-B32B-B7CD2CB396EF}"/>
              </a:ext>
            </a:extLst>
          </p:cNvPr>
          <p:cNvSpPr txBox="1"/>
          <p:nvPr/>
        </p:nvSpPr>
        <p:spPr>
          <a:xfrm>
            <a:off x="8708957" y="4279086"/>
            <a:ext cx="2770436" cy="1569660"/>
          </a:xfrm>
          <a:prstGeom prst="rect">
            <a:avLst/>
          </a:prstGeom>
          <a:noFill/>
        </p:spPr>
        <p:txBody>
          <a:bodyPr wrap="square" rtlCol="0">
            <a:spAutoFit/>
          </a:bodyPr>
          <a:lstStyle/>
          <a:p>
            <a:r>
              <a:rPr lang="en-US" altLang="ja-JP" sz="1200"/>
              <a:t>Error1 :</a:t>
            </a:r>
            <a:r>
              <a:rPr lang="ja-JP" altLang="en-US" sz="1200"/>
              <a:t>未入力</a:t>
            </a:r>
            <a:endParaRPr lang="en-US" altLang="ja-JP" sz="1200"/>
          </a:p>
          <a:p>
            <a:r>
              <a:rPr lang="en-US" altLang="ja-JP" sz="1200" strike="sngStrike"/>
              <a:t>error2</a:t>
            </a:r>
            <a:r>
              <a:rPr lang="ja-JP" altLang="en-US" sz="1200" strike="sngStrike"/>
              <a:t>：ユーザー名重複</a:t>
            </a:r>
            <a:endParaRPr lang="en-US" altLang="ja-JP" sz="1200" strike="sngStrike"/>
          </a:p>
          <a:p>
            <a:r>
              <a:rPr lang="en-US" altLang="ja-JP" sz="1200" strike="sngStrike"/>
              <a:t>Error3</a:t>
            </a:r>
            <a:r>
              <a:rPr lang="ja-JP" altLang="en-US" sz="1200" strike="sngStrike"/>
              <a:t>：パスワードが同一ではない</a:t>
            </a:r>
            <a:endParaRPr lang="en-US" altLang="ja-JP" sz="1200" strike="sngStrike"/>
          </a:p>
          <a:p>
            <a:r>
              <a:rPr lang="en-US" altLang="ja-JP" sz="1200" strike="sngStrike"/>
              <a:t>Error4</a:t>
            </a:r>
            <a:r>
              <a:rPr lang="ja-JP" altLang="en-US" sz="1200" strike="sngStrike"/>
              <a:t>：メールアドレスに</a:t>
            </a:r>
            <a:r>
              <a:rPr lang="en-US" altLang="ja-JP" sz="1200" strike="sngStrike"/>
              <a:t>@</a:t>
            </a:r>
            <a:r>
              <a:rPr lang="ja-JP" altLang="en-US" sz="1200" strike="sngStrike"/>
              <a:t>なし。</a:t>
            </a:r>
            <a:endParaRPr lang="en-US" altLang="ja-JP" sz="1200" strike="sngStrike"/>
          </a:p>
          <a:p>
            <a:r>
              <a:rPr lang="en-US" altLang="ja-JP" sz="1200" strike="sngStrike"/>
              <a:t>Error5:</a:t>
            </a:r>
            <a:r>
              <a:rPr lang="ja-JP" altLang="en-US" sz="1200" strike="sngStrike"/>
              <a:t>過去の日付を入力している</a:t>
            </a:r>
            <a:endParaRPr lang="en-US" altLang="ja-JP" sz="1200" strike="sngStrike"/>
          </a:p>
          <a:p>
            <a:r>
              <a:rPr lang="en-US" altLang="ja-JP" sz="1200"/>
              <a:t>Error6:</a:t>
            </a:r>
            <a:r>
              <a:rPr lang="ja-JP" altLang="en-US" sz="1200"/>
              <a:t>ファイル容量が</a:t>
            </a:r>
            <a:r>
              <a:rPr lang="en-US" altLang="ja-JP" sz="1200"/>
              <a:t>4MB</a:t>
            </a:r>
            <a:r>
              <a:rPr lang="ja-JP" altLang="en-US" sz="1200"/>
              <a:t>を超えている。</a:t>
            </a:r>
            <a:endParaRPr lang="en-US" altLang="ja-JP" sz="1200"/>
          </a:p>
          <a:p>
            <a:r>
              <a:rPr lang="en-US" altLang="ja-JP" sz="1200"/>
              <a:t>-1</a:t>
            </a:r>
            <a:r>
              <a:rPr lang="ja-JP" altLang="en-US" sz="1200"/>
              <a:t>：参加人数を選択してください</a:t>
            </a:r>
            <a:endParaRPr lang="en-US" altLang="ja-JP" sz="1200"/>
          </a:p>
        </p:txBody>
      </p:sp>
    </p:spTree>
    <p:extLst>
      <p:ext uri="{BB962C8B-B14F-4D97-AF65-F5344CB8AC3E}">
        <p14:creationId xmlns:p14="http://schemas.microsoft.com/office/powerpoint/2010/main" val="2579532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9CEFB1D-57A1-4836-BAB5-48DA92E704FB}"/>
              </a:ext>
            </a:extLst>
          </p:cNvPr>
          <p:cNvSpPr txBox="1"/>
          <p:nvPr/>
        </p:nvSpPr>
        <p:spPr>
          <a:xfrm>
            <a:off x="59365" y="77747"/>
            <a:ext cx="3657600" cy="369332"/>
          </a:xfrm>
          <a:prstGeom prst="rect">
            <a:avLst/>
          </a:prstGeom>
          <a:noFill/>
        </p:spPr>
        <p:txBody>
          <a:bodyPr wrap="square" rtlCol="0">
            <a:spAutoFit/>
          </a:bodyPr>
          <a:lstStyle/>
          <a:p>
            <a:r>
              <a:rPr lang="ja-JP" altLang="en-US"/>
              <a:t>林道</a:t>
            </a:r>
            <a:r>
              <a:rPr kumimoji="1" lang="ja-JP" altLang="en-US"/>
              <a:t>の</a:t>
            </a:r>
            <a:r>
              <a:rPr kumimoji="1" lang="en-US" altLang="ja-JP"/>
              <a:t>DB</a:t>
            </a:r>
            <a:r>
              <a:rPr kumimoji="1" lang="ja-JP" altLang="en-US" err="1"/>
              <a:t>への</a:t>
            </a:r>
            <a:r>
              <a:rPr kumimoji="1" lang="ja-JP" altLang="en-US"/>
              <a:t>登録</a:t>
            </a:r>
          </a:p>
        </p:txBody>
      </p:sp>
      <p:sp>
        <p:nvSpPr>
          <p:cNvPr id="23" name="テキスト ボックス 22">
            <a:extLst>
              <a:ext uri="{FF2B5EF4-FFF2-40B4-BE49-F238E27FC236}">
                <a16:creationId xmlns:a16="http://schemas.microsoft.com/office/drawing/2014/main" id="{A0139531-BE27-4BC4-B53F-16E2D6FF9AAE}"/>
              </a:ext>
            </a:extLst>
          </p:cNvPr>
          <p:cNvSpPr txBox="1"/>
          <p:nvPr/>
        </p:nvSpPr>
        <p:spPr>
          <a:xfrm>
            <a:off x="194787" y="516939"/>
            <a:ext cx="8372165" cy="523220"/>
          </a:xfrm>
          <a:prstGeom prst="rect">
            <a:avLst/>
          </a:prstGeom>
          <a:noFill/>
        </p:spPr>
        <p:txBody>
          <a:bodyPr wrap="square" rtlCol="0">
            <a:spAutoFit/>
          </a:bodyPr>
          <a:lstStyle/>
          <a:p>
            <a:r>
              <a:rPr lang="ja-JP" altLang="en-US" sz="1400"/>
              <a:t>機能：林道を</a:t>
            </a:r>
            <a:r>
              <a:rPr lang="en-US" altLang="ja-JP" sz="1400"/>
              <a:t>DB</a:t>
            </a:r>
            <a:r>
              <a:rPr lang="ja-JP" altLang="en-US" sz="1400" err="1"/>
              <a:t>へ登</a:t>
            </a:r>
            <a:r>
              <a:rPr lang="ja-JP" altLang="en-US" sz="1400"/>
              <a:t>録する</a:t>
            </a:r>
            <a:endParaRPr lang="en-US" altLang="ja-JP" sz="1400"/>
          </a:p>
          <a:p>
            <a:r>
              <a:rPr lang="en-US" altLang="ja-JP" sz="1400"/>
              <a:t>rindoDTO Session</a:t>
            </a:r>
            <a:r>
              <a:rPr lang="ja-JP" altLang="en-US" sz="1400"/>
              <a:t>に格納されたイベント情報を</a:t>
            </a:r>
            <a:r>
              <a:rPr lang="en-US" altLang="ja-JP" sz="1400"/>
              <a:t>DB</a:t>
            </a:r>
            <a:r>
              <a:rPr lang="ja-JP" altLang="en-US" sz="1400" err="1"/>
              <a:t>へ登</a:t>
            </a:r>
            <a:r>
              <a:rPr lang="ja-JP" altLang="en-US" sz="1400"/>
              <a:t>録する。</a:t>
            </a:r>
            <a:endParaRPr lang="en-US" altLang="ja-JP" sz="1400"/>
          </a:p>
        </p:txBody>
      </p:sp>
      <p:cxnSp>
        <p:nvCxnSpPr>
          <p:cNvPr id="6" name="直線矢印コネクタ 5">
            <a:extLst>
              <a:ext uri="{FF2B5EF4-FFF2-40B4-BE49-F238E27FC236}">
                <a16:creationId xmlns:a16="http://schemas.microsoft.com/office/drawing/2014/main" id="{6F2F9D0A-1BAD-454F-821D-028438218F83}"/>
              </a:ext>
            </a:extLst>
          </p:cNvPr>
          <p:cNvCxnSpPr>
            <a:cxnSpLocks/>
          </p:cNvCxnSpPr>
          <p:nvPr/>
        </p:nvCxnSpPr>
        <p:spPr>
          <a:xfrm>
            <a:off x="2708504" y="3139247"/>
            <a:ext cx="0" cy="6222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5D2EC0A8-0501-4DFA-91D5-30AFD99DCE26}"/>
              </a:ext>
            </a:extLst>
          </p:cNvPr>
          <p:cNvSpPr txBox="1"/>
          <p:nvPr/>
        </p:nvSpPr>
        <p:spPr>
          <a:xfrm>
            <a:off x="1384912" y="2988708"/>
            <a:ext cx="3033387" cy="461665"/>
          </a:xfrm>
          <a:prstGeom prst="rect">
            <a:avLst/>
          </a:prstGeom>
          <a:noFill/>
        </p:spPr>
        <p:txBody>
          <a:bodyPr wrap="square" rtlCol="0">
            <a:spAutoFit/>
          </a:bodyPr>
          <a:lstStyle/>
          <a:p>
            <a:r>
              <a:rPr lang="ja-JP" altLang="en-US" sz="1200"/>
              <a:t>引数</a:t>
            </a:r>
            <a:endParaRPr lang="en-US" altLang="ja-JP" sz="1200"/>
          </a:p>
          <a:p>
            <a:r>
              <a:rPr kumimoji="1" lang="en-US" altLang="ja-JP" sz="1200"/>
              <a:t>Map&lt;</a:t>
            </a:r>
            <a:r>
              <a:rPr kumimoji="1" lang="en-US" altLang="ja-JP" sz="1200" err="1"/>
              <a:t>String,Object</a:t>
            </a:r>
            <a:r>
              <a:rPr kumimoji="1" lang="en-US" altLang="ja-JP" sz="1200"/>
              <a:t>&gt; </a:t>
            </a:r>
            <a:r>
              <a:rPr lang="en-US" altLang="ja-JP" sz="1200"/>
              <a:t>rindo</a:t>
            </a:r>
            <a:r>
              <a:rPr kumimoji="1" lang="en-US" altLang="ja-JP" sz="1200"/>
              <a:t>DTO</a:t>
            </a:r>
            <a:endParaRPr kumimoji="1" lang="ja-JP" altLang="en-US" sz="1200"/>
          </a:p>
        </p:txBody>
      </p:sp>
      <p:cxnSp>
        <p:nvCxnSpPr>
          <p:cNvPr id="8" name="直線矢印コネクタ 7">
            <a:extLst>
              <a:ext uri="{FF2B5EF4-FFF2-40B4-BE49-F238E27FC236}">
                <a16:creationId xmlns:a16="http://schemas.microsoft.com/office/drawing/2014/main" id="{41948E5C-427F-4BFE-874C-CEFCDA9BA993}"/>
              </a:ext>
            </a:extLst>
          </p:cNvPr>
          <p:cNvCxnSpPr>
            <a:cxnSpLocks/>
          </p:cNvCxnSpPr>
          <p:nvPr/>
        </p:nvCxnSpPr>
        <p:spPr>
          <a:xfrm>
            <a:off x="3921150" y="3828196"/>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14D026F-F539-40AA-BA86-59D78D0A0942}"/>
              </a:ext>
            </a:extLst>
          </p:cNvPr>
          <p:cNvSpPr txBox="1"/>
          <p:nvPr/>
        </p:nvSpPr>
        <p:spPr>
          <a:xfrm>
            <a:off x="4351917" y="2786727"/>
            <a:ext cx="3132040" cy="830997"/>
          </a:xfrm>
          <a:prstGeom prst="rect">
            <a:avLst/>
          </a:prstGeom>
          <a:noFill/>
        </p:spPr>
        <p:txBody>
          <a:bodyPr wrap="square" rtlCol="0">
            <a:spAutoFit/>
          </a:bodyPr>
          <a:lstStyle/>
          <a:p>
            <a:r>
              <a:rPr lang="en-US" altLang="ja-JP" sz="1200"/>
              <a:t>DB</a:t>
            </a:r>
            <a:r>
              <a:rPr lang="ja-JP" altLang="en-US" sz="1200"/>
              <a:t>にユーザー情報をインサートする</a:t>
            </a:r>
            <a:endParaRPr lang="en-US" altLang="ja-JP" sz="1200"/>
          </a:p>
          <a:p>
            <a:r>
              <a:rPr lang="en-US" altLang="ja-JP" sz="1200"/>
              <a:t>insertRindoInfo()</a:t>
            </a:r>
          </a:p>
          <a:p>
            <a:r>
              <a:rPr lang="ja-JP" altLang="en-US" sz="1200"/>
              <a:t>引数：</a:t>
            </a:r>
            <a:r>
              <a:rPr lang="en-US" altLang="ja-JP" sz="1200"/>
              <a:t>rindoDTO</a:t>
            </a:r>
          </a:p>
          <a:p>
            <a:r>
              <a:rPr lang="ja-JP" altLang="en-US" sz="1200"/>
              <a:t>戻り値：</a:t>
            </a:r>
            <a:r>
              <a:rPr lang="en-US" altLang="ja-JP" sz="1200" err="1"/>
              <a:t>boolean</a:t>
            </a:r>
            <a:endParaRPr lang="en-US" altLang="ja-JP" sz="1200"/>
          </a:p>
        </p:txBody>
      </p:sp>
      <p:sp>
        <p:nvSpPr>
          <p:cNvPr id="10" name="フローチャート: 代替処理 9">
            <a:extLst>
              <a:ext uri="{FF2B5EF4-FFF2-40B4-BE49-F238E27FC236}">
                <a16:creationId xmlns:a16="http://schemas.microsoft.com/office/drawing/2014/main" id="{DE7B8C48-3A6C-4B3D-B4AB-ACE00BA83F78}"/>
              </a:ext>
            </a:extLst>
          </p:cNvPr>
          <p:cNvSpPr/>
          <p:nvPr/>
        </p:nvSpPr>
        <p:spPr>
          <a:xfrm>
            <a:off x="9277893" y="3647607"/>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1" name="直線矢印コネクタ 10">
            <a:extLst>
              <a:ext uri="{FF2B5EF4-FFF2-40B4-BE49-F238E27FC236}">
                <a16:creationId xmlns:a16="http://schemas.microsoft.com/office/drawing/2014/main" id="{7E374839-8E44-4CCE-97F2-5ECD5F84E665}"/>
              </a:ext>
            </a:extLst>
          </p:cNvPr>
          <p:cNvCxnSpPr>
            <a:cxnSpLocks/>
          </p:cNvCxnSpPr>
          <p:nvPr/>
        </p:nvCxnSpPr>
        <p:spPr>
          <a:xfrm>
            <a:off x="8048146" y="3754560"/>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A7A526-BDD9-4B26-822C-7AADF01FD7AE}"/>
              </a:ext>
            </a:extLst>
          </p:cNvPr>
          <p:cNvCxnSpPr>
            <a:cxnSpLocks/>
          </p:cNvCxnSpPr>
          <p:nvPr/>
        </p:nvCxnSpPr>
        <p:spPr>
          <a:xfrm flipH="1">
            <a:off x="8048146" y="4107746"/>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8A9F0808-DDD4-49D2-A2D1-4EFA5402D6EF}"/>
              </a:ext>
            </a:extLst>
          </p:cNvPr>
          <p:cNvSpPr/>
          <p:nvPr/>
        </p:nvSpPr>
        <p:spPr>
          <a:xfrm>
            <a:off x="7675164" y="3234929"/>
            <a:ext cx="2757141" cy="430887"/>
          </a:xfrm>
          <a:prstGeom prst="rect">
            <a:avLst/>
          </a:prstGeom>
        </p:spPr>
        <p:txBody>
          <a:bodyPr wrap="square">
            <a:spAutoFit/>
          </a:bodyPr>
          <a:lstStyle/>
          <a:p>
            <a:r>
              <a:rPr lang="en-US" altLang="ja-JP" sz="1100"/>
              <a:t>INSERT INTO rindo (rindoName, …….) VALUES (?,?,…)</a:t>
            </a:r>
          </a:p>
        </p:txBody>
      </p:sp>
      <p:sp>
        <p:nvSpPr>
          <p:cNvPr id="14" name="正方形/長方形 13">
            <a:extLst>
              <a:ext uri="{FF2B5EF4-FFF2-40B4-BE49-F238E27FC236}">
                <a16:creationId xmlns:a16="http://schemas.microsoft.com/office/drawing/2014/main" id="{B448EA6B-C2C5-40AD-BF71-9EA3CB212BFE}"/>
              </a:ext>
            </a:extLst>
          </p:cNvPr>
          <p:cNvSpPr/>
          <p:nvPr/>
        </p:nvSpPr>
        <p:spPr>
          <a:xfrm>
            <a:off x="8057106" y="4272089"/>
            <a:ext cx="2757141" cy="261610"/>
          </a:xfrm>
          <a:prstGeom prst="rect">
            <a:avLst/>
          </a:prstGeom>
        </p:spPr>
        <p:txBody>
          <a:bodyPr wrap="square">
            <a:spAutoFit/>
          </a:bodyPr>
          <a:lstStyle/>
          <a:p>
            <a:r>
              <a:rPr lang="en-US" altLang="ja-JP" sz="1100" err="1"/>
              <a:t>Int</a:t>
            </a:r>
            <a:r>
              <a:rPr lang="en-US" altLang="ja-JP" sz="1100"/>
              <a:t> </a:t>
            </a:r>
            <a:r>
              <a:rPr lang="ja-JP" altLang="en-US" sz="1100"/>
              <a:t>登録数</a:t>
            </a:r>
            <a:endParaRPr lang="en-US" altLang="ja-JP" sz="1100"/>
          </a:p>
        </p:txBody>
      </p:sp>
      <p:sp>
        <p:nvSpPr>
          <p:cNvPr id="15" name="正方形/長方形 14">
            <a:extLst>
              <a:ext uri="{FF2B5EF4-FFF2-40B4-BE49-F238E27FC236}">
                <a16:creationId xmlns:a16="http://schemas.microsoft.com/office/drawing/2014/main" id="{86347CD0-BF62-47BE-A05F-29A6A4E53C9C}"/>
              </a:ext>
            </a:extLst>
          </p:cNvPr>
          <p:cNvSpPr/>
          <p:nvPr/>
        </p:nvSpPr>
        <p:spPr>
          <a:xfrm>
            <a:off x="3823710" y="4057116"/>
            <a:ext cx="2757141" cy="600164"/>
          </a:xfrm>
          <a:prstGeom prst="rect">
            <a:avLst/>
          </a:prstGeom>
        </p:spPr>
        <p:txBody>
          <a:bodyPr wrap="square">
            <a:spAutoFit/>
          </a:bodyPr>
          <a:lstStyle/>
          <a:p>
            <a:r>
              <a:rPr lang="en-US" altLang="ja-JP" sz="1100"/>
              <a:t>if</a:t>
            </a:r>
          </a:p>
          <a:p>
            <a:r>
              <a:rPr lang="ja-JP" altLang="en-US" sz="1100"/>
              <a:t>登録数</a:t>
            </a:r>
            <a:r>
              <a:rPr lang="en-US" altLang="ja-JP" sz="1100"/>
              <a:t>=1</a:t>
            </a:r>
            <a:r>
              <a:rPr lang="ja-JP" altLang="en-US" sz="1100"/>
              <a:t>：</a:t>
            </a:r>
            <a:r>
              <a:rPr lang="en-US" altLang="ja-JP" sz="1100"/>
              <a:t>true</a:t>
            </a:r>
          </a:p>
          <a:p>
            <a:r>
              <a:rPr lang="en-US" altLang="ja-JP" sz="1100"/>
              <a:t>Else</a:t>
            </a:r>
            <a:r>
              <a:rPr lang="ja-JP" altLang="en-US" sz="1100"/>
              <a:t> </a:t>
            </a:r>
            <a:r>
              <a:rPr lang="en-US" altLang="ja-JP" sz="1100"/>
              <a:t>:false</a:t>
            </a:r>
          </a:p>
        </p:txBody>
      </p:sp>
      <p:cxnSp>
        <p:nvCxnSpPr>
          <p:cNvPr id="16" name="直線矢印コネクタ 15">
            <a:extLst>
              <a:ext uri="{FF2B5EF4-FFF2-40B4-BE49-F238E27FC236}">
                <a16:creationId xmlns:a16="http://schemas.microsoft.com/office/drawing/2014/main" id="{FFC22B6A-C4BB-4001-AF6F-994C2827E1E2}"/>
              </a:ext>
            </a:extLst>
          </p:cNvPr>
          <p:cNvCxnSpPr>
            <a:cxnSpLocks/>
          </p:cNvCxnSpPr>
          <p:nvPr/>
        </p:nvCxnSpPr>
        <p:spPr>
          <a:xfrm flipH="1">
            <a:off x="3905260" y="3978412"/>
            <a:ext cx="1010189" cy="4053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74F5A96-5F4C-42D1-AEC0-153E2C2E2BA7}"/>
              </a:ext>
            </a:extLst>
          </p:cNvPr>
          <p:cNvCxnSpPr>
            <a:cxnSpLocks/>
          </p:cNvCxnSpPr>
          <p:nvPr/>
        </p:nvCxnSpPr>
        <p:spPr>
          <a:xfrm>
            <a:off x="2708504" y="4099408"/>
            <a:ext cx="0" cy="6222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8E9439E5-50B6-40AA-91C9-070B17A35819}"/>
              </a:ext>
            </a:extLst>
          </p:cNvPr>
          <p:cNvSpPr/>
          <p:nvPr/>
        </p:nvSpPr>
        <p:spPr>
          <a:xfrm>
            <a:off x="1523034" y="4150667"/>
            <a:ext cx="2757141" cy="261610"/>
          </a:xfrm>
          <a:prstGeom prst="rect">
            <a:avLst/>
          </a:prstGeom>
        </p:spPr>
        <p:txBody>
          <a:bodyPr wrap="square">
            <a:spAutoFit/>
          </a:bodyPr>
          <a:lstStyle/>
          <a:p>
            <a:r>
              <a:rPr lang="ja-JP" altLang="en-US" sz="1100"/>
              <a:t>登録できたことを伝える</a:t>
            </a:r>
            <a:endParaRPr lang="en-US" altLang="ja-JP" sz="1100"/>
          </a:p>
        </p:txBody>
      </p:sp>
      <p:sp>
        <p:nvSpPr>
          <p:cNvPr id="27" name="テキスト ボックス 26">
            <a:extLst>
              <a:ext uri="{FF2B5EF4-FFF2-40B4-BE49-F238E27FC236}">
                <a16:creationId xmlns:a16="http://schemas.microsoft.com/office/drawing/2014/main" id="{EAA4B0E8-72AE-40C7-A58D-0FBB3803A2A9}"/>
              </a:ext>
            </a:extLst>
          </p:cNvPr>
          <p:cNvSpPr txBox="1"/>
          <p:nvPr/>
        </p:nvSpPr>
        <p:spPr>
          <a:xfrm>
            <a:off x="1252560" y="2293584"/>
            <a:ext cx="8372165" cy="307777"/>
          </a:xfrm>
          <a:prstGeom prst="rect">
            <a:avLst/>
          </a:prstGeom>
          <a:noFill/>
        </p:spPr>
        <p:txBody>
          <a:bodyPr wrap="square" rtlCol="0">
            <a:spAutoFit/>
          </a:bodyPr>
          <a:lstStyle/>
          <a:p>
            <a:r>
              <a:rPr lang="en-US" altLang="ja-JP" sz="1400"/>
              <a:t>DB</a:t>
            </a:r>
            <a:r>
              <a:rPr lang="ja-JP" altLang="en-US" sz="1400"/>
              <a:t>に内容を保存する。</a:t>
            </a:r>
            <a:endParaRPr lang="en-US" altLang="ja-JP" sz="1400"/>
          </a:p>
        </p:txBody>
      </p:sp>
      <p:sp>
        <p:nvSpPr>
          <p:cNvPr id="28" name="四角形: 1 つの角を切り取る 27">
            <a:extLst>
              <a:ext uri="{FF2B5EF4-FFF2-40B4-BE49-F238E27FC236}">
                <a16:creationId xmlns:a16="http://schemas.microsoft.com/office/drawing/2014/main" id="{0DF02FF4-42C8-4B08-B1E6-EBC3C54BA7E6}"/>
              </a:ext>
            </a:extLst>
          </p:cNvPr>
          <p:cNvSpPr/>
          <p:nvPr/>
        </p:nvSpPr>
        <p:spPr>
          <a:xfrm>
            <a:off x="1154929" y="3759768"/>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RindoConfirmAction</a:t>
            </a:r>
            <a:endParaRPr kumimoji="1" lang="ja-JP" altLang="en-US" sz="1600"/>
          </a:p>
        </p:txBody>
      </p:sp>
      <p:sp>
        <p:nvSpPr>
          <p:cNvPr id="29" name="四角形: 1 つの角を切り取る 28">
            <a:extLst>
              <a:ext uri="{FF2B5EF4-FFF2-40B4-BE49-F238E27FC236}">
                <a16:creationId xmlns:a16="http://schemas.microsoft.com/office/drawing/2014/main" id="{86ABAB65-E744-4794-9880-45E381B33E7E}"/>
              </a:ext>
            </a:extLst>
          </p:cNvPr>
          <p:cNvSpPr/>
          <p:nvPr/>
        </p:nvSpPr>
        <p:spPr>
          <a:xfrm>
            <a:off x="5153970" y="3768198"/>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RindoConfirmDAO</a:t>
            </a:r>
            <a:endParaRPr kumimoji="1" lang="ja-JP" altLang="en-US" sz="1600"/>
          </a:p>
        </p:txBody>
      </p:sp>
    </p:spTree>
    <p:extLst>
      <p:ext uri="{BB962C8B-B14F-4D97-AF65-F5344CB8AC3E}">
        <p14:creationId xmlns:p14="http://schemas.microsoft.com/office/powerpoint/2010/main" val="1915084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EB08DC-1D22-4DCA-B932-5BA56E521598}"/>
              </a:ext>
            </a:extLst>
          </p:cNvPr>
          <p:cNvSpPr/>
          <p:nvPr/>
        </p:nvSpPr>
        <p:spPr>
          <a:xfrm>
            <a:off x="4586783" y="3973468"/>
            <a:ext cx="2395160" cy="3689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イベント参加ページ</a:t>
            </a:r>
          </a:p>
        </p:txBody>
      </p:sp>
      <p:sp>
        <p:nvSpPr>
          <p:cNvPr id="5" name="正方形/長方形 4">
            <a:extLst>
              <a:ext uri="{FF2B5EF4-FFF2-40B4-BE49-F238E27FC236}">
                <a16:creationId xmlns:a16="http://schemas.microsoft.com/office/drawing/2014/main" id="{70D1512F-42E9-48E2-A8F5-40BC3443099C}"/>
              </a:ext>
            </a:extLst>
          </p:cNvPr>
          <p:cNvSpPr/>
          <p:nvPr/>
        </p:nvSpPr>
        <p:spPr>
          <a:xfrm>
            <a:off x="4461176" y="1883456"/>
            <a:ext cx="2395160" cy="3324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err="1"/>
              <a:t>MyPage</a:t>
            </a:r>
            <a:endParaRPr kumimoji="1" lang="ja-JP" altLang="en-US"/>
          </a:p>
        </p:txBody>
      </p:sp>
      <p:sp>
        <p:nvSpPr>
          <p:cNvPr id="6" name="正方形/長方形 5">
            <a:extLst>
              <a:ext uri="{FF2B5EF4-FFF2-40B4-BE49-F238E27FC236}">
                <a16:creationId xmlns:a16="http://schemas.microsoft.com/office/drawing/2014/main" id="{5FE2B148-244A-40FE-A4DA-0B8306877212}"/>
              </a:ext>
            </a:extLst>
          </p:cNvPr>
          <p:cNvSpPr/>
          <p:nvPr/>
        </p:nvSpPr>
        <p:spPr>
          <a:xfrm>
            <a:off x="4586783" y="5915562"/>
            <a:ext cx="2636971" cy="3954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イベント参加取り下げ</a:t>
            </a:r>
          </a:p>
        </p:txBody>
      </p:sp>
      <p:sp>
        <p:nvSpPr>
          <p:cNvPr id="7" name="正方形/長方形 6">
            <a:extLst>
              <a:ext uri="{FF2B5EF4-FFF2-40B4-BE49-F238E27FC236}">
                <a16:creationId xmlns:a16="http://schemas.microsoft.com/office/drawing/2014/main" id="{579D1430-CFFA-4B78-97A9-D0C44042A332}"/>
              </a:ext>
            </a:extLst>
          </p:cNvPr>
          <p:cNvSpPr/>
          <p:nvPr/>
        </p:nvSpPr>
        <p:spPr>
          <a:xfrm>
            <a:off x="1203591" y="5453151"/>
            <a:ext cx="1956934" cy="4544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チャットルーム</a:t>
            </a:r>
          </a:p>
        </p:txBody>
      </p:sp>
      <p:sp>
        <p:nvSpPr>
          <p:cNvPr id="8" name="四角形: 1 つの角を切り取る 7">
            <a:extLst>
              <a:ext uri="{FF2B5EF4-FFF2-40B4-BE49-F238E27FC236}">
                <a16:creationId xmlns:a16="http://schemas.microsoft.com/office/drawing/2014/main" id="{A6B821BC-F213-4062-98D4-D6BC097F99D4}"/>
              </a:ext>
            </a:extLst>
          </p:cNvPr>
          <p:cNvSpPr/>
          <p:nvPr/>
        </p:nvSpPr>
        <p:spPr>
          <a:xfrm>
            <a:off x="4814154" y="615124"/>
            <a:ext cx="1873156" cy="382534"/>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MyPageAction</a:t>
            </a:r>
            <a:endParaRPr kumimoji="1" lang="ja-JP" altLang="en-US" sz="1600"/>
          </a:p>
        </p:txBody>
      </p:sp>
      <p:sp>
        <p:nvSpPr>
          <p:cNvPr id="9" name="楕円 8">
            <a:extLst>
              <a:ext uri="{FF2B5EF4-FFF2-40B4-BE49-F238E27FC236}">
                <a16:creationId xmlns:a16="http://schemas.microsoft.com/office/drawing/2014/main" id="{4D43879F-6842-4153-9BB3-5B93B13AEADE}"/>
              </a:ext>
            </a:extLst>
          </p:cNvPr>
          <p:cNvSpPr/>
          <p:nvPr/>
        </p:nvSpPr>
        <p:spPr>
          <a:xfrm>
            <a:off x="4814154" y="1228171"/>
            <a:ext cx="1745668"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myPage.jsp</a:t>
            </a:r>
            <a:endParaRPr kumimoji="1" lang="ja-JP" altLang="en-US" sz="1400"/>
          </a:p>
        </p:txBody>
      </p:sp>
      <p:cxnSp>
        <p:nvCxnSpPr>
          <p:cNvPr id="10" name="直線矢印コネクタ 9">
            <a:extLst>
              <a:ext uri="{FF2B5EF4-FFF2-40B4-BE49-F238E27FC236}">
                <a16:creationId xmlns:a16="http://schemas.microsoft.com/office/drawing/2014/main" id="{CCAAC08D-6159-4FE6-A1B9-E486C1DFB015}"/>
              </a:ext>
            </a:extLst>
          </p:cNvPr>
          <p:cNvCxnSpPr>
            <a:cxnSpLocks/>
            <a:stCxn id="8" idx="1"/>
            <a:endCxn id="9" idx="0"/>
          </p:cNvCxnSpPr>
          <p:nvPr/>
        </p:nvCxnSpPr>
        <p:spPr>
          <a:xfrm flipH="1">
            <a:off x="5686988" y="997658"/>
            <a:ext cx="63744" cy="2305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F21858E-F6B0-4AA9-B97C-75FA5FCC84D6}"/>
              </a:ext>
            </a:extLst>
          </p:cNvPr>
          <p:cNvCxnSpPr>
            <a:cxnSpLocks/>
            <a:stCxn id="9" idx="4"/>
            <a:endCxn id="5" idx="0"/>
          </p:cNvCxnSpPr>
          <p:nvPr/>
        </p:nvCxnSpPr>
        <p:spPr>
          <a:xfrm flipH="1">
            <a:off x="5658756" y="1618789"/>
            <a:ext cx="28232" cy="26466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四角形: 1 つの角を切り取る 11">
            <a:extLst>
              <a:ext uri="{FF2B5EF4-FFF2-40B4-BE49-F238E27FC236}">
                <a16:creationId xmlns:a16="http://schemas.microsoft.com/office/drawing/2014/main" id="{6AA5F674-D0E2-4D5B-9FDB-ACE0CD3BE919}"/>
              </a:ext>
            </a:extLst>
          </p:cNvPr>
          <p:cNvSpPr/>
          <p:nvPr/>
        </p:nvSpPr>
        <p:spPr>
          <a:xfrm>
            <a:off x="4545519" y="2750613"/>
            <a:ext cx="2310817" cy="272819"/>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CurrentIventAction</a:t>
            </a:r>
            <a:endParaRPr kumimoji="1" lang="ja-JP" altLang="en-US" sz="1600"/>
          </a:p>
        </p:txBody>
      </p:sp>
      <p:cxnSp>
        <p:nvCxnSpPr>
          <p:cNvPr id="13" name="直線矢印コネクタ 12">
            <a:extLst>
              <a:ext uri="{FF2B5EF4-FFF2-40B4-BE49-F238E27FC236}">
                <a16:creationId xmlns:a16="http://schemas.microsoft.com/office/drawing/2014/main" id="{8EB82518-5D12-4FA1-AD06-A34AB3C7A528}"/>
              </a:ext>
            </a:extLst>
          </p:cNvPr>
          <p:cNvCxnSpPr>
            <a:cxnSpLocks/>
            <a:stCxn id="5" idx="2"/>
            <a:endCxn id="12" idx="3"/>
          </p:cNvCxnSpPr>
          <p:nvPr/>
        </p:nvCxnSpPr>
        <p:spPr>
          <a:xfrm>
            <a:off x="5658756" y="2215857"/>
            <a:ext cx="42172" cy="534756"/>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C2620851-60B2-425F-8866-ACCF45017F28}"/>
              </a:ext>
            </a:extLst>
          </p:cNvPr>
          <p:cNvSpPr/>
          <p:nvPr/>
        </p:nvSpPr>
        <p:spPr>
          <a:xfrm>
            <a:off x="4669687" y="3291832"/>
            <a:ext cx="2162089"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CurrentIvent.jsp</a:t>
            </a:r>
            <a:endParaRPr kumimoji="1" lang="ja-JP" altLang="en-US" sz="1400"/>
          </a:p>
        </p:txBody>
      </p:sp>
      <p:cxnSp>
        <p:nvCxnSpPr>
          <p:cNvPr id="15" name="直線矢印コネクタ 14">
            <a:extLst>
              <a:ext uri="{FF2B5EF4-FFF2-40B4-BE49-F238E27FC236}">
                <a16:creationId xmlns:a16="http://schemas.microsoft.com/office/drawing/2014/main" id="{808F325A-A70C-4BDB-B1FD-5AACA9AA31ED}"/>
              </a:ext>
            </a:extLst>
          </p:cNvPr>
          <p:cNvCxnSpPr>
            <a:cxnSpLocks/>
            <a:stCxn id="12" idx="1"/>
            <a:endCxn id="14" idx="0"/>
          </p:cNvCxnSpPr>
          <p:nvPr/>
        </p:nvCxnSpPr>
        <p:spPr>
          <a:xfrm>
            <a:off x="5700928" y="3023432"/>
            <a:ext cx="49804" cy="26840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FB7BC6D-3E6C-4030-9B79-4624B6522AFB}"/>
              </a:ext>
            </a:extLst>
          </p:cNvPr>
          <p:cNvCxnSpPr>
            <a:cxnSpLocks/>
            <a:stCxn id="14" idx="4"/>
            <a:endCxn id="4" idx="0"/>
          </p:cNvCxnSpPr>
          <p:nvPr/>
        </p:nvCxnSpPr>
        <p:spPr>
          <a:xfrm>
            <a:off x="5750732" y="3682450"/>
            <a:ext cx="33631" cy="29101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四角形: 1 つの角を切り取る 16">
            <a:extLst>
              <a:ext uri="{FF2B5EF4-FFF2-40B4-BE49-F238E27FC236}">
                <a16:creationId xmlns:a16="http://schemas.microsoft.com/office/drawing/2014/main" id="{C795D322-C06A-48D5-95E8-96FBAE538D06}"/>
              </a:ext>
            </a:extLst>
          </p:cNvPr>
          <p:cNvSpPr/>
          <p:nvPr/>
        </p:nvSpPr>
        <p:spPr>
          <a:xfrm>
            <a:off x="1026650" y="4064594"/>
            <a:ext cx="2310817" cy="272819"/>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ChatAction</a:t>
            </a:r>
            <a:endParaRPr kumimoji="1" lang="ja-JP" altLang="en-US" sz="1600"/>
          </a:p>
        </p:txBody>
      </p:sp>
      <p:sp>
        <p:nvSpPr>
          <p:cNvPr id="18" name="楕円 17">
            <a:extLst>
              <a:ext uri="{FF2B5EF4-FFF2-40B4-BE49-F238E27FC236}">
                <a16:creationId xmlns:a16="http://schemas.microsoft.com/office/drawing/2014/main" id="{E870FA2E-2D6A-4673-82DC-1E7B087D8707}"/>
              </a:ext>
            </a:extLst>
          </p:cNvPr>
          <p:cNvSpPr/>
          <p:nvPr/>
        </p:nvSpPr>
        <p:spPr>
          <a:xfrm>
            <a:off x="1075977" y="4667485"/>
            <a:ext cx="2162089"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chat.jsp</a:t>
            </a:r>
            <a:endParaRPr kumimoji="1" lang="ja-JP" altLang="en-US" sz="1400"/>
          </a:p>
        </p:txBody>
      </p:sp>
      <p:cxnSp>
        <p:nvCxnSpPr>
          <p:cNvPr id="19" name="直線矢印コネクタ 18">
            <a:extLst>
              <a:ext uri="{FF2B5EF4-FFF2-40B4-BE49-F238E27FC236}">
                <a16:creationId xmlns:a16="http://schemas.microsoft.com/office/drawing/2014/main" id="{86D3B992-3304-43A8-BBFF-C42B95D78998}"/>
              </a:ext>
            </a:extLst>
          </p:cNvPr>
          <p:cNvCxnSpPr>
            <a:cxnSpLocks/>
            <a:stCxn id="4" idx="1"/>
            <a:endCxn id="17" idx="0"/>
          </p:cNvCxnSpPr>
          <p:nvPr/>
        </p:nvCxnSpPr>
        <p:spPr>
          <a:xfrm flipH="1">
            <a:off x="3337467" y="4157951"/>
            <a:ext cx="1249316" cy="43053"/>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A4D7996-46E7-4142-A8A1-2C8547BCE600}"/>
              </a:ext>
            </a:extLst>
          </p:cNvPr>
          <p:cNvCxnSpPr>
            <a:cxnSpLocks/>
            <a:stCxn id="17" idx="1"/>
            <a:endCxn id="18" idx="0"/>
          </p:cNvCxnSpPr>
          <p:nvPr/>
        </p:nvCxnSpPr>
        <p:spPr>
          <a:xfrm flipH="1">
            <a:off x="2157022" y="4337413"/>
            <a:ext cx="25037" cy="33007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4BF334B-607B-45E0-9E08-87C43ABBC4DA}"/>
              </a:ext>
            </a:extLst>
          </p:cNvPr>
          <p:cNvCxnSpPr>
            <a:cxnSpLocks/>
            <a:stCxn id="18" idx="4"/>
            <a:endCxn id="7" idx="0"/>
          </p:cNvCxnSpPr>
          <p:nvPr/>
        </p:nvCxnSpPr>
        <p:spPr>
          <a:xfrm>
            <a:off x="2157022" y="5058103"/>
            <a:ext cx="25036" cy="39504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四角形: 1 つの角を切り取る 21">
            <a:extLst>
              <a:ext uri="{FF2B5EF4-FFF2-40B4-BE49-F238E27FC236}">
                <a16:creationId xmlns:a16="http://schemas.microsoft.com/office/drawing/2014/main" id="{64992CED-2510-4A0A-BE33-8161F203453E}"/>
              </a:ext>
            </a:extLst>
          </p:cNvPr>
          <p:cNvSpPr/>
          <p:nvPr/>
        </p:nvSpPr>
        <p:spPr>
          <a:xfrm>
            <a:off x="4531579" y="4644633"/>
            <a:ext cx="2310817" cy="272819"/>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IventCancelAction</a:t>
            </a:r>
            <a:endParaRPr kumimoji="1" lang="ja-JP" altLang="en-US" sz="1600"/>
          </a:p>
        </p:txBody>
      </p:sp>
      <p:sp>
        <p:nvSpPr>
          <p:cNvPr id="23" name="楕円 22">
            <a:extLst>
              <a:ext uri="{FF2B5EF4-FFF2-40B4-BE49-F238E27FC236}">
                <a16:creationId xmlns:a16="http://schemas.microsoft.com/office/drawing/2014/main" id="{BEA8201E-8DDA-4D8D-9068-5BD50F493B39}"/>
              </a:ext>
            </a:extLst>
          </p:cNvPr>
          <p:cNvSpPr/>
          <p:nvPr/>
        </p:nvSpPr>
        <p:spPr>
          <a:xfrm>
            <a:off x="4655747" y="5185852"/>
            <a:ext cx="2162089"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IventCancel.jsp</a:t>
            </a:r>
            <a:endParaRPr kumimoji="1" lang="ja-JP" altLang="en-US" sz="1400"/>
          </a:p>
        </p:txBody>
      </p:sp>
      <p:cxnSp>
        <p:nvCxnSpPr>
          <p:cNvPr id="24" name="直線矢印コネクタ 23">
            <a:extLst>
              <a:ext uri="{FF2B5EF4-FFF2-40B4-BE49-F238E27FC236}">
                <a16:creationId xmlns:a16="http://schemas.microsoft.com/office/drawing/2014/main" id="{22CFC534-CDB6-4D69-AFB1-4665DBC512CD}"/>
              </a:ext>
            </a:extLst>
          </p:cNvPr>
          <p:cNvCxnSpPr>
            <a:cxnSpLocks/>
            <a:stCxn id="4" idx="2"/>
            <a:endCxn id="22" idx="3"/>
          </p:cNvCxnSpPr>
          <p:nvPr/>
        </p:nvCxnSpPr>
        <p:spPr>
          <a:xfrm flipH="1">
            <a:off x="5686988" y="4342433"/>
            <a:ext cx="97375" cy="30220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6C9A7ED-2FE2-4725-93CC-26AB5402B6DB}"/>
              </a:ext>
            </a:extLst>
          </p:cNvPr>
          <p:cNvCxnSpPr>
            <a:cxnSpLocks/>
            <a:stCxn id="22" idx="1"/>
            <a:endCxn id="23" idx="0"/>
          </p:cNvCxnSpPr>
          <p:nvPr/>
        </p:nvCxnSpPr>
        <p:spPr>
          <a:xfrm>
            <a:off x="5686988" y="4917452"/>
            <a:ext cx="49804" cy="26840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5785240-E744-40A3-A9B0-F98D089D7533}"/>
              </a:ext>
            </a:extLst>
          </p:cNvPr>
          <p:cNvCxnSpPr>
            <a:cxnSpLocks/>
            <a:stCxn id="23" idx="4"/>
            <a:endCxn id="6" idx="0"/>
          </p:cNvCxnSpPr>
          <p:nvPr/>
        </p:nvCxnSpPr>
        <p:spPr>
          <a:xfrm>
            <a:off x="5736792" y="5576470"/>
            <a:ext cx="168477" cy="3390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1FE464F0-3142-471A-BCEF-3E00A3AA49E3}"/>
              </a:ext>
            </a:extLst>
          </p:cNvPr>
          <p:cNvSpPr/>
          <p:nvPr/>
        </p:nvSpPr>
        <p:spPr>
          <a:xfrm>
            <a:off x="1173663" y="209552"/>
            <a:ext cx="2228295" cy="15269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Home</a:t>
            </a:r>
            <a:r>
              <a:rPr kumimoji="1" lang="ja-JP" altLang="en-US"/>
              <a:t>画面</a:t>
            </a:r>
          </a:p>
        </p:txBody>
      </p:sp>
      <p:cxnSp>
        <p:nvCxnSpPr>
          <p:cNvPr id="28" name="直線矢印コネクタ 27">
            <a:extLst>
              <a:ext uri="{FF2B5EF4-FFF2-40B4-BE49-F238E27FC236}">
                <a16:creationId xmlns:a16="http://schemas.microsoft.com/office/drawing/2014/main" id="{A5455D78-3707-4006-AE65-A2A6741EA276}"/>
              </a:ext>
            </a:extLst>
          </p:cNvPr>
          <p:cNvCxnSpPr>
            <a:cxnSpLocks/>
            <a:stCxn id="27" idx="3"/>
            <a:endCxn id="8" idx="2"/>
          </p:cNvCxnSpPr>
          <p:nvPr/>
        </p:nvCxnSpPr>
        <p:spPr>
          <a:xfrm flipV="1">
            <a:off x="3401958" y="806391"/>
            <a:ext cx="1412196" cy="166641"/>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EE87813-1FB0-4098-AE6B-7B370DF4923A}"/>
              </a:ext>
            </a:extLst>
          </p:cNvPr>
          <p:cNvSpPr txBox="1"/>
          <p:nvPr/>
        </p:nvSpPr>
        <p:spPr>
          <a:xfrm>
            <a:off x="3401958" y="602158"/>
            <a:ext cx="1811039" cy="253916"/>
          </a:xfrm>
          <a:prstGeom prst="rect">
            <a:avLst/>
          </a:prstGeom>
          <a:noFill/>
        </p:spPr>
        <p:txBody>
          <a:bodyPr wrap="square" rtlCol="0">
            <a:spAutoFit/>
          </a:bodyPr>
          <a:lstStyle/>
          <a:p>
            <a:r>
              <a:rPr lang="ja-JP" altLang="en-US" sz="1050"/>
              <a:t>ボタン：</a:t>
            </a:r>
            <a:r>
              <a:rPr lang="en-US" altLang="ja-JP" sz="1050"/>
              <a:t>MyPage</a:t>
            </a:r>
            <a:r>
              <a:rPr lang="ja-JP" altLang="en-US" sz="1050"/>
              <a:t>へ</a:t>
            </a:r>
            <a:endParaRPr kumimoji="1" lang="ja-JP" altLang="en-US" sz="1050"/>
          </a:p>
        </p:txBody>
      </p:sp>
      <p:sp>
        <p:nvSpPr>
          <p:cNvPr id="31" name="四角形: 1 つの角を切り取る 30">
            <a:extLst>
              <a:ext uri="{FF2B5EF4-FFF2-40B4-BE49-F238E27FC236}">
                <a16:creationId xmlns:a16="http://schemas.microsoft.com/office/drawing/2014/main" id="{FB75BDB5-2CA7-429C-8FD3-F961888A4168}"/>
              </a:ext>
            </a:extLst>
          </p:cNvPr>
          <p:cNvSpPr/>
          <p:nvPr/>
        </p:nvSpPr>
        <p:spPr>
          <a:xfrm>
            <a:off x="8099506" y="290955"/>
            <a:ext cx="2643463" cy="382534"/>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UserInfoChengeAction</a:t>
            </a:r>
            <a:endParaRPr kumimoji="1" lang="ja-JP" altLang="en-US" sz="1600"/>
          </a:p>
        </p:txBody>
      </p:sp>
      <p:sp>
        <p:nvSpPr>
          <p:cNvPr id="36" name="楕円 35">
            <a:extLst>
              <a:ext uri="{FF2B5EF4-FFF2-40B4-BE49-F238E27FC236}">
                <a16:creationId xmlns:a16="http://schemas.microsoft.com/office/drawing/2014/main" id="{BACECCE5-6ED4-48CC-B67E-51BE016B2546}"/>
              </a:ext>
            </a:extLst>
          </p:cNvPr>
          <p:cNvSpPr/>
          <p:nvPr/>
        </p:nvSpPr>
        <p:spPr>
          <a:xfrm>
            <a:off x="7972018" y="868798"/>
            <a:ext cx="2752207"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UserInfoChenge.</a:t>
            </a:r>
            <a:r>
              <a:rPr kumimoji="1" lang="en-US" altLang="ja-JP" sz="1400" err="1"/>
              <a:t>jsp</a:t>
            </a:r>
            <a:endParaRPr kumimoji="1" lang="ja-JP" altLang="en-US" sz="1400"/>
          </a:p>
        </p:txBody>
      </p:sp>
      <p:sp>
        <p:nvSpPr>
          <p:cNvPr id="40" name="正方形/長方形 39">
            <a:extLst>
              <a:ext uri="{FF2B5EF4-FFF2-40B4-BE49-F238E27FC236}">
                <a16:creationId xmlns:a16="http://schemas.microsoft.com/office/drawing/2014/main" id="{097F4C08-85C8-408A-AE04-59049DA912E3}"/>
              </a:ext>
            </a:extLst>
          </p:cNvPr>
          <p:cNvSpPr/>
          <p:nvPr/>
        </p:nvSpPr>
        <p:spPr>
          <a:xfrm>
            <a:off x="8166395" y="1618538"/>
            <a:ext cx="2395160" cy="3324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a:t>登録変更ページ</a:t>
            </a:r>
            <a:endParaRPr kumimoji="1" lang="ja-JP" altLang="en-US"/>
          </a:p>
        </p:txBody>
      </p:sp>
      <p:sp>
        <p:nvSpPr>
          <p:cNvPr id="41" name="四角形: 1 つの角を切り取る 40">
            <a:extLst>
              <a:ext uri="{FF2B5EF4-FFF2-40B4-BE49-F238E27FC236}">
                <a16:creationId xmlns:a16="http://schemas.microsoft.com/office/drawing/2014/main" id="{092D4B3B-11DD-4FF4-9C3C-45A0C388BD07}"/>
              </a:ext>
            </a:extLst>
          </p:cNvPr>
          <p:cNvSpPr/>
          <p:nvPr/>
        </p:nvSpPr>
        <p:spPr>
          <a:xfrm>
            <a:off x="8062948" y="2368079"/>
            <a:ext cx="2643463" cy="382534"/>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UserInfoConfirmAction</a:t>
            </a:r>
            <a:endParaRPr kumimoji="1" lang="ja-JP" altLang="en-US" sz="1600"/>
          </a:p>
        </p:txBody>
      </p:sp>
      <p:sp>
        <p:nvSpPr>
          <p:cNvPr id="42" name="楕円 41">
            <a:extLst>
              <a:ext uri="{FF2B5EF4-FFF2-40B4-BE49-F238E27FC236}">
                <a16:creationId xmlns:a16="http://schemas.microsoft.com/office/drawing/2014/main" id="{56578C90-9859-46A7-86CA-4F052D1D15EE}"/>
              </a:ext>
            </a:extLst>
          </p:cNvPr>
          <p:cNvSpPr/>
          <p:nvPr/>
        </p:nvSpPr>
        <p:spPr>
          <a:xfrm>
            <a:off x="8018078" y="3763582"/>
            <a:ext cx="2752207"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UserInfoConfirm.</a:t>
            </a:r>
            <a:r>
              <a:rPr kumimoji="1" lang="en-US" altLang="ja-JP" sz="1400" err="1"/>
              <a:t>jsp</a:t>
            </a:r>
            <a:endParaRPr kumimoji="1" lang="ja-JP" altLang="en-US" sz="1400"/>
          </a:p>
        </p:txBody>
      </p:sp>
      <p:sp>
        <p:nvSpPr>
          <p:cNvPr id="46" name="正方形/長方形 45">
            <a:extLst>
              <a:ext uri="{FF2B5EF4-FFF2-40B4-BE49-F238E27FC236}">
                <a16:creationId xmlns:a16="http://schemas.microsoft.com/office/drawing/2014/main" id="{CE5BB543-D9E4-40B9-86DA-4052035E662A}"/>
              </a:ext>
            </a:extLst>
          </p:cNvPr>
          <p:cNvSpPr/>
          <p:nvPr/>
        </p:nvSpPr>
        <p:spPr>
          <a:xfrm>
            <a:off x="8233285" y="4614841"/>
            <a:ext cx="2395160" cy="3324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a:t>登録変更確認ページ</a:t>
            </a:r>
            <a:endParaRPr kumimoji="1" lang="ja-JP" altLang="en-US"/>
          </a:p>
        </p:txBody>
      </p:sp>
      <p:cxnSp>
        <p:nvCxnSpPr>
          <p:cNvPr id="47" name="直線矢印コネクタ 46">
            <a:extLst>
              <a:ext uri="{FF2B5EF4-FFF2-40B4-BE49-F238E27FC236}">
                <a16:creationId xmlns:a16="http://schemas.microsoft.com/office/drawing/2014/main" id="{1014845C-3E58-47F1-A10A-7670E6FB0188}"/>
              </a:ext>
            </a:extLst>
          </p:cNvPr>
          <p:cNvCxnSpPr>
            <a:cxnSpLocks/>
            <a:stCxn id="31" idx="1"/>
            <a:endCxn id="36" idx="0"/>
          </p:cNvCxnSpPr>
          <p:nvPr/>
        </p:nvCxnSpPr>
        <p:spPr>
          <a:xfrm flipH="1">
            <a:off x="9348122" y="673489"/>
            <a:ext cx="73116" cy="19530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E16C701-CE82-482E-91CD-EE339FF7DEEE}"/>
              </a:ext>
            </a:extLst>
          </p:cNvPr>
          <p:cNvCxnSpPr>
            <a:cxnSpLocks/>
            <a:stCxn id="36" idx="4"/>
            <a:endCxn id="40" idx="0"/>
          </p:cNvCxnSpPr>
          <p:nvPr/>
        </p:nvCxnSpPr>
        <p:spPr>
          <a:xfrm>
            <a:off x="9348122" y="1259416"/>
            <a:ext cx="15853" cy="35912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58DFFD5-78D2-4AB1-87CA-249AB3CB10A7}"/>
              </a:ext>
            </a:extLst>
          </p:cNvPr>
          <p:cNvCxnSpPr>
            <a:cxnSpLocks/>
            <a:stCxn id="41" idx="1"/>
            <a:endCxn id="42" idx="0"/>
          </p:cNvCxnSpPr>
          <p:nvPr/>
        </p:nvCxnSpPr>
        <p:spPr>
          <a:xfrm>
            <a:off x="9384680" y="2750613"/>
            <a:ext cx="9502" cy="101296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9B3032E-AF86-426D-BFD7-E69D4C3E8668}"/>
              </a:ext>
            </a:extLst>
          </p:cNvPr>
          <p:cNvCxnSpPr>
            <a:cxnSpLocks/>
            <a:stCxn id="42" idx="4"/>
            <a:endCxn id="46" idx="0"/>
          </p:cNvCxnSpPr>
          <p:nvPr/>
        </p:nvCxnSpPr>
        <p:spPr>
          <a:xfrm>
            <a:off x="9394182" y="4154200"/>
            <a:ext cx="36683" cy="46064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408DF20-2526-4832-9630-4E6B97E4224D}"/>
              </a:ext>
            </a:extLst>
          </p:cNvPr>
          <p:cNvCxnSpPr>
            <a:cxnSpLocks/>
          </p:cNvCxnSpPr>
          <p:nvPr/>
        </p:nvCxnSpPr>
        <p:spPr>
          <a:xfrm flipV="1">
            <a:off x="6856336" y="475698"/>
            <a:ext cx="1243170" cy="1567435"/>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896FDB66-C728-4F20-8067-4D8903783BA4}"/>
              </a:ext>
            </a:extLst>
          </p:cNvPr>
          <p:cNvCxnSpPr>
            <a:cxnSpLocks/>
            <a:stCxn id="40" idx="2"/>
            <a:endCxn id="41" idx="3"/>
          </p:cNvCxnSpPr>
          <p:nvPr/>
        </p:nvCxnSpPr>
        <p:spPr>
          <a:xfrm>
            <a:off x="9363975" y="1950939"/>
            <a:ext cx="20705" cy="41714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3A38F38-BACE-4A62-86FC-BEB9A61BA530}"/>
              </a:ext>
            </a:extLst>
          </p:cNvPr>
          <p:cNvCxnSpPr>
            <a:cxnSpLocks/>
            <a:stCxn id="46" idx="1"/>
            <a:endCxn id="5" idx="3"/>
          </p:cNvCxnSpPr>
          <p:nvPr/>
        </p:nvCxnSpPr>
        <p:spPr>
          <a:xfrm flipH="1" flipV="1">
            <a:off x="6856336" y="2049657"/>
            <a:ext cx="1376949" cy="2731385"/>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71">
            <a:extLst>
              <a:ext uri="{FF2B5EF4-FFF2-40B4-BE49-F238E27FC236}">
                <a16:creationId xmlns:a16="http://schemas.microsoft.com/office/drawing/2014/main" id="{803B8DE0-F20E-4BCB-94A7-330B9936404E}"/>
              </a:ext>
            </a:extLst>
          </p:cNvPr>
          <p:cNvCxnSpPr>
            <a:cxnSpLocks/>
            <a:stCxn id="46" idx="3"/>
            <a:endCxn id="31" idx="0"/>
          </p:cNvCxnSpPr>
          <p:nvPr/>
        </p:nvCxnSpPr>
        <p:spPr>
          <a:xfrm flipV="1">
            <a:off x="10628445" y="482222"/>
            <a:ext cx="114524" cy="4298820"/>
          </a:xfrm>
          <a:prstGeom prst="bentConnector3">
            <a:avLst>
              <a:gd name="adj1" fmla="val 125308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四角形: 1 つの角を切り取る 79">
            <a:extLst>
              <a:ext uri="{FF2B5EF4-FFF2-40B4-BE49-F238E27FC236}">
                <a16:creationId xmlns:a16="http://schemas.microsoft.com/office/drawing/2014/main" id="{BCB3EB7A-5C3A-4236-B46D-054C89223CDB}"/>
              </a:ext>
            </a:extLst>
          </p:cNvPr>
          <p:cNvSpPr/>
          <p:nvPr/>
        </p:nvSpPr>
        <p:spPr>
          <a:xfrm>
            <a:off x="5108787" y="78436"/>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81" name="直線矢印コネクタ 80">
            <a:extLst>
              <a:ext uri="{FF2B5EF4-FFF2-40B4-BE49-F238E27FC236}">
                <a16:creationId xmlns:a16="http://schemas.microsoft.com/office/drawing/2014/main" id="{B4CCE235-ABA7-4796-8A85-BCFB8D691DD1}"/>
              </a:ext>
            </a:extLst>
          </p:cNvPr>
          <p:cNvCxnSpPr>
            <a:cxnSpLocks/>
          </p:cNvCxnSpPr>
          <p:nvPr/>
        </p:nvCxnSpPr>
        <p:spPr>
          <a:xfrm flipH="1">
            <a:off x="6193803" y="407384"/>
            <a:ext cx="63744" cy="2305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6DCC2978-97D1-4921-B476-6740DAA56289}"/>
              </a:ext>
            </a:extLst>
          </p:cNvPr>
          <p:cNvCxnSpPr>
            <a:cxnSpLocks/>
          </p:cNvCxnSpPr>
          <p:nvPr/>
        </p:nvCxnSpPr>
        <p:spPr>
          <a:xfrm flipV="1">
            <a:off x="5672872" y="395343"/>
            <a:ext cx="118951" cy="19783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EFA2DDAD-7E05-4F5C-96C0-63C0590B0CAE}"/>
              </a:ext>
            </a:extLst>
          </p:cNvPr>
          <p:cNvCxnSpPr>
            <a:cxnSpLocks/>
            <a:stCxn id="41" idx="0"/>
            <a:endCxn id="31" idx="0"/>
          </p:cNvCxnSpPr>
          <p:nvPr/>
        </p:nvCxnSpPr>
        <p:spPr>
          <a:xfrm flipV="1">
            <a:off x="10706411" y="482222"/>
            <a:ext cx="36558" cy="2077124"/>
          </a:xfrm>
          <a:prstGeom prst="bentConnector3">
            <a:avLst>
              <a:gd name="adj1" fmla="val 157523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2" name="正方形/長方形 111">
            <a:extLst>
              <a:ext uri="{FF2B5EF4-FFF2-40B4-BE49-F238E27FC236}">
                <a16:creationId xmlns:a16="http://schemas.microsoft.com/office/drawing/2014/main" id="{D58B7394-8606-4B0E-874F-94DB9834E537}"/>
              </a:ext>
            </a:extLst>
          </p:cNvPr>
          <p:cNvSpPr/>
          <p:nvPr/>
        </p:nvSpPr>
        <p:spPr>
          <a:xfrm>
            <a:off x="603682" y="3682450"/>
            <a:ext cx="3286617" cy="246977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A4C1E3B1-0628-44ED-A1AB-AA0A3745EBA0}"/>
              </a:ext>
            </a:extLst>
          </p:cNvPr>
          <p:cNvSpPr txBox="1"/>
          <p:nvPr/>
        </p:nvSpPr>
        <p:spPr>
          <a:xfrm>
            <a:off x="603682" y="3429000"/>
            <a:ext cx="1225118" cy="646331"/>
          </a:xfrm>
          <a:prstGeom prst="rect">
            <a:avLst/>
          </a:prstGeom>
          <a:noFill/>
        </p:spPr>
        <p:txBody>
          <a:bodyPr wrap="square" rtlCol="0">
            <a:spAutoFit/>
          </a:bodyPr>
          <a:lstStyle/>
          <a:p>
            <a:r>
              <a:rPr kumimoji="1" lang="ja-JP" altLang="en-US"/>
              <a:t>まだ実装しない</a:t>
            </a:r>
          </a:p>
        </p:txBody>
      </p:sp>
      <p:sp>
        <p:nvSpPr>
          <p:cNvPr id="114" name="四角形: 1 つの角を切り取る 113">
            <a:extLst>
              <a:ext uri="{FF2B5EF4-FFF2-40B4-BE49-F238E27FC236}">
                <a16:creationId xmlns:a16="http://schemas.microsoft.com/office/drawing/2014/main" id="{20CF1BD5-0349-404C-85EC-76085D92B5D3}"/>
              </a:ext>
            </a:extLst>
          </p:cNvPr>
          <p:cNvSpPr/>
          <p:nvPr/>
        </p:nvSpPr>
        <p:spPr>
          <a:xfrm>
            <a:off x="9478808" y="3069035"/>
            <a:ext cx="2582954"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UserInfoConfirmDAO</a:t>
            </a:r>
            <a:endParaRPr kumimoji="1" lang="ja-JP" altLang="en-US" sz="1100"/>
          </a:p>
        </p:txBody>
      </p:sp>
      <p:cxnSp>
        <p:nvCxnSpPr>
          <p:cNvPr id="115" name="直線矢印コネクタ 114">
            <a:extLst>
              <a:ext uri="{FF2B5EF4-FFF2-40B4-BE49-F238E27FC236}">
                <a16:creationId xmlns:a16="http://schemas.microsoft.com/office/drawing/2014/main" id="{D249D83D-F4F8-44D5-9A04-8E54239887DB}"/>
              </a:ext>
            </a:extLst>
          </p:cNvPr>
          <p:cNvCxnSpPr>
            <a:cxnSpLocks/>
          </p:cNvCxnSpPr>
          <p:nvPr/>
        </p:nvCxnSpPr>
        <p:spPr>
          <a:xfrm>
            <a:off x="10383599" y="2770389"/>
            <a:ext cx="140934" cy="32447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5C5B3D2E-7481-4EA1-A182-C6CF25DE7725}"/>
              </a:ext>
            </a:extLst>
          </p:cNvPr>
          <p:cNvCxnSpPr>
            <a:cxnSpLocks/>
          </p:cNvCxnSpPr>
          <p:nvPr/>
        </p:nvCxnSpPr>
        <p:spPr>
          <a:xfrm flipH="1" flipV="1">
            <a:off x="9966989" y="2764322"/>
            <a:ext cx="127315" cy="35188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E60E5710-E631-45EA-B979-BE68E5D90F70}"/>
              </a:ext>
            </a:extLst>
          </p:cNvPr>
          <p:cNvSpPr/>
          <p:nvPr/>
        </p:nvSpPr>
        <p:spPr>
          <a:xfrm>
            <a:off x="4266132" y="2546161"/>
            <a:ext cx="3179139" cy="383614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DAA633D2-1F65-4008-84EA-08333E5B7FA1}"/>
              </a:ext>
            </a:extLst>
          </p:cNvPr>
          <p:cNvSpPr txBox="1"/>
          <p:nvPr/>
        </p:nvSpPr>
        <p:spPr>
          <a:xfrm>
            <a:off x="3723880" y="2355396"/>
            <a:ext cx="1225118" cy="1200329"/>
          </a:xfrm>
          <a:prstGeom prst="rect">
            <a:avLst/>
          </a:prstGeom>
          <a:noFill/>
        </p:spPr>
        <p:txBody>
          <a:bodyPr wrap="square" rtlCol="0">
            <a:spAutoFit/>
          </a:bodyPr>
          <a:lstStyle/>
          <a:p>
            <a:r>
              <a:rPr kumimoji="1" lang="ja-JP" altLang="en-US"/>
              <a:t>今はイベント詳細ページに飛ぶ</a:t>
            </a:r>
          </a:p>
        </p:txBody>
      </p:sp>
    </p:spTree>
    <p:extLst>
      <p:ext uri="{BB962C8B-B14F-4D97-AF65-F5344CB8AC3E}">
        <p14:creationId xmlns:p14="http://schemas.microsoft.com/office/powerpoint/2010/main" val="296227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4814326" cy="369332"/>
          </a:xfrm>
          <a:prstGeom prst="rect">
            <a:avLst/>
          </a:prstGeom>
          <a:noFill/>
        </p:spPr>
        <p:txBody>
          <a:bodyPr wrap="square" rtlCol="0">
            <a:spAutoFit/>
          </a:bodyPr>
          <a:lstStyle/>
          <a:p>
            <a:r>
              <a:rPr kumimoji="1" lang="en-US" altLang="ja-JP"/>
              <a:t>MyPageAction</a:t>
            </a:r>
            <a:endParaRPr kumimoji="1" lang="ja-JP" altLang="en-US"/>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578630"/>
            <a:ext cx="8372165" cy="307777"/>
          </a:xfrm>
          <a:prstGeom prst="rect">
            <a:avLst/>
          </a:prstGeom>
          <a:noFill/>
        </p:spPr>
        <p:txBody>
          <a:bodyPr wrap="square" rtlCol="0">
            <a:spAutoFit/>
          </a:bodyPr>
          <a:lstStyle/>
          <a:p>
            <a:r>
              <a:rPr lang="ja-JP" altLang="en-US" sz="1400"/>
              <a:t>機能：ユーザー情報の記載、参加中のイベント情報の記載、参加したイベント情報の記載</a:t>
            </a:r>
            <a:endParaRPr lang="en-US" altLang="ja-JP" sz="1400"/>
          </a:p>
        </p:txBody>
      </p:sp>
      <p:sp>
        <p:nvSpPr>
          <p:cNvPr id="21" name="四角形: 1 つの角を切り取る 20">
            <a:extLst>
              <a:ext uri="{FF2B5EF4-FFF2-40B4-BE49-F238E27FC236}">
                <a16:creationId xmlns:a16="http://schemas.microsoft.com/office/drawing/2014/main" id="{3CC993EC-7089-42EB-8C3C-15180D38BDBA}"/>
              </a:ext>
            </a:extLst>
          </p:cNvPr>
          <p:cNvSpPr/>
          <p:nvPr/>
        </p:nvSpPr>
        <p:spPr>
          <a:xfrm>
            <a:off x="5407965" y="3452042"/>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SearchDAO</a:t>
            </a:r>
            <a:endParaRPr kumimoji="1" lang="ja-JP" altLang="en-US" sz="1600"/>
          </a:p>
        </p:txBody>
      </p:sp>
      <p:cxnSp>
        <p:nvCxnSpPr>
          <p:cNvPr id="24" name="直線矢印コネクタ 23">
            <a:extLst>
              <a:ext uri="{FF2B5EF4-FFF2-40B4-BE49-F238E27FC236}">
                <a16:creationId xmlns:a16="http://schemas.microsoft.com/office/drawing/2014/main" id="{1285FCE7-E13B-4F4E-8520-E3E195A1340A}"/>
              </a:ext>
            </a:extLst>
          </p:cNvPr>
          <p:cNvCxnSpPr>
            <a:cxnSpLocks/>
          </p:cNvCxnSpPr>
          <p:nvPr/>
        </p:nvCxnSpPr>
        <p:spPr>
          <a:xfrm>
            <a:off x="4074028" y="3501585"/>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フローチャート: 代替処理 27">
            <a:extLst>
              <a:ext uri="{FF2B5EF4-FFF2-40B4-BE49-F238E27FC236}">
                <a16:creationId xmlns:a16="http://schemas.microsoft.com/office/drawing/2014/main" id="{918331EF-54D3-4AC0-B8A9-FD85FAF10EC0}"/>
              </a:ext>
            </a:extLst>
          </p:cNvPr>
          <p:cNvSpPr/>
          <p:nvPr/>
        </p:nvSpPr>
        <p:spPr>
          <a:xfrm>
            <a:off x="8549682" y="3376304"/>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29" name="直線矢印コネクタ 28">
            <a:extLst>
              <a:ext uri="{FF2B5EF4-FFF2-40B4-BE49-F238E27FC236}">
                <a16:creationId xmlns:a16="http://schemas.microsoft.com/office/drawing/2014/main" id="{DAE22638-F4F3-4538-A21A-5E2F48DE338E}"/>
              </a:ext>
            </a:extLst>
          </p:cNvPr>
          <p:cNvCxnSpPr>
            <a:cxnSpLocks/>
          </p:cNvCxnSpPr>
          <p:nvPr/>
        </p:nvCxnSpPr>
        <p:spPr>
          <a:xfrm>
            <a:off x="7344497" y="3546959"/>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285AA76-EBC5-4DA8-8E2D-B123899ADF68}"/>
              </a:ext>
            </a:extLst>
          </p:cNvPr>
          <p:cNvCxnSpPr>
            <a:cxnSpLocks/>
          </p:cNvCxnSpPr>
          <p:nvPr/>
        </p:nvCxnSpPr>
        <p:spPr>
          <a:xfrm flipH="1">
            <a:off x="7319935" y="3771095"/>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9DA1D9B-DB2E-4F95-A9CC-F9312CFE38F0}"/>
              </a:ext>
            </a:extLst>
          </p:cNvPr>
          <p:cNvCxnSpPr>
            <a:cxnSpLocks/>
          </p:cNvCxnSpPr>
          <p:nvPr/>
        </p:nvCxnSpPr>
        <p:spPr>
          <a:xfrm flipH="1" flipV="1">
            <a:off x="4066083" y="3709225"/>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四角形: 1 つの角を切り取る 34">
            <a:extLst>
              <a:ext uri="{FF2B5EF4-FFF2-40B4-BE49-F238E27FC236}">
                <a16:creationId xmlns:a16="http://schemas.microsoft.com/office/drawing/2014/main" id="{16B7E01E-600F-456C-BE5E-0B32B60E3917}"/>
              </a:ext>
            </a:extLst>
          </p:cNvPr>
          <p:cNvSpPr/>
          <p:nvPr/>
        </p:nvSpPr>
        <p:spPr>
          <a:xfrm>
            <a:off x="5407965" y="4688872"/>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sp>
        <p:nvSpPr>
          <p:cNvPr id="36" name="テキスト ボックス 35">
            <a:extLst>
              <a:ext uri="{FF2B5EF4-FFF2-40B4-BE49-F238E27FC236}">
                <a16:creationId xmlns:a16="http://schemas.microsoft.com/office/drawing/2014/main" id="{EBB92BD5-4F62-4C70-990E-11CFE0085997}"/>
              </a:ext>
            </a:extLst>
          </p:cNvPr>
          <p:cNvSpPr txBox="1"/>
          <p:nvPr/>
        </p:nvSpPr>
        <p:spPr>
          <a:xfrm>
            <a:off x="3852828" y="2392236"/>
            <a:ext cx="3193637" cy="646331"/>
          </a:xfrm>
          <a:prstGeom prst="rect">
            <a:avLst/>
          </a:prstGeom>
          <a:noFill/>
        </p:spPr>
        <p:txBody>
          <a:bodyPr wrap="square" rtlCol="0">
            <a:spAutoFit/>
          </a:bodyPr>
          <a:lstStyle/>
          <a:p>
            <a:r>
              <a:rPr lang="en-US" altLang="ja-JP" sz="1200"/>
              <a:t>getMyIvent(); </a:t>
            </a:r>
          </a:p>
          <a:p>
            <a:r>
              <a:rPr lang="ja-JP" altLang="en-US" sz="1200"/>
              <a:t>引数：</a:t>
            </a:r>
            <a:r>
              <a:rPr lang="en-US" altLang="ja-JP" sz="1200"/>
              <a:t>userName</a:t>
            </a:r>
          </a:p>
          <a:p>
            <a:r>
              <a:rPr lang="ja-JP" altLang="en-US" sz="1200"/>
              <a:t>戻り値：</a:t>
            </a:r>
            <a:r>
              <a:rPr lang="en-US" altLang="ja-JP" sz="1200"/>
              <a:t>List&lt;Map&lt;String,Object&gt;&gt;</a:t>
            </a:r>
          </a:p>
        </p:txBody>
      </p:sp>
      <p:sp>
        <p:nvSpPr>
          <p:cNvPr id="37" name="正方形/長方形 36">
            <a:extLst>
              <a:ext uri="{FF2B5EF4-FFF2-40B4-BE49-F238E27FC236}">
                <a16:creationId xmlns:a16="http://schemas.microsoft.com/office/drawing/2014/main" id="{8D3FD05F-7305-463C-BB57-347AE600F992}"/>
              </a:ext>
            </a:extLst>
          </p:cNvPr>
          <p:cNvSpPr/>
          <p:nvPr/>
        </p:nvSpPr>
        <p:spPr>
          <a:xfrm>
            <a:off x="7901213" y="2580812"/>
            <a:ext cx="4605005" cy="769441"/>
          </a:xfrm>
          <a:prstGeom prst="rect">
            <a:avLst/>
          </a:prstGeom>
        </p:spPr>
        <p:txBody>
          <a:bodyPr wrap="square">
            <a:spAutoFit/>
          </a:bodyPr>
          <a:lstStyle/>
          <a:p>
            <a:r>
              <a:rPr lang="en-US" altLang="ja-JP" sz="1100"/>
              <a:t>String</a:t>
            </a:r>
            <a:r>
              <a:rPr lang="ja-JP" altLang="en-US" sz="1100"/>
              <a:t> </a:t>
            </a:r>
            <a:r>
              <a:rPr lang="en-US" altLang="ja-JP" sz="1100"/>
              <a:t>sql</a:t>
            </a:r>
            <a:r>
              <a:rPr lang="ja-JP" altLang="en-US" sz="1100"/>
              <a:t> </a:t>
            </a:r>
            <a:r>
              <a:rPr lang="en-US" altLang="ja-JP" sz="1100"/>
              <a:t>=</a:t>
            </a:r>
            <a:r>
              <a:rPr lang="ja-JP" altLang="en-US" sz="1100"/>
              <a:t> </a:t>
            </a:r>
            <a:r>
              <a:rPr lang="en-US" altLang="ja-JP" sz="1100"/>
              <a:t>“SELECT</a:t>
            </a:r>
            <a:r>
              <a:rPr lang="ja-JP" altLang="en-US" sz="1100"/>
              <a:t> </a:t>
            </a:r>
            <a:r>
              <a:rPr lang="en-US" altLang="ja-JP" sz="1100"/>
              <a:t>*</a:t>
            </a:r>
            <a:r>
              <a:rPr lang="ja-JP" altLang="en-US" sz="1100"/>
              <a:t> </a:t>
            </a:r>
            <a:r>
              <a:rPr lang="en-US" altLang="ja-JP" sz="1100"/>
              <a:t>FROM  ivent  WHERE sponsor = ? OR participant1= ? OR participant2 = ? OR participant3 =?</a:t>
            </a:r>
          </a:p>
          <a:p>
            <a:r>
              <a:rPr lang="en-US" altLang="ja-JP" sz="1100"/>
              <a:t>ORDER BY iventDate DESC;</a:t>
            </a:r>
          </a:p>
          <a:p>
            <a:endParaRPr lang="en-US" altLang="ja-JP" sz="1100"/>
          </a:p>
        </p:txBody>
      </p:sp>
      <p:cxnSp>
        <p:nvCxnSpPr>
          <p:cNvPr id="38" name="直線矢印コネクタ 37">
            <a:extLst>
              <a:ext uri="{FF2B5EF4-FFF2-40B4-BE49-F238E27FC236}">
                <a16:creationId xmlns:a16="http://schemas.microsoft.com/office/drawing/2014/main" id="{8F084154-73E9-47D5-86B0-BFCC75269C48}"/>
              </a:ext>
            </a:extLst>
          </p:cNvPr>
          <p:cNvCxnSpPr>
            <a:cxnSpLocks/>
            <a:stCxn id="35" idx="3"/>
          </p:cNvCxnSpPr>
          <p:nvPr/>
        </p:nvCxnSpPr>
        <p:spPr>
          <a:xfrm flipV="1">
            <a:off x="6313485" y="3762480"/>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2363A6A0-B8E4-40DA-A5E2-5F51EFE5914B}"/>
              </a:ext>
            </a:extLst>
          </p:cNvPr>
          <p:cNvSpPr txBox="1"/>
          <p:nvPr/>
        </p:nvSpPr>
        <p:spPr>
          <a:xfrm>
            <a:off x="4016625" y="3817606"/>
            <a:ext cx="1921432" cy="276999"/>
          </a:xfrm>
          <a:prstGeom prst="rect">
            <a:avLst/>
          </a:prstGeom>
          <a:noFill/>
        </p:spPr>
        <p:txBody>
          <a:bodyPr wrap="square" rtlCol="0">
            <a:spAutoFit/>
          </a:bodyPr>
          <a:lstStyle/>
          <a:p>
            <a:r>
              <a:rPr lang="en-US" altLang="ja-JP" sz="1200"/>
              <a:t>iventDTOList</a:t>
            </a:r>
          </a:p>
        </p:txBody>
      </p:sp>
      <p:sp>
        <p:nvSpPr>
          <p:cNvPr id="40" name="テキスト ボックス 39">
            <a:extLst>
              <a:ext uri="{FF2B5EF4-FFF2-40B4-BE49-F238E27FC236}">
                <a16:creationId xmlns:a16="http://schemas.microsoft.com/office/drawing/2014/main" id="{4F725CBB-36FC-42D5-A584-C80F74A14664}"/>
              </a:ext>
            </a:extLst>
          </p:cNvPr>
          <p:cNvSpPr txBox="1"/>
          <p:nvPr/>
        </p:nvSpPr>
        <p:spPr>
          <a:xfrm>
            <a:off x="5486744" y="3872626"/>
            <a:ext cx="2645199" cy="830997"/>
          </a:xfrm>
          <a:prstGeom prst="rect">
            <a:avLst/>
          </a:prstGeom>
          <a:noFill/>
        </p:spPr>
        <p:txBody>
          <a:bodyPr wrap="square" rtlCol="0">
            <a:spAutoFit/>
          </a:bodyPr>
          <a:lstStyle/>
          <a:p>
            <a:r>
              <a:rPr lang="ja-JP" altLang="en-US" sz="1200"/>
              <a:t>情報すべてを</a:t>
            </a:r>
            <a:r>
              <a:rPr lang="en-US" altLang="ja-JP" sz="1200"/>
              <a:t>iventDTO</a:t>
            </a:r>
            <a:r>
              <a:rPr lang="ja-JP" altLang="en-US" sz="1200"/>
              <a:t>に格納する</a:t>
            </a:r>
            <a:endParaRPr lang="en-US" altLang="ja-JP" sz="1200"/>
          </a:p>
          <a:p>
            <a:r>
              <a:rPr lang="ja-JP" altLang="en-US" sz="1200"/>
              <a:t>該当がなければ</a:t>
            </a:r>
            <a:r>
              <a:rPr lang="en-US" altLang="ja-JP" sz="1200"/>
              <a:t>iventName</a:t>
            </a:r>
            <a:r>
              <a:rPr lang="ja-JP" altLang="en-US" sz="1200"/>
              <a:t>に該当なしを記入する。</a:t>
            </a:r>
            <a:endParaRPr lang="en-US" altLang="ja-JP" sz="1200"/>
          </a:p>
          <a:p>
            <a:r>
              <a:rPr lang="en-US" altLang="ja-JP" sz="1200"/>
              <a:t>DTO</a:t>
            </a:r>
            <a:r>
              <a:rPr lang="ja-JP" altLang="en-US" sz="1200"/>
              <a:t>を</a:t>
            </a:r>
            <a:r>
              <a:rPr lang="en-US" altLang="ja-JP" sz="1200"/>
              <a:t>List</a:t>
            </a:r>
            <a:r>
              <a:rPr lang="ja-JP" altLang="en-US" sz="1200"/>
              <a:t>に格納していく</a:t>
            </a:r>
            <a:endParaRPr lang="en-US" altLang="ja-JP" sz="1200"/>
          </a:p>
        </p:txBody>
      </p:sp>
      <p:cxnSp>
        <p:nvCxnSpPr>
          <p:cNvPr id="41" name="直線矢印コネクタ 40">
            <a:extLst>
              <a:ext uri="{FF2B5EF4-FFF2-40B4-BE49-F238E27FC236}">
                <a16:creationId xmlns:a16="http://schemas.microsoft.com/office/drawing/2014/main" id="{E5EBA317-A60D-4D48-B14D-25928708A994}"/>
              </a:ext>
            </a:extLst>
          </p:cNvPr>
          <p:cNvCxnSpPr>
            <a:cxnSpLocks/>
          </p:cNvCxnSpPr>
          <p:nvPr/>
        </p:nvCxnSpPr>
        <p:spPr>
          <a:xfrm>
            <a:off x="2782257" y="3655010"/>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86BD7CF2-6CCE-4CB1-9AB4-2852BEA8690C}"/>
              </a:ext>
            </a:extLst>
          </p:cNvPr>
          <p:cNvSpPr txBox="1"/>
          <p:nvPr/>
        </p:nvSpPr>
        <p:spPr>
          <a:xfrm>
            <a:off x="1312139" y="3874148"/>
            <a:ext cx="1921432" cy="1569660"/>
          </a:xfrm>
          <a:prstGeom prst="rect">
            <a:avLst/>
          </a:prstGeom>
          <a:noFill/>
        </p:spPr>
        <p:txBody>
          <a:bodyPr wrap="square" rtlCol="0">
            <a:spAutoFit/>
          </a:bodyPr>
          <a:lstStyle/>
          <a:p>
            <a:r>
              <a:rPr lang="en-US" altLang="ja-JP" sz="1200"/>
              <a:t>iventDTOList</a:t>
            </a:r>
            <a:r>
              <a:rPr lang="ja-JP" altLang="en-US" sz="1200"/>
              <a:t>の中身チェック</a:t>
            </a:r>
            <a:endParaRPr lang="en-US" altLang="ja-JP" sz="1200"/>
          </a:p>
          <a:p>
            <a:r>
              <a:rPr lang="en-US" altLang="ja-JP" sz="1200"/>
              <a:t>iventDTOList</a:t>
            </a:r>
            <a:r>
              <a:rPr lang="ja-JP" altLang="en-US" sz="1200"/>
              <a:t>をセッションし、</a:t>
            </a:r>
            <a:r>
              <a:rPr lang="en-US" altLang="ja-JP" sz="1200"/>
              <a:t>jsp</a:t>
            </a:r>
            <a:r>
              <a:rPr lang="ja-JP" altLang="en-US" sz="1200"/>
              <a:t>へ遷移する。</a:t>
            </a:r>
            <a:endParaRPr lang="en-US" altLang="ja-JP" sz="1200"/>
          </a:p>
          <a:p>
            <a:r>
              <a:rPr lang="en-US" altLang="ja-JP" sz="1200"/>
              <a:t>iventDTOList</a:t>
            </a:r>
            <a:r>
              <a:rPr lang="ja-JP" altLang="en-US" sz="1200"/>
              <a:t>に中身がなければ</a:t>
            </a:r>
            <a:r>
              <a:rPr lang="en-US" altLang="ja-JP" sz="1200"/>
              <a:t>jsp</a:t>
            </a:r>
            <a:r>
              <a:rPr lang="ja-JP" altLang="en-US" sz="1200"/>
              <a:t>にて該当なしと表示する。</a:t>
            </a:r>
            <a:endParaRPr lang="en-US" altLang="ja-JP" sz="1200"/>
          </a:p>
          <a:p>
            <a:endParaRPr lang="en-US" altLang="ja-JP" sz="1200"/>
          </a:p>
        </p:txBody>
      </p:sp>
      <p:cxnSp>
        <p:nvCxnSpPr>
          <p:cNvPr id="43" name="直線矢印コネクタ 42">
            <a:extLst>
              <a:ext uri="{FF2B5EF4-FFF2-40B4-BE49-F238E27FC236}">
                <a16:creationId xmlns:a16="http://schemas.microsoft.com/office/drawing/2014/main" id="{4677B003-9F20-4A66-B055-CAF5E9967F4E}"/>
              </a:ext>
            </a:extLst>
          </p:cNvPr>
          <p:cNvCxnSpPr>
            <a:cxnSpLocks/>
          </p:cNvCxnSpPr>
          <p:nvPr/>
        </p:nvCxnSpPr>
        <p:spPr>
          <a:xfrm>
            <a:off x="2782257" y="2516975"/>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70F8D9E-F6A1-4A1F-AD00-E6785CEA204F}"/>
              </a:ext>
            </a:extLst>
          </p:cNvPr>
          <p:cNvSpPr txBox="1"/>
          <p:nvPr/>
        </p:nvSpPr>
        <p:spPr>
          <a:xfrm>
            <a:off x="1177279" y="2747042"/>
            <a:ext cx="1921432" cy="830997"/>
          </a:xfrm>
          <a:prstGeom prst="rect">
            <a:avLst/>
          </a:prstGeom>
          <a:noFill/>
        </p:spPr>
        <p:txBody>
          <a:bodyPr wrap="square" rtlCol="0">
            <a:spAutoFit/>
          </a:bodyPr>
          <a:lstStyle/>
          <a:p>
            <a:r>
              <a:rPr lang="ja-JP" altLang="en-US" sz="1200"/>
              <a:t>セッション</a:t>
            </a:r>
            <a:r>
              <a:rPr lang="en-US" altLang="ja-JP" sz="1200"/>
              <a:t>loginDTO</a:t>
            </a:r>
            <a:r>
              <a:rPr lang="ja-JP" altLang="en-US" sz="1200"/>
              <a:t>の</a:t>
            </a:r>
            <a:r>
              <a:rPr lang="en-US" altLang="ja-JP" sz="1200"/>
              <a:t>userName</a:t>
            </a:r>
            <a:r>
              <a:rPr lang="ja-JP" altLang="en-US" sz="1200"/>
              <a:t>を取り出す。</a:t>
            </a:r>
            <a:endParaRPr lang="en-US" altLang="ja-JP" sz="1200"/>
          </a:p>
          <a:p>
            <a:endParaRPr lang="en-US" altLang="ja-JP" sz="1200"/>
          </a:p>
          <a:p>
            <a:endParaRPr lang="en-US" altLang="ja-JP" sz="1200"/>
          </a:p>
        </p:txBody>
      </p:sp>
      <p:sp>
        <p:nvSpPr>
          <p:cNvPr id="22" name="四角形: 1 つの角を切り取る 21">
            <a:extLst>
              <a:ext uri="{FF2B5EF4-FFF2-40B4-BE49-F238E27FC236}">
                <a16:creationId xmlns:a16="http://schemas.microsoft.com/office/drawing/2014/main" id="{A23A87AC-E997-4BB1-A216-0B40D53AFB34}"/>
              </a:ext>
            </a:extLst>
          </p:cNvPr>
          <p:cNvSpPr/>
          <p:nvPr/>
        </p:nvSpPr>
        <p:spPr>
          <a:xfrm>
            <a:off x="1161192" y="3353098"/>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MyPageAction</a:t>
            </a:r>
            <a:endParaRPr kumimoji="1" lang="ja-JP" altLang="en-US" sz="1600"/>
          </a:p>
        </p:txBody>
      </p:sp>
      <p:sp>
        <p:nvSpPr>
          <p:cNvPr id="2" name="テキスト ボックス 1">
            <a:extLst>
              <a:ext uri="{FF2B5EF4-FFF2-40B4-BE49-F238E27FC236}">
                <a16:creationId xmlns:a16="http://schemas.microsoft.com/office/drawing/2014/main" id="{DC259EE2-CB9D-4D9A-81E0-50AD6F913710}"/>
              </a:ext>
            </a:extLst>
          </p:cNvPr>
          <p:cNvSpPr txBox="1"/>
          <p:nvPr/>
        </p:nvSpPr>
        <p:spPr>
          <a:xfrm>
            <a:off x="505166" y="1280443"/>
            <a:ext cx="2728405" cy="369332"/>
          </a:xfrm>
          <a:prstGeom prst="rect">
            <a:avLst/>
          </a:prstGeom>
          <a:noFill/>
        </p:spPr>
        <p:txBody>
          <a:bodyPr wrap="square" rtlCol="0">
            <a:spAutoFit/>
          </a:bodyPr>
          <a:lstStyle/>
          <a:p>
            <a:r>
              <a:rPr kumimoji="1" lang="ja-JP" altLang="en-US"/>
              <a:t>イベントの検索</a:t>
            </a:r>
          </a:p>
        </p:txBody>
      </p:sp>
      <p:sp>
        <p:nvSpPr>
          <p:cNvPr id="23" name="テキスト ボックス 22">
            <a:extLst>
              <a:ext uri="{FF2B5EF4-FFF2-40B4-BE49-F238E27FC236}">
                <a16:creationId xmlns:a16="http://schemas.microsoft.com/office/drawing/2014/main" id="{E704B382-10C2-4A41-B905-9C926363B1EB}"/>
              </a:ext>
            </a:extLst>
          </p:cNvPr>
          <p:cNvSpPr txBox="1"/>
          <p:nvPr/>
        </p:nvSpPr>
        <p:spPr>
          <a:xfrm>
            <a:off x="9672172" y="3085294"/>
            <a:ext cx="2435816" cy="646331"/>
          </a:xfrm>
          <a:prstGeom prst="rect">
            <a:avLst/>
          </a:prstGeom>
          <a:noFill/>
        </p:spPr>
        <p:txBody>
          <a:bodyPr wrap="square" rtlCol="0">
            <a:spAutoFit/>
          </a:bodyPr>
          <a:lstStyle/>
          <a:p>
            <a:r>
              <a:rPr lang="en-US" altLang="ja-JP" sz="1200"/>
              <a:t>Ps.setString(1,username);</a:t>
            </a:r>
          </a:p>
          <a:p>
            <a:r>
              <a:rPr lang="ja-JP" altLang="en-US" sz="1200"/>
              <a:t>・・・　全部の</a:t>
            </a:r>
            <a:r>
              <a:rPr lang="en-US" altLang="ja-JP" sz="1200"/>
              <a:t>?</a:t>
            </a:r>
            <a:r>
              <a:rPr lang="ja-JP" altLang="en-US" sz="1200"/>
              <a:t>に</a:t>
            </a:r>
            <a:r>
              <a:rPr lang="en-US" altLang="ja-JP" sz="1200"/>
              <a:t>userName</a:t>
            </a:r>
            <a:r>
              <a:rPr lang="ja-JP" altLang="en-US" sz="1200"/>
              <a:t>を入れていく</a:t>
            </a:r>
            <a:endParaRPr lang="en-US" altLang="ja-JP" sz="1200"/>
          </a:p>
        </p:txBody>
      </p:sp>
      <p:sp>
        <p:nvSpPr>
          <p:cNvPr id="25" name="テキスト ボックス 24">
            <a:extLst>
              <a:ext uri="{FF2B5EF4-FFF2-40B4-BE49-F238E27FC236}">
                <a16:creationId xmlns:a16="http://schemas.microsoft.com/office/drawing/2014/main" id="{C6DCD1B2-4304-4C3B-8A6C-422C0F1B2A2F}"/>
              </a:ext>
            </a:extLst>
          </p:cNvPr>
          <p:cNvSpPr txBox="1"/>
          <p:nvPr/>
        </p:nvSpPr>
        <p:spPr>
          <a:xfrm>
            <a:off x="1312138" y="5383928"/>
            <a:ext cx="3508431" cy="830997"/>
          </a:xfrm>
          <a:prstGeom prst="rect">
            <a:avLst/>
          </a:prstGeom>
          <a:noFill/>
        </p:spPr>
        <p:txBody>
          <a:bodyPr wrap="square" rtlCol="0">
            <a:spAutoFit/>
          </a:bodyPr>
          <a:lstStyle/>
          <a:p>
            <a:r>
              <a:rPr lang="en-US" altLang="ja-JP" sz="1200"/>
              <a:t>iventDTOList</a:t>
            </a:r>
            <a:r>
              <a:rPr lang="ja-JP" altLang="en-US" sz="1200"/>
              <a:t>のイベントが終了しているもの、終了していないものを分ける。</a:t>
            </a:r>
            <a:endParaRPr lang="en-US" altLang="ja-JP" sz="1200"/>
          </a:p>
          <a:p>
            <a:r>
              <a:rPr lang="en-US" altLang="ja-JP" sz="1200"/>
              <a:t>notAchievedIventList  </a:t>
            </a:r>
            <a:r>
              <a:rPr lang="ja-JP" altLang="en-US" sz="1200"/>
              <a:t>未達成のイベントリスト</a:t>
            </a:r>
            <a:endParaRPr lang="en-US" altLang="ja-JP" sz="1200"/>
          </a:p>
          <a:p>
            <a:r>
              <a:rPr lang="en-US" altLang="ja-JP" sz="1200"/>
              <a:t>oldIventList </a:t>
            </a:r>
            <a:r>
              <a:rPr lang="ja-JP" altLang="en-US" sz="1200"/>
              <a:t>達成済み</a:t>
            </a:r>
            <a:endParaRPr lang="en-US" altLang="ja-JP" sz="1200"/>
          </a:p>
        </p:txBody>
      </p:sp>
    </p:spTree>
    <p:extLst>
      <p:ext uri="{BB962C8B-B14F-4D97-AF65-F5344CB8AC3E}">
        <p14:creationId xmlns:p14="http://schemas.microsoft.com/office/powerpoint/2010/main" val="1962348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1 つの角を切り取る 3">
            <a:extLst>
              <a:ext uri="{FF2B5EF4-FFF2-40B4-BE49-F238E27FC236}">
                <a16:creationId xmlns:a16="http://schemas.microsoft.com/office/drawing/2014/main" id="{D70DE214-6123-4761-80DB-14F982F00F7D}"/>
              </a:ext>
            </a:extLst>
          </p:cNvPr>
          <p:cNvSpPr/>
          <p:nvPr/>
        </p:nvSpPr>
        <p:spPr>
          <a:xfrm>
            <a:off x="1277932" y="5091841"/>
            <a:ext cx="2317593" cy="422194"/>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200"/>
              <a:t>UserInfoConfirmAction</a:t>
            </a:r>
            <a:endParaRPr kumimoji="1" lang="ja-JP" altLang="en-US" sz="1200"/>
          </a:p>
        </p:txBody>
      </p:sp>
      <p:sp>
        <p:nvSpPr>
          <p:cNvPr id="5" name="テキスト ボックス 4">
            <a:extLst>
              <a:ext uri="{FF2B5EF4-FFF2-40B4-BE49-F238E27FC236}">
                <a16:creationId xmlns:a16="http://schemas.microsoft.com/office/drawing/2014/main" id="{46090303-B6AE-46E9-A300-172DA1AFC7F1}"/>
              </a:ext>
            </a:extLst>
          </p:cNvPr>
          <p:cNvSpPr txBox="1"/>
          <p:nvPr/>
        </p:nvSpPr>
        <p:spPr>
          <a:xfrm>
            <a:off x="265808" y="16342"/>
            <a:ext cx="3897819" cy="369332"/>
          </a:xfrm>
          <a:prstGeom prst="rect">
            <a:avLst/>
          </a:prstGeom>
          <a:noFill/>
        </p:spPr>
        <p:txBody>
          <a:bodyPr wrap="square" rtlCol="0">
            <a:spAutoFit/>
          </a:bodyPr>
          <a:lstStyle/>
          <a:p>
            <a:r>
              <a:rPr kumimoji="1" lang="ja-JP" altLang="en-US"/>
              <a:t>ユーザー登録内容の更新</a:t>
            </a:r>
            <a:endParaRPr kumimoji="1" lang="en-US" altLang="ja-JP"/>
          </a:p>
        </p:txBody>
      </p:sp>
      <p:sp>
        <p:nvSpPr>
          <p:cNvPr id="6" name="テキスト ボックス 5">
            <a:extLst>
              <a:ext uri="{FF2B5EF4-FFF2-40B4-BE49-F238E27FC236}">
                <a16:creationId xmlns:a16="http://schemas.microsoft.com/office/drawing/2014/main" id="{5E74672C-9C7A-49FC-A925-12D0DD516EF3}"/>
              </a:ext>
            </a:extLst>
          </p:cNvPr>
          <p:cNvSpPr txBox="1"/>
          <p:nvPr/>
        </p:nvSpPr>
        <p:spPr>
          <a:xfrm>
            <a:off x="265808" y="476216"/>
            <a:ext cx="8372165" cy="954107"/>
          </a:xfrm>
          <a:prstGeom prst="rect">
            <a:avLst/>
          </a:prstGeom>
          <a:noFill/>
        </p:spPr>
        <p:txBody>
          <a:bodyPr wrap="square" rtlCol="0">
            <a:spAutoFit/>
          </a:bodyPr>
          <a:lstStyle/>
          <a:p>
            <a:r>
              <a:rPr lang="ja-JP" altLang="en-US" sz="1400"/>
              <a:t>機能：ユーザー登録内容の更新</a:t>
            </a:r>
            <a:endParaRPr lang="en-US" altLang="ja-JP" sz="1400"/>
          </a:p>
          <a:p>
            <a:r>
              <a:rPr lang="ja-JP" altLang="en-US" sz="1400"/>
              <a:t>「名前、性別」以外の項目を変更できるようにする。</a:t>
            </a:r>
            <a:endParaRPr lang="en-US" altLang="ja-JP" sz="1400"/>
          </a:p>
          <a:p>
            <a:r>
              <a:rPr lang="ja-JP" altLang="en-US" sz="1400"/>
              <a:t>「パスワード、メールアドレス、年齢」が空欄になった場合エラーを返す。</a:t>
            </a:r>
            <a:endParaRPr lang="en-US" altLang="ja-JP" sz="1400"/>
          </a:p>
          <a:p>
            <a:r>
              <a:rPr lang="ja-JP" altLang="en-US" sz="1400"/>
              <a:t>追記できる項目は次のもの「</a:t>
            </a:r>
            <a:r>
              <a:rPr lang="en-US" altLang="ja-JP" sz="1400"/>
              <a:t>comment</a:t>
            </a:r>
            <a:r>
              <a:rPr lang="ja-JP" altLang="en-US" sz="1400"/>
              <a:t>、</a:t>
            </a:r>
            <a:r>
              <a:rPr lang="en-US" altLang="ja-JP" sz="1400"/>
              <a:t>bike1</a:t>
            </a:r>
            <a:r>
              <a:rPr lang="ja-JP" altLang="en-US" sz="1400"/>
              <a:t>、</a:t>
            </a:r>
            <a:r>
              <a:rPr lang="en-US" altLang="ja-JP" sz="1400"/>
              <a:t>bike2</a:t>
            </a:r>
            <a:r>
              <a:rPr lang="ja-JP" altLang="en-US" sz="1400"/>
              <a:t>、</a:t>
            </a:r>
            <a:r>
              <a:rPr lang="en-US" altLang="ja-JP" sz="1400"/>
              <a:t>bike3</a:t>
            </a:r>
            <a:r>
              <a:rPr lang="ja-JP" altLang="en-US" sz="1400"/>
              <a:t>、</a:t>
            </a:r>
            <a:r>
              <a:rPr lang="en-US" altLang="ja-JP" sz="1400"/>
              <a:t>img</a:t>
            </a:r>
            <a:r>
              <a:rPr lang="ja-JP" altLang="en-US" sz="1400"/>
              <a:t>」</a:t>
            </a:r>
            <a:endParaRPr lang="en-US" altLang="ja-JP" sz="1400"/>
          </a:p>
        </p:txBody>
      </p:sp>
      <p:sp>
        <p:nvSpPr>
          <p:cNvPr id="7" name="正方形/長方形 6">
            <a:extLst>
              <a:ext uri="{FF2B5EF4-FFF2-40B4-BE49-F238E27FC236}">
                <a16:creationId xmlns:a16="http://schemas.microsoft.com/office/drawing/2014/main" id="{8756D71F-5C65-4BCA-A365-4D5034428B7B}"/>
              </a:ext>
            </a:extLst>
          </p:cNvPr>
          <p:cNvSpPr/>
          <p:nvPr/>
        </p:nvSpPr>
        <p:spPr>
          <a:xfrm>
            <a:off x="6547239" y="175870"/>
            <a:ext cx="3031767" cy="2123658"/>
          </a:xfrm>
          <a:prstGeom prst="rect">
            <a:avLst/>
          </a:prstGeom>
        </p:spPr>
        <p:txBody>
          <a:bodyPr wrap="square">
            <a:spAutoFit/>
          </a:bodyPr>
          <a:lstStyle/>
          <a:p>
            <a:r>
              <a:rPr lang="ja-JP" altLang="en-US" sz="1200"/>
              <a:t>・</a:t>
            </a:r>
            <a:r>
              <a:rPr lang="en-US" altLang="ja-JP" sz="1200"/>
              <a:t>SUCCESS</a:t>
            </a:r>
          </a:p>
          <a:p>
            <a:r>
              <a:rPr lang="ja-JP" altLang="en-US" sz="1200"/>
              <a:t>条件：以下の条件すべて（再入力時を除く）</a:t>
            </a:r>
            <a:endParaRPr lang="en-US" altLang="ja-JP" sz="1200"/>
          </a:p>
          <a:p>
            <a:r>
              <a:rPr lang="ja-JP" altLang="en-US" sz="1200"/>
              <a:t>「パスワード、メールアドレス、年齢」が記入されているとき。</a:t>
            </a:r>
            <a:endParaRPr lang="en-US" altLang="ja-JP" sz="1200"/>
          </a:p>
          <a:p>
            <a:r>
              <a:rPr lang="ja-JP" altLang="en-US" sz="1200"/>
              <a:t>メールアドレスに</a:t>
            </a:r>
            <a:r>
              <a:rPr lang="en-US" altLang="ja-JP" sz="1200"/>
              <a:t>@</a:t>
            </a:r>
            <a:r>
              <a:rPr lang="ja-JP" altLang="en-US" sz="1200"/>
              <a:t>が入っているとき。</a:t>
            </a:r>
            <a:endParaRPr lang="en-US" altLang="ja-JP" sz="1200"/>
          </a:p>
          <a:p>
            <a:r>
              <a:rPr lang="en-US" altLang="ja-JP" sz="1200"/>
              <a:t>2</a:t>
            </a:r>
            <a:r>
              <a:rPr lang="ja-JP" altLang="en-US" sz="1200"/>
              <a:t>回目のパスワードが</a:t>
            </a:r>
            <a:r>
              <a:rPr lang="en-US" altLang="ja-JP" sz="1200"/>
              <a:t>1</a:t>
            </a:r>
            <a:r>
              <a:rPr lang="ja-JP" altLang="en-US" sz="1200"/>
              <a:t>回目と同じとき。</a:t>
            </a:r>
            <a:endParaRPr lang="en-US" altLang="ja-JP" sz="1200"/>
          </a:p>
          <a:p>
            <a:r>
              <a:rPr lang="ja-JP" altLang="en-US" sz="1200"/>
              <a:t>機能：</a:t>
            </a:r>
            <a:endParaRPr lang="en-US" altLang="ja-JP" sz="1200"/>
          </a:p>
          <a:p>
            <a:r>
              <a:rPr lang="ja-JP" altLang="en-US" sz="1200"/>
              <a:t>記入された内容を</a:t>
            </a:r>
            <a:r>
              <a:rPr lang="en-US" altLang="ja-JP" sz="1200"/>
              <a:t>session</a:t>
            </a:r>
            <a:r>
              <a:rPr lang="ja-JP" altLang="en-US" sz="1200" err="1"/>
              <a:t>に保</a:t>
            </a:r>
            <a:r>
              <a:rPr lang="ja-JP" altLang="en-US" sz="1200"/>
              <a:t>存する。</a:t>
            </a:r>
            <a:endParaRPr lang="en-US" altLang="ja-JP" sz="1200"/>
          </a:p>
          <a:p>
            <a:r>
              <a:rPr lang="ja-JP" altLang="en-US" sz="1200"/>
              <a:t>次の画面：</a:t>
            </a:r>
            <a:endParaRPr lang="en-US" altLang="ja-JP" sz="1200"/>
          </a:p>
          <a:p>
            <a:r>
              <a:rPr lang="en-US" altLang="ja-JP" sz="1200"/>
              <a:t>userInfoConfirm.</a:t>
            </a:r>
            <a:r>
              <a:rPr lang="en-US" altLang="ja-JP" sz="1200" err="1"/>
              <a:t>jsp</a:t>
            </a:r>
            <a:endParaRPr lang="ja-JP" altLang="en-US" sz="1200"/>
          </a:p>
        </p:txBody>
      </p:sp>
      <p:sp>
        <p:nvSpPr>
          <p:cNvPr id="8" name="正方形/長方形 7">
            <a:extLst>
              <a:ext uri="{FF2B5EF4-FFF2-40B4-BE49-F238E27FC236}">
                <a16:creationId xmlns:a16="http://schemas.microsoft.com/office/drawing/2014/main" id="{BC629C27-803E-44D0-86CC-95F9E6871600}"/>
              </a:ext>
            </a:extLst>
          </p:cNvPr>
          <p:cNvSpPr/>
          <p:nvPr/>
        </p:nvSpPr>
        <p:spPr>
          <a:xfrm>
            <a:off x="9670742" y="175870"/>
            <a:ext cx="2521258" cy="2123658"/>
          </a:xfrm>
          <a:prstGeom prst="rect">
            <a:avLst/>
          </a:prstGeom>
        </p:spPr>
        <p:txBody>
          <a:bodyPr wrap="square">
            <a:spAutoFit/>
          </a:bodyPr>
          <a:lstStyle/>
          <a:p>
            <a:r>
              <a:rPr lang="ja-JP" altLang="en-US" sz="1200"/>
              <a:t>・</a:t>
            </a:r>
            <a:r>
              <a:rPr lang="en-US" altLang="ja-JP" sz="1200"/>
              <a:t>ERROR</a:t>
            </a:r>
          </a:p>
          <a:p>
            <a:r>
              <a:rPr lang="ja-JP" altLang="en-US" sz="1200"/>
              <a:t>条件：</a:t>
            </a:r>
            <a:endParaRPr lang="en-US" altLang="ja-JP" sz="1200"/>
          </a:p>
          <a:p>
            <a:r>
              <a:rPr lang="en-US" altLang="ja-JP" sz="1200"/>
              <a:t>SUCCESS</a:t>
            </a:r>
            <a:r>
              <a:rPr lang="ja-JP" altLang="en-US" sz="1200"/>
              <a:t>にならないとき。</a:t>
            </a:r>
            <a:endParaRPr lang="en-US" altLang="ja-JP" sz="1200"/>
          </a:p>
          <a:p>
            <a:r>
              <a:rPr lang="ja-JP" altLang="en-US" sz="1200"/>
              <a:t>再入力の時。</a:t>
            </a:r>
            <a:endParaRPr lang="en-US" altLang="ja-JP" sz="1200"/>
          </a:p>
          <a:p>
            <a:r>
              <a:rPr lang="ja-JP" altLang="en-US" sz="1200"/>
              <a:t>機能：</a:t>
            </a:r>
            <a:endParaRPr lang="en-US" altLang="ja-JP" sz="1200"/>
          </a:p>
          <a:p>
            <a:r>
              <a:rPr lang="ja-JP" altLang="en-US" sz="1200"/>
              <a:t>問題がない入力内容は</a:t>
            </a:r>
            <a:r>
              <a:rPr lang="en-US" altLang="ja-JP" sz="1200"/>
              <a:t>session</a:t>
            </a:r>
            <a:r>
              <a:rPr lang="ja-JP" altLang="en-US" sz="1200"/>
              <a:t>に格納</a:t>
            </a:r>
            <a:endParaRPr lang="en-US" altLang="ja-JP" sz="1200"/>
          </a:p>
          <a:p>
            <a:r>
              <a:rPr lang="ja-JP" altLang="en-US" sz="1200"/>
              <a:t>未入力項目や問題がある項目には</a:t>
            </a:r>
            <a:r>
              <a:rPr lang="en-US" altLang="ja-JP" sz="1200"/>
              <a:t>”error1”</a:t>
            </a:r>
            <a:r>
              <a:rPr lang="ja-JP" altLang="en-US" sz="1200"/>
              <a:t>などを</a:t>
            </a:r>
            <a:r>
              <a:rPr lang="en-US" altLang="ja-JP" sz="1200"/>
              <a:t>session</a:t>
            </a:r>
            <a:r>
              <a:rPr lang="ja-JP" altLang="en-US" sz="1200"/>
              <a:t>に格納</a:t>
            </a:r>
            <a:endParaRPr lang="en-US" altLang="ja-JP" sz="1200"/>
          </a:p>
          <a:p>
            <a:r>
              <a:rPr lang="ja-JP" altLang="en-US" sz="1200"/>
              <a:t>次の画面：</a:t>
            </a:r>
            <a:endParaRPr lang="en-US" altLang="ja-JP" sz="1200"/>
          </a:p>
          <a:p>
            <a:r>
              <a:rPr lang="en-US" altLang="ja-JP" sz="1200"/>
              <a:t>userInfoChange.</a:t>
            </a:r>
            <a:r>
              <a:rPr lang="en-US" altLang="ja-JP" sz="1200" err="1"/>
              <a:t>jsp</a:t>
            </a:r>
            <a:endParaRPr lang="en-US" altLang="ja-JP" sz="1200"/>
          </a:p>
        </p:txBody>
      </p:sp>
      <p:sp>
        <p:nvSpPr>
          <p:cNvPr id="10" name="四角形: 1 つの角を切り取る 9">
            <a:extLst>
              <a:ext uri="{FF2B5EF4-FFF2-40B4-BE49-F238E27FC236}">
                <a16:creationId xmlns:a16="http://schemas.microsoft.com/office/drawing/2014/main" id="{1DDC0DFD-FEE9-4F9B-850E-A45DD7397642}"/>
              </a:ext>
            </a:extLst>
          </p:cNvPr>
          <p:cNvSpPr/>
          <p:nvPr/>
        </p:nvSpPr>
        <p:spPr>
          <a:xfrm>
            <a:off x="4825272" y="5198795"/>
            <a:ext cx="2582954"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UserInfoConfirmDAO</a:t>
            </a:r>
            <a:endParaRPr kumimoji="1" lang="ja-JP" altLang="en-US" sz="1100"/>
          </a:p>
        </p:txBody>
      </p:sp>
      <p:sp>
        <p:nvSpPr>
          <p:cNvPr id="11" name="フローチャート: 代替処理 10">
            <a:extLst>
              <a:ext uri="{FF2B5EF4-FFF2-40B4-BE49-F238E27FC236}">
                <a16:creationId xmlns:a16="http://schemas.microsoft.com/office/drawing/2014/main" id="{87D54240-1893-4B9B-9975-F01DEAB39D16}"/>
              </a:ext>
            </a:extLst>
          </p:cNvPr>
          <p:cNvSpPr/>
          <p:nvPr/>
        </p:nvSpPr>
        <p:spPr>
          <a:xfrm>
            <a:off x="8637973" y="5091841"/>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2" name="直線矢印コネクタ 11">
            <a:extLst>
              <a:ext uri="{FF2B5EF4-FFF2-40B4-BE49-F238E27FC236}">
                <a16:creationId xmlns:a16="http://schemas.microsoft.com/office/drawing/2014/main" id="{7ABF74AB-BB32-415B-87F4-1D291CCEB24B}"/>
              </a:ext>
            </a:extLst>
          </p:cNvPr>
          <p:cNvCxnSpPr>
            <a:cxnSpLocks/>
          </p:cNvCxnSpPr>
          <p:nvPr/>
        </p:nvCxnSpPr>
        <p:spPr>
          <a:xfrm>
            <a:off x="3803474" y="5178604"/>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277A766-A852-41A0-BB4F-73D29363F7BB}"/>
              </a:ext>
            </a:extLst>
          </p:cNvPr>
          <p:cNvCxnSpPr>
            <a:cxnSpLocks/>
          </p:cNvCxnSpPr>
          <p:nvPr/>
        </p:nvCxnSpPr>
        <p:spPr>
          <a:xfrm>
            <a:off x="7408226" y="5198794"/>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D9BB4D89-32E4-4CF2-8C7C-E214866042DD}"/>
              </a:ext>
            </a:extLst>
          </p:cNvPr>
          <p:cNvCxnSpPr>
            <a:cxnSpLocks/>
          </p:cNvCxnSpPr>
          <p:nvPr/>
        </p:nvCxnSpPr>
        <p:spPr>
          <a:xfrm flipH="1">
            <a:off x="7408226" y="5551980"/>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AEBEB24-A4B1-4281-87B8-C52F9EA2B8F4}"/>
              </a:ext>
            </a:extLst>
          </p:cNvPr>
          <p:cNvCxnSpPr>
            <a:cxnSpLocks/>
          </p:cNvCxnSpPr>
          <p:nvPr/>
        </p:nvCxnSpPr>
        <p:spPr>
          <a:xfrm flipH="1" flipV="1">
            <a:off x="3678198" y="5514034"/>
            <a:ext cx="1119575"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D0F4496-37A7-4AC6-9732-8D82460F208B}"/>
              </a:ext>
            </a:extLst>
          </p:cNvPr>
          <p:cNvSpPr txBox="1"/>
          <p:nvPr/>
        </p:nvSpPr>
        <p:spPr>
          <a:xfrm>
            <a:off x="858721" y="4090942"/>
            <a:ext cx="5082311" cy="307777"/>
          </a:xfrm>
          <a:prstGeom prst="rect">
            <a:avLst/>
          </a:prstGeom>
          <a:noFill/>
        </p:spPr>
        <p:txBody>
          <a:bodyPr wrap="square" rtlCol="0">
            <a:spAutoFit/>
          </a:bodyPr>
          <a:lstStyle/>
          <a:p>
            <a:r>
              <a:rPr lang="ja-JP" altLang="en-US" sz="1400"/>
              <a:t>ユーザーの登録内容を変更する</a:t>
            </a:r>
            <a:endParaRPr lang="en-US" altLang="ja-JP" sz="1400"/>
          </a:p>
        </p:txBody>
      </p:sp>
      <p:sp>
        <p:nvSpPr>
          <p:cNvPr id="23" name="正方形/長方形 22">
            <a:extLst>
              <a:ext uri="{FF2B5EF4-FFF2-40B4-BE49-F238E27FC236}">
                <a16:creationId xmlns:a16="http://schemas.microsoft.com/office/drawing/2014/main" id="{3EF6C3B0-4EA4-47BB-90CF-061FBF279874}"/>
              </a:ext>
            </a:extLst>
          </p:cNvPr>
          <p:cNvSpPr/>
          <p:nvPr/>
        </p:nvSpPr>
        <p:spPr>
          <a:xfrm>
            <a:off x="7053265" y="3806463"/>
            <a:ext cx="5378954" cy="1277273"/>
          </a:xfrm>
          <a:prstGeom prst="rect">
            <a:avLst/>
          </a:prstGeom>
        </p:spPr>
        <p:txBody>
          <a:bodyPr wrap="square">
            <a:spAutoFit/>
          </a:bodyPr>
          <a:lstStyle/>
          <a:p>
            <a:r>
              <a:rPr lang="en-US" altLang="ja-JP" sz="1100"/>
              <a:t>Sql = “UPDATE  userLoginDate SET userPassword=? , userAge = ?, userMail=? ”;</a:t>
            </a:r>
          </a:p>
          <a:p>
            <a:r>
              <a:rPr lang="en-US" altLang="ja-JP" sz="1100"/>
              <a:t> if(comment != null){</a:t>
            </a:r>
          </a:p>
          <a:p>
            <a:r>
              <a:rPr lang="en-US" altLang="ja-JP" sz="1100"/>
              <a:t>   sql += “ ,comment = ?”;</a:t>
            </a:r>
          </a:p>
          <a:p>
            <a:r>
              <a:rPr lang="en-US" altLang="ja-JP" sz="1100"/>
              <a:t>} </a:t>
            </a:r>
          </a:p>
          <a:p>
            <a:r>
              <a:rPr lang="ja-JP" altLang="en-US" sz="1100"/>
              <a:t>・・・・</a:t>
            </a:r>
            <a:endParaRPr lang="en-US" altLang="ja-JP" sz="1100"/>
          </a:p>
          <a:p>
            <a:r>
              <a:rPr lang="en-US" altLang="ja-JP" sz="1100"/>
              <a:t>Sql + “WHERE </a:t>
            </a:r>
            <a:r>
              <a:rPr lang="en-US" altLang="ja-JP" sz="1100" err="1"/>
              <a:t>userName</a:t>
            </a:r>
            <a:r>
              <a:rPr lang="en-US" altLang="ja-JP" sz="1100"/>
              <a:t> = ? ;” ; </a:t>
            </a:r>
          </a:p>
        </p:txBody>
      </p:sp>
      <p:sp>
        <p:nvSpPr>
          <p:cNvPr id="24" name="テキスト ボックス 23">
            <a:extLst>
              <a:ext uri="{FF2B5EF4-FFF2-40B4-BE49-F238E27FC236}">
                <a16:creationId xmlns:a16="http://schemas.microsoft.com/office/drawing/2014/main" id="{354BB1AE-691D-4FD9-BB26-663DFE0A5A54}"/>
              </a:ext>
            </a:extLst>
          </p:cNvPr>
          <p:cNvSpPr txBox="1"/>
          <p:nvPr/>
        </p:nvSpPr>
        <p:spPr>
          <a:xfrm>
            <a:off x="3595525" y="4491479"/>
            <a:ext cx="4539645" cy="646331"/>
          </a:xfrm>
          <a:prstGeom prst="rect">
            <a:avLst/>
          </a:prstGeom>
          <a:noFill/>
        </p:spPr>
        <p:txBody>
          <a:bodyPr wrap="square" rtlCol="0">
            <a:spAutoFit/>
          </a:bodyPr>
          <a:lstStyle/>
          <a:p>
            <a:r>
              <a:rPr lang="en-US" altLang="ja-JP" sz="1200" err="1"/>
              <a:t>getUniqueUserInfo</a:t>
            </a:r>
            <a:r>
              <a:rPr lang="en-US" altLang="ja-JP" sz="1200"/>
              <a:t>(); </a:t>
            </a:r>
          </a:p>
          <a:p>
            <a:r>
              <a:rPr lang="ja-JP" altLang="en-US" sz="1200"/>
              <a:t>引数：</a:t>
            </a:r>
            <a:r>
              <a:rPr lang="en-US" altLang="ja-JP" sz="1200"/>
              <a:t>userCreateDTO.getUserName</a:t>
            </a:r>
          </a:p>
          <a:p>
            <a:r>
              <a:rPr lang="ja-JP" altLang="en-US" sz="1200"/>
              <a:t>戻り値：</a:t>
            </a:r>
            <a:r>
              <a:rPr lang="en-US" altLang="ja-JP" sz="1200" err="1"/>
              <a:t>boolean</a:t>
            </a:r>
            <a:endParaRPr lang="en-US" altLang="ja-JP" sz="1200"/>
          </a:p>
        </p:txBody>
      </p:sp>
      <p:sp>
        <p:nvSpPr>
          <p:cNvPr id="25" name="テキスト ボックス 24">
            <a:extLst>
              <a:ext uri="{FF2B5EF4-FFF2-40B4-BE49-F238E27FC236}">
                <a16:creationId xmlns:a16="http://schemas.microsoft.com/office/drawing/2014/main" id="{9037D8C7-A229-418F-BF51-CCB94D413EA5}"/>
              </a:ext>
            </a:extLst>
          </p:cNvPr>
          <p:cNvSpPr txBox="1"/>
          <p:nvPr/>
        </p:nvSpPr>
        <p:spPr>
          <a:xfrm>
            <a:off x="4882934" y="5653599"/>
            <a:ext cx="2770436" cy="830997"/>
          </a:xfrm>
          <a:prstGeom prst="rect">
            <a:avLst/>
          </a:prstGeom>
          <a:noFill/>
        </p:spPr>
        <p:txBody>
          <a:bodyPr wrap="square" rtlCol="0">
            <a:spAutoFit/>
          </a:bodyPr>
          <a:lstStyle/>
          <a:p>
            <a:r>
              <a:rPr lang="ja-JP" altLang="en-US" sz="1200"/>
              <a:t>変更した</a:t>
            </a:r>
            <a:endParaRPr lang="en-US" altLang="ja-JP" sz="1200"/>
          </a:p>
          <a:p>
            <a:r>
              <a:rPr lang="en-US" altLang="ja-JP" sz="1200"/>
              <a:t>True</a:t>
            </a:r>
          </a:p>
          <a:p>
            <a:r>
              <a:rPr lang="ja-JP" altLang="en-US" sz="1200"/>
              <a:t>変更しなかった、できなかった</a:t>
            </a:r>
            <a:endParaRPr lang="en-US" altLang="ja-JP" sz="1200"/>
          </a:p>
          <a:p>
            <a:r>
              <a:rPr lang="en-US" altLang="ja-JP" sz="1200"/>
              <a:t>false</a:t>
            </a:r>
          </a:p>
        </p:txBody>
      </p:sp>
      <p:sp>
        <p:nvSpPr>
          <p:cNvPr id="26" name="テキスト ボックス 25">
            <a:extLst>
              <a:ext uri="{FF2B5EF4-FFF2-40B4-BE49-F238E27FC236}">
                <a16:creationId xmlns:a16="http://schemas.microsoft.com/office/drawing/2014/main" id="{66C6C640-56CF-4626-8243-E54AE5EFCBAB}"/>
              </a:ext>
            </a:extLst>
          </p:cNvPr>
          <p:cNvSpPr txBox="1"/>
          <p:nvPr/>
        </p:nvSpPr>
        <p:spPr>
          <a:xfrm>
            <a:off x="731348" y="5551980"/>
            <a:ext cx="2770436" cy="646331"/>
          </a:xfrm>
          <a:prstGeom prst="rect">
            <a:avLst/>
          </a:prstGeom>
          <a:noFill/>
        </p:spPr>
        <p:txBody>
          <a:bodyPr wrap="square" rtlCol="0">
            <a:spAutoFit/>
          </a:bodyPr>
          <a:lstStyle/>
          <a:p>
            <a:r>
              <a:rPr lang="en-US" altLang="ja-JP" sz="1200"/>
              <a:t>true</a:t>
            </a:r>
            <a:r>
              <a:rPr lang="ja-JP" altLang="en-US" sz="1200"/>
              <a:t>なら変更できたことを知らせる</a:t>
            </a:r>
            <a:endParaRPr lang="en-US" altLang="ja-JP" sz="1200"/>
          </a:p>
          <a:p>
            <a:r>
              <a:rPr lang="en-US" altLang="ja-JP" sz="1200"/>
              <a:t>false</a:t>
            </a:r>
            <a:r>
              <a:rPr lang="ja-JP" altLang="en-US" sz="1200"/>
              <a:t>なら変更できなかったことを知らせる。</a:t>
            </a:r>
            <a:endParaRPr lang="en-US" altLang="ja-JP" sz="1200"/>
          </a:p>
        </p:txBody>
      </p:sp>
      <p:sp>
        <p:nvSpPr>
          <p:cNvPr id="21" name="テキスト ボックス 20">
            <a:extLst>
              <a:ext uri="{FF2B5EF4-FFF2-40B4-BE49-F238E27FC236}">
                <a16:creationId xmlns:a16="http://schemas.microsoft.com/office/drawing/2014/main" id="{FEEA8741-88C5-4FB5-BD45-80101E8780BF}"/>
              </a:ext>
            </a:extLst>
          </p:cNvPr>
          <p:cNvSpPr txBox="1"/>
          <p:nvPr/>
        </p:nvSpPr>
        <p:spPr>
          <a:xfrm>
            <a:off x="858721" y="2804078"/>
            <a:ext cx="5082311" cy="954107"/>
          </a:xfrm>
          <a:prstGeom prst="rect">
            <a:avLst/>
          </a:prstGeom>
          <a:noFill/>
        </p:spPr>
        <p:txBody>
          <a:bodyPr wrap="square" rtlCol="0">
            <a:spAutoFit/>
          </a:bodyPr>
          <a:lstStyle/>
          <a:p>
            <a:r>
              <a:rPr lang="ja-JP" altLang="en-US" sz="1400"/>
              <a:t>記入内容を確認する</a:t>
            </a:r>
            <a:endParaRPr lang="en-US" altLang="ja-JP" sz="1400"/>
          </a:p>
          <a:p>
            <a:r>
              <a:rPr lang="ja-JP" altLang="en-US" sz="1400"/>
              <a:t>パスワード、メールアドレス、年齢が記入されていることをチェックする。記入されていなければ記入されていない</a:t>
            </a:r>
            <a:r>
              <a:rPr lang="en-US" altLang="ja-JP" sz="1400"/>
              <a:t>session</a:t>
            </a:r>
            <a:r>
              <a:rPr lang="ja-JP" altLang="en-US" sz="1400"/>
              <a:t>に</a:t>
            </a:r>
            <a:r>
              <a:rPr lang="en-US" altLang="ja-JP" sz="1400"/>
              <a:t>errror</a:t>
            </a:r>
            <a:r>
              <a:rPr lang="ja-JP" altLang="en-US" sz="1400"/>
              <a:t>を入れる。（</a:t>
            </a:r>
            <a:r>
              <a:rPr lang="en-US" altLang="ja-JP" sz="1400"/>
              <a:t>userCreate</a:t>
            </a:r>
            <a:r>
              <a:rPr lang="ja-JP" altLang="en-US" sz="1400"/>
              <a:t>と同様</a:t>
            </a:r>
            <a:r>
              <a:rPr lang="en-US" altLang="ja-JP" sz="1400"/>
              <a:t>)</a:t>
            </a:r>
          </a:p>
        </p:txBody>
      </p:sp>
    </p:spTree>
    <p:extLst>
      <p:ext uri="{BB962C8B-B14F-4D97-AF65-F5344CB8AC3E}">
        <p14:creationId xmlns:p14="http://schemas.microsoft.com/office/powerpoint/2010/main" val="620795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E7418B-3F1C-4D80-ADED-6101AA0AC681}"/>
              </a:ext>
            </a:extLst>
          </p:cNvPr>
          <p:cNvSpPr/>
          <p:nvPr/>
        </p:nvSpPr>
        <p:spPr>
          <a:xfrm>
            <a:off x="4671465" y="3654087"/>
            <a:ext cx="2228295" cy="15269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Home</a:t>
            </a:r>
            <a:r>
              <a:rPr kumimoji="1" lang="ja-JP" altLang="en-US"/>
              <a:t>画面</a:t>
            </a:r>
          </a:p>
        </p:txBody>
      </p:sp>
      <p:sp>
        <p:nvSpPr>
          <p:cNvPr id="5" name="楕円 4">
            <a:extLst>
              <a:ext uri="{FF2B5EF4-FFF2-40B4-BE49-F238E27FC236}">
                <a16:creationId xmlns:a16="http://schemas.microsoft.com/office/drawing/2014/main" id="{C90D95FA-BE62-4DA1-A8DB-266D15EDFC79}"/>
              </a:ext>
            </a:extLst>
          </p:cNvPr>
          <p:cNvSpPr/>
          <p:nvPr/>
        </p:nvSpPr>
        <p:spPr>
          <a:xfrm>
            <a:off x="5058058" y="2726321"/>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Home.jsp</a:t>
            </a:r>
            <a:endParaRPr kumimoji="1" lang="ja-JP" altLang="en-US" sz="1400"/>
          </a:p>
        </p:txBody>
      </p:sp>
      <p:cxnSp>
        <p:nvCxnSpPr>
          <p:cNvPr id="6" name="直線矢印コネクタ 5">
            <a:extLst>
              <a:ext uri="{FF2B5EF4-FFF2-40B4-BE49-F238E27FC236}">
                <a16:creationId xmlns:a16="http://schemas.microsoft.com/office/drawing/2014/main" id="{AC3B69F6-5DD2-4922-9988-4D972C4A0E90}"/>
              </a:ext>
            </a:extLst>
          </p:cNvPr>
          <p:cNvCxnSpPr>
            <a:cxnSpLocks/>
            <a:stCxn id="5" idx="4"/>
            <a:endCxn id="4" idx="0"/>
          </p:cNvCxnSpPr>
          <p:nvPr/>
        </p:nvCxnSpPr>
        <p:spPr>
          <a:xfrm flipH="1">
            <a:off x="5785613" y="3116939"/>
            <a:ext cx="9292" cy="53714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四角形: 1 つの角を切り取る 6">
            <a:extLst>
              <a:ext uri="{FF2B5EF4-FFF2-40B4-BE49-F238E27FC236}">
                <a16:creationId xmlns:a16="http://schemas.microsoft.com/office/drawing/2014/main" id="{B75024CE-8579-4999-ACE9-8DCBA05F69E3}"/>
              </a:ext>
            </a:extLst>
          </p:cNvPr>
          <p:cNvSpPr/>
          <p:nvPr/>
        </p:nvSpPr>
        <p:spPr>
          <a:xfrm>
            <a:off x="4858326" y="1823006"/>
            <a:ext cx="1873156" cy="53890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HomeAction</a:t>
            </a:r>
            <a:endParaRPr kumimoji="1" lang="ja-JP" altLang="en-US" sz="1600"/>
          </a:p>
        </p:txBody>
      </p:sp>
      <p:cxnSp>
        <p:nvCxnSpPr>
          <p:cNvPr id="8" name="直線矢印コネクタ 7">
            <a:extLst>
              <a:ext uri="{FF2B5EF4-FFF2-40B4-BE49-F238E27FC236}">
                <a16:creationId xmlns:a16="http://schemas.microsoft.com/office/drawing/2014/main" id="{BC6340A7-B9F8-4196-AB01-CA7B396FD1D4}"/>
              </a:ext>
            </a:extLst>
          </p:cNvPr>
          <p:cNvCxnSpPr>
            <a:cxnSpLocks/>
            <a:stCxn id="46" idx="4"/>
            <a:endCxn id="50" idx="0"/>
          </p:cNvCxnSpPr>
          <p:nvPr/>
        </p:nvCxnSpPr>
        <p:spPr>
          <a:xfrm>
            <a:off x="5697294" y="526893"/>
            <a:ext cx="44575" cy="33224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1AD501F-DD87-4CBE-99EE-2B5F6A34ACE2}"/>
              </a:ext>
            </a:extLst>
          </p:cNvPr>
          <p:cNvCxnSpPr>
            <a:cxnSpLocks/>
            <a:stCxn id="4" idx="3"/>
            <a:endCxn id="15" idx="2"/>
          </p:cNvCxnSpPr>
          <p:nvPr/>
        </p:nvCxnSpPr>
        <p:spPr>
          <a:xfrm flipV="1">
            <a:off x="6899760" y="2671580"/>
            <a:ext cx="2066704" cy="1745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AB28DB-3952-4576-8583-B43BFB1EF8DE}"/>
              </a:ext>
            </a:extLst>
          </p:cNvPr>
          <p:cNvSpPr txBox="1"/>
          <p:nvPr/>
        </p:nvSpPr>
        <p:spPr>
          <a:xfrm>
            <a:off x="7232872" y="3137435"/>
            <a:ext cx="1811039" cy="415498"/>
          </a:xfrm>
          <a:prstGeom prst="rect">
            <a:avLst/>
          </a:prstGeom>
          <a:noFill/>
        </p:spPr>
        <p:txBody>
          <a:bodyPr wrap="square" rtlCol="0">
            <a:spAutoFit/>
          </a:bodyPr>
          <a:lstStyle/>
          <a:p>
            <a:r>
              <a:rPr kumimoji="1" lang="ja-JP" altLang="en-US" sz="1050"/>
              <a:t>ゲスト時のみ可能</a:t>
            </a:r>
            <a:endParaRPr kumimoji="1" lang="en-US" altLang="ja-JP" sz="1050"/>
          </a:p>
          <a:p>
            <a:r>
              <a:rPr kumimoji="1" lang="ja-JP" altLang="en-US" sz="1050"/>
              <a:t>ボタン：ログイン</a:t>
            </a:r>
          </a:p>
        </p:txBody>
      </p:sp>
      <p:cxnSp>
        <p:nvCxnSpPr>
          <p:cNvPr id="12" name="直線矢印コネクタ 11">
            <a:extLst>
              <a:ext uri="{FF2B5EF4-FFF2-40B4-BE49-F238E27FC236}">
                <a16:creationId xmlns:a16="http://schemas.microsoft.com/office/drawing/2014/main" id="{961F0096-F713-4775-A062-F48378F3BDC3}"/>
              </a:ext>
            </a:extLst>
          </p:cNvPr>
          <p:cNvCxnSpPr>
            <a:cxnSpLocks/>
            <a:stCxn id="14" idx="0"/>
            <a:endCxn id="5" idx="2"/>
          </p:cNvCxnSpPr>
          <p:nvPr/>
        </p:nvCxnSpPr>
        <p:spPr>
          <a:xfrm>
            <a:off x="3886255" y="2168344"/>
            <a:ext cx="1171803" cy="75328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四角形: 対角を切り取る 12">
            <a:extLst>
              <a:ext uri="{FF2B5EF4-FFF2-40B4-BE49-F238E27FC236}">
                <a16:creationId xmlns:a16="http://schemas.microsoft.com/office/drawing/2014/main" id="{1D445942-9675-44C6-B9ED-581A1A68C91D}"/>
              </a:ext>
            </a:extLst>
          </p:cNvPr>
          <p:cNvSpPr/>
          <p:nvPr/>
        </p:nvSpPr>
        <p:spPr>
          <a:xfrm>
            <a:off x="7241748" y="2900101"/>
            <a:ext cx="1691177" cy="193039"/>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LoginAction</a:t>
            </a:r>
            <a:r>
              <a:rPr lang="en-US" altLang="ja-JP" sz="1100"/>
              <a:t>”</a:t>
            </a:r>
            <a:endParaRPr kumimoji="1" lang="ja-JP" altLang="en-US" sz="1100"/>
          </a:p>
        </p:txBody>
      </p:sp>
      <p:sp>
        <p:nvSpPr>
          <p:cNvPr id="14" name="四角形: 1 つの角を切り取る 13">
            <a:extLst>
              <a:ext uri="{FF2B5EF4-FFF2-40B4-BE49-F238E27FC236}">
                <a16:creationId xmlns:a16="http://schemas.microsoft.com/office/drawing/2014/main" id="{F1B53777-E3C8-4DA9-A70F-401F2654EAF2}"/>
              </a:ext>
            </a:extLst>
          </p:cNvPr>
          <p:cNvSpPr/>
          <p:nvPr/>
        </p:nvSpPr>
        <p:spPr>
          <a:xfrm>
            <a:off x="2013099" y="1898891"/>
            <a:ext cx="1873156" cy="53890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GoHomeAction</a:t>
            </a:r>
            <a:endParaRPr kumimoji="1" lang="ja-JP" altLang="en-US" sz="1600"/>
          </a:p>
        </p:txBody>
      </p:sp>
      <p:sp>
        <p:nvSpPr>
          <p:cNvPr id="15" name="四角形: 1 つの角を切り取る 14">
            <a:extLst>
              <a:ext uri="{FF2B5EF4-FFF2-40B4-BE49-F238E27FC236}">
                <a16:creationId xmlns:a16="http://schemas.microsoft.com/office/drawing/2014/main" id="{1C6CC15C-41BB-4592-8999-00F240420849}"/>
              </a:ext>
            </a:extLst>
          </p:cNvPr>
          <p:cNvSpPr/>
          <p:nvPr/>
        </p:nvSpPr>
        <p:spPr>
          <a:xfrm>
            <a:off x="8966464" y="2330204"/>
            <a:ext cx="1517665" cy="682751"/>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LoginAction</a:t>
            </a:r>
            <a:endParaRPr kumimoji="1" lang="ja-JP" altLang="en-US" sz="1600"/>
          </a:p>
        </p:txBody>
      </p:sp>
      <p:cxnSp>
        <p:nvCxnSpPr>
          <p:cNvPr id="21" name="直線矢印コネクタ 20">
            <a:extLst>
              <a:ext uri="{FF2B5EF4-FFF2-40B4-BE49-F238E27FC236}">
                <a16:creationId xmlns:a16="http://schemas.microsoft.com/office/drawing/2014/main" id="{4F914600-D426-467E-B766-57683C4C2AF4}"/>
              </a:ext>
            </a:extLst>
          </p:cNvPr>
          <p:cNvCxnSpPr>
            <a:cxnSpLocks/>
            <a:endCxn id="23" idx="0"/>
          </p:cNvCxnSpPr>
          <p:nvPr/>
        </p:nvCxnSpPr>
        <p:spPr>
          <a:xfrm flipH="1" flipV="1">
            <a:off x="2696535" y="3170253"/>
            <a:ext cx="1931186" cy="767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78A7B72-FB80-4734-84C8-96E4874A9C27}"/>
              </a:ext>
            </a:extLst>
          </p:cNvPr>
          <p:cNvSpPr txBox="1"/>
          <p:nvPr/>
        </p:nvSpPr>
        <p:spPr>
          <a:xfrm>
            <a:off x="2857552" y="3286040"/>
            <a:ext cx="1811039" cy="253916"/>
          </a:xfrm>
          <a:prstGeom prst="rect">
            <a:avLst/>
          </a:prstGeom>
          <a:noFill/>
        </p:spPr>
        <p:txBody>
          <a:bodyPr wrap="square" rtlCol="0">
            <a:spAutoFit/>
          </a:bodyPr>
          <a:lstStyle/>
          <a:p>
            <a:r>
              <a:rPr lang="ja-JP" altLang="en-US" sz="1050"/>
              <a:t>ボタン：新規ユーザー登録</a:t>
            </a:r>
            <a:endParaRPr kumimoji="1" lang="ja-JP" altLang="en-US" sz="1050"/>
          </a:p>
        </p:txBody>
      </p:sp>
      <p:sp>
        <p:nvSpPr>
          <p:cNvPr id="23" name="四角形: 1 つの角を切り取る 22">
            <a:extLst>
              <a:ext uri="{FF2B5EF4-FFF2-40B4-BE49-F238E27FC236}">
                <a16:creationId xmlns:a16="http://schemas.microsoft.com/office/drawing/2014/main" id="{7C54E554-B252-4805-92FF-E06906F3CB37}"/>
              </a:ext>
            </a:extLst>
          </p:cNvPr>
          <p:cNvSpPr/>
          <p:nvPr/>
        </p:nvSpPr>
        <p:spPr>
          <a:xfrm>
            <a:off x="545925" y="2974944"/>
            <a:ext cx="2150610" cy="390618"/>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UserCreateAction</a:t>
            </a:r>
            <a:endParaRPr kumimoji="1" lang="ja-JP" altLang="en-US" sz="1600"/>
          </a:p>
        </p:txBody>
      </p:sp>
      <p:sp>
        <p:nvSpPr>
          <p:cNvPr id="24" name="四角形: 対角を切り取る 23">
            <a:extLst>
              <a:ext uri="{FF2B5EF4-FFF2-40B4-BE49-F238E27FC236}">
                <a16:creationId xmlns:a16="http://schemas.microsoft.com/office/drawing/2014/main" id="{1A876394-CB93-42DF-8D08-76927CB5902D}"/>
              </a:ext>
            </a:extLst>
          </p:cNvPr>
          <p:cNvSpPr/>
          <p:nvPr/>
        </p:nvSpPr>
        <p:spPr>
          <a:xfrm>
            <a:off x="2951603" y="3539956"/>
            <a:ext cx="1275335" cy="306275"/>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UserCreateAction</a:t>
            </a:r>
            <a:r>
              <a:rPr lang="en-US" altLang="ja-JP" sz="1100"/>
              <a:t>”</a:t>
            </a:r>
            <a:endParaRPr kumimoji="1" lang="ja-JP" altLang="en-US" sz="1100"/>
          </a:p>
        </p:txBody>
      </p:sp>
      <p:sp>
        <p:nvSpPr>
          <p:cNvPr id="25" name="四角形: 1 つの角を切り取る 24">
            <a:extLst>
              <a:ext uri="{FF2B5EF4-FFF2-40B4-BE49-F238E27FC236}">
                <a16:creationId xmlns:a16="http://schemas.microsoft.com/office/drawing/2014/main" id="{9C19338F-32F6-4041-AE10-3AE0B8928B89}"/>
              </a:ext>
            </a:extLst>
          </p:cNvPr>
          <p:cNvSpPr/>
          <p:nvPr/>
        </p:nvSpPr>
        <p:spPr>
          <a:xfrm>
            <a:off x="4849035" y="5769719"/>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IventAction</a:t>
            </a:r>
            <a:endParaRPr kumimoji="1" lang="ja-JP" altLang="en-US" sz="1600"/>
          </a:p>
        </p:txBody>
      </p:sp>
      <p:cxnSp>
        <p:nvCxnSpPr>
          <p:cNvPr id="26" name="直線矢印コネクタ 25">
            <a:extLst>
              <a:ext uri="{FF2B5EF4-FFF2-40B4-BE49-F238E27FC236}">
                <a16:creationId xmlns:a16="http://schemas.microsoft.com/office/drawing/2014/main" id="{92692168-9FC0-4420-9EB7-6CC64BF8BB70}"/>
              </a:ext>
            </a:extLst>
          </p:cNvPr>
          <p:cNvCxnSpPr>
            <a:cxnSpLocks/>
            <a:stCxn id="4" idx="2"/>
            <a:endCxn id="25" idx="3"/>
          </p:cNvCxnSpPr>
          <p:nvPr/>
        </p:nvCxnSpPr>
        <p:spPr>
          <a:xfrm>
            <a:off x="5785613" y="5181047"/>
            <a:ext cx="0" cy="588672"/>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C4339A5-45F8-4614-A733-4BE786428009}"/>
              </a:ext>
            </a:extLst>
          </p:cNvPr>
          <p:cNvSpPr txBox="1"/>
          <p:nvPr/>
        </p:nvSpPr>
        <p:spPr>
          <a:xfrm>
            <a:off x="4226938" y="5327788"/>
            <a:ext cx="3250561" cy="415498"/>
          </a:xfrm>
          <a:prstGeom prst="rect">
            <a:avLst/>
          </a:prstGeom>
          <a:noFill/>
        </p:spPr>
        <p:txBody>
          <a:bodyPr wrap="square" rtlCol="0">
            <a:spAutoFit/>
          </a:bodyPr>
          <a:lstStyle/>
          <a:p>
            <a:r>
              <a:rPr lang="ja-JP" altLang="en-US" sz="1050"/>
              <a:t>ボタン：新着イベント　</a:t>
            </a:r>
            <a:r>
              <a:rPr lang="en-US" altLang="ja-JP" sz="1050"/>
              <a:t>(hidden</a:t>
            </a:r>
            <a:r>
              <a:rPr lang="ja-JP" altLang="en-US" sz="1050"/>
              <a:t>あり）</a:t>
            </a:r>
            <a:endParaRPr lang="en-US" altLang="ja-JP" sz="1050"/>
          </a:p>
          <a:p>
            <a:r>
              <a:rPr kumimoji="1" lang="ja-JP" altLang="en-US" sz="1050"/>
              <a:t>引数として</a:t>
            </a:r>
            <a:r>
              <a:rPr lang="en-US" altLang="ja-JP" sz="1050"/>
              <a:t>Ivent</a:t>
            </a:r>
            <a:r>
              <a:rPr lang="ja-JP" altLang="en-US" sz="1050"/>
              <a:t>の</a:t>
            </a:r>
            <a:r>
              <a:rPr lang="en-US" altLang="ja-JP" sz="1050"/>
              <a:t>id</a:t>
            </a:r>
            <a:r>
              <a:rPr lang="ja-JP" altLang="en-US" sz="1050"/>
              <a:t>を取得する</a:t>
            </a:r>
            <a:endParaRPr kumimoji="1" lang="ja-JP" altLang="en-US" sz="1050"/>
          </a:p>
        </p:txBody>
      </p:sp>
      <p:cxnSp>
        <p:nvCxnSpPr>
          <p:cNvPr id="32" name="直線矢印コネクタ 31">
            <a:extLst>
              <a:ext uri="{FF2B5EF4-FFF2-40B4-BE49-F238E27FC236}">
                <a16:creationId xmlns:a16="http://schemas.microsoft.com/office/drawing/2014/main" id="{3212041A-14B1-462E-9867-0F981707AB6C}"/>
              </a:ext>
            </a:extLst>
          </p:cNvPr>
          <p:cNvCxnSpPr>
            <a:cxnSpLocks/>
            <a:endCxn id="33" idx="0"/>
          </p:cNvCxnSpPr>
          <p:nvPr/>
        </p:nvCxnSpPr>
        <p:spPr>
          <a:xfrm flipH="1" flipV="1">
            <a:off x="3931745" y="4589205"/>
            <a:ext cx="736846" cy="277609"/>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四角形: 1 つの角を切り取る 32">
            <a:extLst>
              <a:ext uri="{FF2B5EF4-FFF2-40B4-BE49-F238E27FC236}">
                <a16:creationId xmlns:a16="http://schemas.microsoft.com/office/drawing/2014/main" id="{7BDC8747-8E31-4518-BB56-B38D4DAD95D3}"/>
              </a:ext>
            </a:extLst>
          </p:cNvPr>
          <p:cNvSpPr/>
          <p:nvPr/>
        </p:nvSpPr>
        <p:spPr>
          <a:xfrm>
            <a:off x="2058589" y="4436542"/>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SearchAction</a:t>
            </a:r>
            <a:endParaRPr kumimoji="1" lang="ja-JP" altLang="en-US" sz="1600"/>
          </a:p>
        </p:txBody>
      </p:sp>
      <p:sp>
        <p:nvSpPr>
          <p:cNvPr id="35" name="テキスト ボックス 34">
            <a:extLst>
              <a:ext uri="{FF2B5EF4-FFF2-40B4-BE49-F238E27FC236}">
                <a16:creationId xmlns:a16="http://schemas.microsoft.com/office/drawing/2014/main" id="{1127053D-B342-4700-B389-80126A89BC38}"/>
              </a:ext>
            </a:extLst>
          </p:cNvPr>
          <p:cNvSpPr txBox="1"/>
          <p:nvPr/>
        </p:nvSpPr>
        <p:spPr>
          <a:xfrm>
            <a:off x="3886255" y="4610936"/>
            <a:ext cx="1811039" cy="253916"/>
          </a:xfrm>
          <a:prstGeom prst="rect">
            <a:avLst/>
          </a:prstGeom>
          <a:noFill/>
        </p:spPr>
        <p:txBody>
          <a:bodyPr wrap="square" rtlCol="0">
            <a:spAutoFit/>
          </a:bodyPr>
          <a:lstStyle/>
          <a:p>
            <a:r>
              <a:rPr lang="ja-JP" altLang="en-US" sz="1050"/>
              <a:t>ボタン：検索</a:t>
            </a:r>
            <a:endParaRPr kumimoji="1" lang="ja-JP" altLang="en-US" sz="1050"/>
          </a:p>
        </p:txBody>
      </p:sp>
      <p:sp>
        <p:nvSpPr>
          <p:cNvPr id="36" name="四角形: 1 つの角を切り取る 35">
            <a:extLst>
              <a:ext uri="{FF2B5EF4-FFF2-40B4-BE49-F238E27FC236}">
                <a16:creationId xmlns:a16="http://schemas.microsoft.com/office/drawing/2014/main" id="{69979690-B46F-4967-BA63-FDE10170AF92}"/>
              </a:ext>
            </a:extLst>
          </p:cNvPr>
          <p:cNvSpPr/>
          <p:nvPr/>
        </p:nvSpPr>
        <p:spPr>
          <a:xfrm>
            <a:off x="8406752" y="4673585"/>
            <a:ext cx="1873156" cy="382534"/>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MyPageAction</a:t>
            </a:r>
            <a:endParaRPr kumimoji="1" lang="ja-JP" altLang="en-US" sz="1600"/>
          </a:p>
        </p:txBody>
      </p:sp>
      <p:cxnSp>
        <p:nvCxnSpPr>
          <p:cNvPr id="37" name="直線矢印コネクタ 36">
            <a:extLst>
              <a:ext uri="{FF2B5EF4-FFF2-40B4-BE49-F238E27FC236}">
                <a16:creationId xmlns:a16="http://schemas.microsoft.com/office/drawing/2014/main" id="{667BA6C7-F0FD-48DB-B4B2-7ABDA6035308}"/>
              </a:ext>
            </a:extLst>
          </p:cNvPr>
          <p:cNvCxnSpPr>
            <a:cxnSpLocks/>
          </p:cNvCxnSpPr>
          <p:nvPr/>
        </p:nvCxnSpPr>
        <p:spPr>
          <a:xfrm flipV="1">
            <a:off x="6899760" y="4883246"/>
            <a:ext cx="1491308" cy="72713"/>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493640B0-1E4C-4F5E-8554-E04758EC48FD}"/>
              </a:ext>
            </a:extLst>
          </p:cNvPr>
          <p:cNvSpPr txBox="1"/>
          <p:nvPr/>
        </p:nvSpPr>
        <p:spPr>
          <a:xfrm>
            <a:off x="6994556" y="4660619"/>
            <a:ext cx="1811039" cy="253916"/>
          </a:xfrm>
          <a:prstGeom prst="rect">
            <a:avLst/>
          </a:prstGeom>
          <a:noFill/>
        </p:spPr>
        <p:txBody>
          <a:bodyPr wrap="square" rtlCol="0">
            <a:spAutoFit/>
          </a:bodyPr>
          <a:lstStyle/>
          <a:p>
            <a:r>
              <a:rPr lang="ja-JP" altLang="en-US" sz="1050"/>
              <a:t>ボタン：</a:t>
            </a:r>
            <a:r>
              <a:rPr lang="en-US" altLang="ja-JP" sz="1050"/>
              <a:t>MyPage</a:t>
            </a:r>
            <a:r>
              <a:rPr lang="ja-JP" altLang="en-US" sz="1050"/>
              <a:t>へ</a:t>
            </a:r>
            <a:endParaRPr kumimoji="1" lang="ja-JP" altLang="en-US" sz="1050"/>
          </a:p>
        </p:txBody>
      </p:sp>
      <p:sp>
        <p:nvSpPr>
          <p:cNvPr id="42" name="テキスト ボックス 41">
            <a:extLst>
              <a:ext uri="{FF2B5EF4-FFF2-40B4-BE49-F238E27FC236}">
                <a16:creationId xmlns:a16="http://schemas.microsoft.com/office/drawing/2014/main" id="{B1F02154-41EB-45B3-A56B-0DC97A870D2E}"/>
              </a:ext>
            </a:extLst>
          </p:cNvPr>
          <p:cNvSpPr txBox="1"/>
          <p:nvPr/>
        </p:nvSpPr>
        <p:spPr>
          <a:xfrm>
            <a:off x="6691846" y="1716403"/>
            <a:ext cx="2893090" cy="253916"/>
          </a:xfrm>
          <a:prstGeom prst="rect">
            <a:avLst/>
          </a:prstGeom>
          <a:noFill/>
        </p:spPr>
        <p:txBody>
          <a:bodyPr wrap="square" rtlCol="0">
            <a:spAutoFit/>
          </a:bodyPr>
          <a:lstStyle/>
          <a:p>
            <a:r>
              <a:rPr kumimoji="1" lang="en-US" altLang="ja-JP" sz="1050" err="1"/>
              <a:t>Session.put</a:t>
            </a:r>
            <a:r>
              <a:rPr kumimoji="1" lang="en-US" altLang="ja-JP" sz="1050"/>
              <a:t>(“username”,”</a:t>
            </a:r>
            <a:r>
              <a:rPr kumimoji="1" lang="ja-JP" altLang="en-US" sz="1050"/>
              <a:t>ゲスト</a:t>
            </a:r>
            <a:r>
              <a:rPr kumimoji="1" lang="en-US" altLang="ja-JP" sz="1050"/>
              <a:t>”)</a:t>
            </a:r>
            <a:endParaRPr kumimoji="1" lang="ja-JP" altLang="en-US" sz="1050"/>
          </a:p>
        </p:txBody>
      </p:sp>
      <p:sp>
        <p:nvSpPr>
          <p:cNvPr id="46" name="楕円 45">
            <a:extLst>
              <a:ext uri="{FF2B5EF4-FFF2-40B4-BE49-F238E27FC236}">
                <a16:creationId xmlns:a16="http://schemas.microsoft.com/office/drawing/2014/main" id="{95E6C676-F881-4DFA-881D-0AE0EE6CE3D6}"/>
              </a:ext>
            </a:extLst>
          </p:cNvPr>
          <p:cNvSpPr/>
          <p:nvPr/>
        </p:nvSpPr>
        <p:spPr>
          <a:xfrm>
            <a:off x="4960447" y="136275"/>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index.</a:t>
            </a:r>
            <a:r>
              <a:rPr kumimoji="1" lang="en-US" altLang="ja-JP" sz="1400" err="1"/>
              <a:t>jsp</a:t>
            </a:r>
            <a:endParaRPr kumimoji="1" lang="ja-JP" altLang="en-US" sz="1400"/>
          </a:p>
        </p:txBody>
      </p:sp>
      <p:sp>
        <p:nvSpPr>
          <p:cNvPr id="50" name="正方形/長方形 49">
            <a:extLst>
              <a:ext uri="{FF2B5EF4-FFF2-40B4-BE49-F238E27FC236}">
                <a16:creationId xmlns:a16="http://schemas.microsoft.com/office/drawing/2014/main" id="{D3115090-0896-4193-98AF-9E183EC58F5C}"/>
              </a:ext>
            </a:extLst>
          </p:cNvPr>
          <p:cNvSpPr/>
          <p:nvPr/>
        </p:nvSpPr>
        <p:spPr>
          <a:xfrm>
            <a:off x="4627721" y="859135"/>
            <a:ext cx="2228295" cy="4722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index</a:t>
            </a:r>
            <a:r>
              <a:rPr kumimoji="1" lang="ja-JP" altLang="en-US"/>
              <a:t>画面</a:t>
            </a:r>
          </a:p>
        </p:txBody>
      </p:sp>
      <p:cxnSp>
        <p:nvCxnSpPr>
          <p:cNvPr id="55" name="直線矢印コネクタ 54">
            <a:extLst>
              <a:ext uri="{FF2B5EF4-FFF2-40B4-BE49-F238E27FC236}">
                <a16:creationId xmlns:a16="http://schemas.microsoft.com/office/drawing/2014/main" id="{CBE78ABE-BFEB-4039-87F1-ED94519A4CD2}"/>
              </a:ext>
            </a:extLst>
          </p:cNvPr>
          <p:cNvCxnSpPr>
            <a:cxnSpLocks/>
            <a:stCxn id="50" idx="2"/>
            <a:endCxn id="7" idx="3"/>
          </p:cNvCxnSpPr>
          <p:nvPr/>
        </p:nvCxnSpPr>
        <p:spPr>
          <a:xfrm>
            <a:off x="5741869" y="1331378"/>
            <a:ext cx="53035" cy="49162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07C6B997-2FAC-4232-9370-8B87A303217C}"/>
              </a:ext>
            </a:extLst>
          </p:cNvPr>
          <p:cNvCxnSpPr>
            <a:cxnSpLocks/>
            <a:stCxn id="7" idx="1"/>
            <a:endCxn id="5" idx="0"/>
          </p:cNvCxnSpPr>
          <p:nvPr/>
        </p:nvCxnSpPr>
        <p:spPr>
          <a:xfrm>
            <a:off x="5794904" y="2361911"/>
            <a:ext cx="1" cy="36441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四角形: 1 つの角を切り取る 63">
            <a:extLst>
              <a:ext uri="{FF2B5EF4-FFF2-40B4-BE49-F238E27FC236}">
                <a16:creationId xmlns:a16="http://schemas.microsoft.com/office/drawing/2014/main" id="{61BA642E-1839-42D1-BA51-91266DF2B1A5}"/>
              </a:ext>
            </a:extLst>
          </p:cNvPr>
          <p:cNvSpPr/>
          <p:nvPr/>
        </p:nvSpPr>
        <p:spPr>
          <a:xfrm>
            <a:off x="612577" y="5755589"/>
            <a:ext cx="1517665" cy="682751"/>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LogoutAction</a:t>
            </a:r>
            <a:endParaRPr kumimoji="1" lang="ja-JP" altLang="en-US" sz="1600"/>
          </a:p>
        </p:txBody>
      </p:sp>
      <p:cxnSp>
        <p:nvCxnSpPr>
          <p:cNvPr id="67" name="直線矢印コネクタ 66">
            <a:extLst>
              <a:ext uri="{FF2B5EF4-FFF2-40B4-BE49-F238E27FC236}">
                <a16:creationId xmlns:a16="http://schemas.microsoft.com/office/drawing/2014/main" id="{BEE4CE8C-317E-4546-A1F1-29E0066A27DC}"/>
              </a:ext>
            </a:extLst>
          </p:cNvPr>
          <p:cNvCxnSpPr>
            <a:cxnSpLocks/>
            <a:endCxn id="64" idx="0"/>
          </p:cNvCxnSpPr>
          <p:nvPr/>
        </p:nvCxnSpPr>
        <p:spPr>
          <a:xfrm flipH="1">
            <a:off x="2130242" y="5181047"/>
            <a:ext cx="2510180" cy="9159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四角形: 1 つの角を切り取る 38">
            <a:extLst>
              <a:ext uri="{FF2B5EF4-FFF2-40B4-BE49-F238E27FC236}">
                <a16:creationId xmlns:a16="http://schemas.microsoft.com/office/drawing/2014/main" id="{ADEF8FDB-3A5C-402B-A78C-7521723ED3F5}"/>
              </a:ext>
            </a:extLst>
          </p:cNvPr>
          <p:cNvSpPr/>
          <p:nvPr/>
        </p:nvSpPr>
        <p:spPr>
          <a:xfrm>
            <a:off x="2415175" y="1013346"/>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NewIventDAO</a:t>
            </a:r>
            <a:endParaRPr kumimoji="1" lang="ja-JP" altLang="en-US" sz="1600"/>
          </a:p>
        </p:txBody>
      </p:sp>
      <p:cxnSp>
        <p:nvCxnSpPr>
          <p:cNvPr id="40" name="直線矢印コネクタ 39">
            <a:extLst>
              <a:ext uri="{FF2B5EF4-FFF2-40B4-BE49-F238E27FC236}">
                <a16:creationId xmlns:a16="http://schemas.microsoft.com/office/drawing/2014/main" id="{96C0C845-C2B9-426D-AB64-6A232A1CDE82}"/>
              </a:ext>
            </a:extLst>
          </p:cNvPr>
          <p:cNvCxnSpPr>
            <a:cxnSpLocks/>
          </p:cNvCxnSpPr>
          <p:nvPr/>
        </p:nvCxnSpPr>
        <p:spPr>
          <a:xfrm>
            <a:off x="4001653" y="1426335"/>
            <a:ext cx="830315" cy="4725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E8B02FC-CABC-4B68-A772-065CD60B01BC}"/>
              </a:ext>
            </a:extLst>
          </p:cNvPr>
          <p:cNvCxnSpPr>
            <a:cxnSpLocks/>
          </p:cNvCxnSpPr>
          <p:nvPr/>
        </p:nvCxnSpPr>
        <p:spPr>
          <a:xfrm flipH="1" flipV="1">
            <a:off x="4163608" y="1276802"/>
            <a:ext cx="901193" cy="55016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EB2392F-C8E8-4395-8672-D3CFCC13024C}"/>
              </a:ext>
            </a:extLst>
          </p:cNvPr>
          <p:cNvCxnSpPr>
            <a:cxnSpLocks/>
          </p:cNvCxnSpPr>
          <p:nvPr/>
        </p:nvCxnSpPr>
        <p:spPr>
          <a:xfrm>
            <a:off x="2669547" y="1315986"/>
            <a:ext cx="0" cy="58290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05469831-8F64-4B64-B6CB-FDCD1E79D112}"/>
              </a:ext>
            </a:extLst>
          </p:cNvPr>
          <p:cNvCxnSpPr>
            <a:cxnSpLocks/>
          </p:cNvCxnSpPr>
          <p:nvPr/>
        </p:nvCxnSpPr>
        <p:spPr>
          <a:xfrm flipV="1">
            <a:off x="3202207" y="1276802"/>
            <a:ext cx="0" cy="54620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537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4814326" cy="369332"/>
          </a:xfrm>
          <a:prstGeom prst="rect">
            <a:avLst/>
          </a:prstGeom>
          <a:noFill/>
        </p:spPr>
        <p:txBody>
          <a:bodyPr wrap="square" rtlCol="0">
            <a:spAutoFit/>
          </a:bodyPr>
          <a:lstStyle/>
          <a:p>
            <a:r>
              <a:rPr kumimoji="1" lang="en-US" altLang="ja-JP"/>
              <a:t>HomeAction</a:t>
            </a:r>
            <a:r>
              <a:rPr kumimoji="1" lang="ja-JP" altLang="en-US"/>
              <a:t>　</a:t>
            </a:r>
            <a:r>
              <a:rPr kumimoji="1" lang="en-US" altLang="ja-JP"/>
              <a:t>GoHomeAction</a:t>
            </a:r>
            <a:endParaRPr kumimoji="1" lang="ja-JP" altLang="en-US"/>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578630"/>
            <a:ext cx="8372165" cy="523220"/>
          </a:xfrm>
          <a:prstGeom prst="rect">
            <a:avLst/>
          </a:prstGeom>
          <a:noFill/>
        </p:spPr>
        <p:txBody>
          <a:bodyPr wrap="square" rtlCol="0">
            <a:spAutoFit/>
          </a:bodyPr>
          <a:lstStyle/>
          <a:p>
            <a:r>
              <a:rPr lang="ja-JP" altLang="en-US" sz="1400"/>
              <a:t>機能：イベント情報の記載</a:t>
            </a:r>
            <a:endParaRPr lang="en-US" altLang="ja-JP" sz="1400"/>
          </a:p>
          <a:p>
            <a:r>
              <a:rPr lang="ja-JP" altLang="en-US" sz="1400"/>
              <a:t>新着</a:t>
            </a:r>
            <a:r>
              <a:rPr lang="en-US" altLang="ja-JP" sz="1400"/>
              <a:t>5</a:t>
            </a:r>
            <a:r>
              <a:rPr lang="ja-JP" altLang="en-US" sz="1400"/>
              <a:t>件を掲示する。</a:t>
            </a:r>
            <a:endParaRPr lang="en-US" altLang="ja-JP" sz="1400"/>
          </a:p>
        </p:txBody>
      </p:sp>
      <p:cxnSp>
        <p:nvCxnSpPr>
          <p:cNvPr id="41" name="直線矢印コネクタ 40">
            <a:extLst>
              <a:ext uri="{FF2B5EF4-FFF2-40B4-BE49-F238E27FC236}">
                <a16:creationId xmlns:a16="http://schemas.microsoft.com/office/drawing/2014/main" id="{E5EBA317-A60D-4D48-B14D-25928708A994}"/>
              </a:ext>
            </a:extLst>
          </p:cNvPr>
          <p:cNvCxnSpPr>
            <a:cxnSpLocks/>
          </p:cNvCxnSpPr>
          <p:nvPr/>
        </p:nvCxnSpPr>
        <p:spPr>
          <a:xfrm>
            <a:off x="2782257" y="3655010"/>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86BD7CF2-6CCE-4CB1-9AB4-2852BEA8690C}"/>
              </a:ext>
            </a:extLst>
          </p:cNvPr>
          <p:cNvSpPr txBox="1"/>
          <p:nvPr/>
        </p:nvSpPr>
        <p:spPr>
          <a:xfrm>
            <a:off x="1312139" y="3874148"/>
            <a:ext cx="1921432" cy="1569660"/>
          </a:xfrm>
          <a:prstGeom prst="rect">
            <a:avLst/>
          </a:prstGeom>
          <a:noFill/>
        </p:spPr>
        <p:txBody>
          <a:bodyPr wrap="square" rtlCol="0">
            <a:spAutoFit/>
          </a:bodyPr>
          <a:lstStyle/>
          <a:p>
            <a:r>
              <a:rPr lang="en-US" altLang="ja-JP" sz="1200"/>
              <a:t>IventDTOList</a:t>
            </a:r>
            <a:r>
              <a:rPr lang="ja-JP" altLang="en-US" sz="1200"/>
              <a:t>の中身チェック</a:t>
            </a:r>
            <a:endParaRPr lang="en-US" altLang="ja-JP" sz="1200"/>
          </a:p>
          <a:p>
            <a:r>
              <a:rPr lang="en-US" altLang="ja-JP" sz="1200"/>
              <a:t>IventDTOList</a:t>
            </a:r>
            <a:r>
              <a:rPr lang="ja-JP" altLang="en-US" sz="1200"/>
              <a:t>をセッションし、</a:t>
            </a:r>
            <a:r>
              <a:rPr lang="en-US" altLang="ja-JP" sz="1200"/>
              <a:t>jsp</a:t>
            </a:r>
            <a:r>
              <a:rPr lang="ja-JP" altLang="en-US" sz="1200"/>
              <a:t>へ遷移する。</a:t>
            </a:r>
            <a:endParaRPr lang="en-US" altLang="ja-JP" sz="1200"/>
          </a:p>
          <a:p>
            <a:r>
              <a:rPr lang="en-US" altLang="ja-JP" sz="1200"/>
              <a:t>iventDTOList</a:t>
            </a:r>
            <a:r>
              <a:rPr lang="ja-JP" altLang="en-US" sz="1200"/>
              <a:t>に中身がなければ</a:t>
            </a:r>
            <a:r>
              <a:rPr lang="en-US" altLang="ja-JP" sz="1200"/>
              <a:t>jsp</a:t>
            </a:r>
            <a:r>
              <a:rPr lang="ja-JP" altLang="en-US" sz="1200"/>
              <a:t>にて該当なしと表示する。</a:t>
            </a:r>
            <a:endParaRPr lang="en-US" altLang="ja-JP" sz="1200"/>
          </a:p>
          <a:p>
            <a:endParaRPr lang="en-US" altLang="ja-JP" sz="1200"/>
          </a:p>
        </p:txBody>
      </p:sp>
      <p:cxnSp>
        <p:nvCxnSpPr>
          <p:cNvPr id="43" name="直線矢印コネクタ 42">
            <a:extLst>
              <a:ext uri="{FF2B5EF4-FFF2-40B4-BE49-F238E27FC236}">
                <a16:creationId xmlns:a16="http://schemas.microsoft.com/office/drawing/2014/main" id="{4677B003-9F20-4A66-B055-CAF5E9967F4E}"/>
              </a:ext>
            </a:extLst>
          </p:cNvPr>
          <p:cNvCxnSpPr>
            <a:cxnSpLocks/>
          </p:cNvCxnSpPr>
          <p:nvPr/>
        </p:nvCxnSpPr>
        <p:spPr>
          <a:xfrm>
            <a:off x="2782257" y="2516975"/>
            <a:ext cx="0" cy="86562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70F8D9E-F6A1-4A1F-AD00-E6785CEA204F}"/>
              </a:ext>
            </a:extLst>
          </p:cNvPr>
          <p:cNvSpPr txBox="1"/>
          <p:nvPr/>
        </p:nvSpPr>
        <p:spPr>
          <a:xfrm>
            <a:off x="1177279" y="2747042"/>
            <a:ext cx="1921432" cy="646331"/>
          </a:xfrm>
          <a:prstGeom prst="rect">
            <a:avLst/>
          </a:prstGeom>
          <a:noFill/>
        </p:spPr>
        <p:txBody>
          <a:bodyPr wrap="square" rtlCol="0">
            <a:spAutoFit/>
          </a:bodyPr>
          <a:lstStyle/>
          <a:p>
            <a:r>
              <a:rPr lang="ja-JP" altLang="en-US" sz="1200"/>
              <a:t>取得情報なし。</a:t>
            </a:r>
            <a:endParaRPr lang="en-US" altLang="ja-JP" sz="1200"/>
          </a:p>
          <a:p>
            <a:endParaRPr lang="en-US" altLang="ja-JP" sz="1200"/>
          </a:p>
          <a:p>
            <a:endParaRPr lang="en-US" altLang="ja-JP" sz="1200"/>
          </a:p>
        </p:txBody>
      </p:sp>
      <p:sp>
        <p:nvSpPr>
          <p:cNvPr id="22" name="四角形: 1 つの角を切り取る 21">
            <a:extLst>
              <a:ext uri="{FF2B5EF4-FFF2-40B4-BE49-F238E27FC236}">
                <a16:creationId xmlns:a16="http://schemas.microsoft.com/office/drawing/2014/main" id="{A23A87AC-E997-4BB1-A216-0B40D53AFB34}"/>
              </a:ext>
            </a:extLst>
          </p:cNvPr>
          <p:cNvSpPr/>
          <p:nvPr/>
        </p:nvSpPr>
        <p:spPr>
          <a:xfrm>
            <a:off x="1161192" y="3353098"/>
            <a:ext cx="272841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HomeAction</a:t>
            </a:r>
            <a:endParaRPr kumimoji="1" lang="ja-JP" altLang="en-US" sz="1600"/>
          </a:p>
        </p:txBody>
      </p:sp>
      <p:sp>
        <p:nvSpPr>
          <p:cNvPr id="2" name="テキスト ボックス 1">
            <a:extLst>
              <a:ext uri="{FF2B5EF4-FFF2-40B4-BE49-F238E27FC236}">
                <a16:creationId xmlns:a16="http://schemas.microsoft.com/office/drawing/2014/main" id="{DC259EE2-CB9D-4D9A-81E0-50AD6F913710}"/>
              </a:ext>
            </a:extLst>
          </p:cNvPr>
          <p:cNvSpPr txBox="1"/>
          <p:nvPr/>
        </p:nvSpPr>
        <p:spPr>
          <a:xfrm>
            <a:off x="505166" y="1280443"/>
            <a:ext cx="2728405" cy="369332"/>
          </a:xfrm>
          <a:prstGeom prst="rect">
            <a:avLst/>
          </a:prstGeom>
          <a:noFill/>
        </p:spPr>
        <p:txBody>
          <a:bodyPr wrap="square" rtlCol="0">
            <a:spAutoFit/>
          </a:bodyPr>
          <a:lstStyle/>
          <a:p>
            <a:r>
              <a:rPr kumimoji="1" lang="ja-JP" altLang="en-US"/>
              <a:t>イベントの検索</a:t>
            </a:r>
          </a:p>
        </p:txBody>
      </p:sp>
      <p:sp>
        <p:nvSpPr>
          <p:cNvPr id="53" name="四角形: 1 つの角を切り取る 52">
            <a:extLst>
              <a:ext uri="{FF2B5EF4-FFF2-40B4-BE49-F238E27FC236}">
                <a16:creationId xmlns:a16="http://schemas.microsoft.com/office/drawing/2014/main" id="{563C410A-2EDB-4013-9144-B55D8842B9B6}"/>
              </a:ext>
            </a:extLst>
          </p:cNvPr>
          <p:cNvSpPr/>
          <p:nvPr/>
        </p:nvSpPr>
        <p:spPr>
          <a:xfrm>
            <a:off x="5341758" y="3390326"/>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NewIventDAO</a:t>
            </a:r>
            <a:endParaRPr kumimoji="1" lang="ja-JP" altLang="en-US" sz="1600"/>
          </a:p>
        </p:txBody>
      </p:sp>
      <p:cxnSp>
        <p:nvCxnSpPr>
          <p:cNvPr id="54" name="直線矢印コネクタ 53">
            <a:extLst>
              <a:ext uri="{FF2B5EF4-FFF2-40B4-BE49-F238E27FC236}">
                <a16:creationId xmlns:a16="http://schemas.microsoft.com/office/drawing/2014/main" id="{9612D561-9A72-43C1-9EA5-9B54F2F02732}"/>
              </a:ext>
            </a:extLst>
          </p:cNvPr>
          <p:cNvCxnSpPr>
            <a:cxnSpLocks/>
          </p:cNvCxnSpPr>
          <p:nvPr/>
        </p:nvCxnSpPr>
        <p:spPr>
          <a:xfrm>
            <a:off x="4007821" y="3439869"/>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フローチャート: 代替処理 54">
            <a:extLst>
              <a:ext uri="{FF2B5EF4-FFF2-40B4-BE49-F238E27FC236}">
                <a16:creationId xmlns:a16="http://schemas.microsoft.com/office/drawing/2014/main" id="{B9BFE918-DE76-43EE-A2E7-1A6F2FD51774}"/>
              </a:ext>
            </a:extLst>
          </p:cNvPr>
          <p:cNvSpPr/>
          <p:nvPr/>
        </p:nvSpPr>
        <p:spPr>
          <a:xfrm>
            <a:off x="8483475" y="3314588"/>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56" name="直線矢印コネクタ 55">
            <a:extLst>
              <a:ext uri="{FF2B5EF4-FFF2-40B4-BE49-F238E27FC236}">
                <a16:creationId xmlns:a16="http://schemas.microsoft.com/office/drawing/2014/main" id="{4A37B6C4-8C8A-4366-9CF3-1CEF2E971969}"/>
              </a:ext>
            </a:extLst>
          </p:cNvPr>
          <p:cNvCxnSpPr>
            <a:cxnSpLocks/>
          </p:cNvCxnSpPr>
          <p:nvPr/>
        </p:nvCxnSpPr>
        <p:spPr>
          <a:xfrm>
            <a:off x="7278290" y="3485243"/>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3051DCB0-DFC0-4190-B3C0-457FA71220A5}"/>
              </a:ext>
            </a:extLst>
          </p:cNvPr>
          <p:cNvCxnSpPr>
            <a:cxnSpLocks/>
          </p:cNvCxnSpPr>
          <p:nvPr/>
        </p:nvCxnSpPr>
        <p:spPr>
          <a:xfrm flipH="1">
            <a:off x="7253728" y="3709379"/>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87ABC336-877F-4694-AEC6-A3ADB3C3A8F6}"/>
              </a:ext>
            </a:extLst>
          </p:cNvPr>
          <p:cNvCxnSpPr>
            <a:cxnSpLocks/>
          </p:cNvCxnSpPr>
          <p:nvPr/>
        </p:nvCxnSpPr>
        <p:spPr>
          <a:xfrm flipH="1" flipV="1">
            <a:off x="3999876" y="3647509"/>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9" name="四角形: 1 つの角を切り取る 58">
            <a:extLst>
              <a:ext uri="{FF2B5EF4-FFF2-40B4-BE49-F238E27FC236}">
                <a16:creationId xmlns:a16="http://schemas.microsoft.com/office/drawing/2014/main" id="{E988DD8D-E775-4570-A096-AC8BD945C92D}"/>
              </a:ext>
            </a:extLst>
          </p:cNvPr>
          <p:cNvSpPr/>
          <p:nvPr/>
        </p:nvSpPr>
        <p:spPr>
          <a:xfrm>
            <a:off x="5341758" y="4627156"/>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sp>
        <p:nvSpPr>
          <p:cNvPr id="60" name="テキスト ボックス 59">
            <a:extLst>
              <a:ext uri="{FF2B5EF4-FFF2-40B4-BE49-F238E27FC236}">
                <a16:creationId xmlns:a16="http://schemas.microsoft.com/office/drawing/2014/main" id="{BE00EA1E-F2DE-4066-B804-B544F8E6A51D}"/>
              </a:ext>
            </a:extLst>
          </p:cNvPr>
          <p:cNvSpPr txBox="1"/>
          <p:nvPr/>
        </p:nvSpPr>
        <p:spPr>
          <a:xfrm>
            <a:off x="3804633" y="2468241"/>
            <a:ext cx="3193637" cy="646331"/>
          </a:xfrm>
          <a:prstGeom prst="rect">
            <a:avLst/>
          </a:prstGeom>
          <a:noFill/>
        </p:spPr>
        <p:txBody>
          <a:bodyPr wrap="square" rtlCol="0">
            <a:spAutoFit/>
          </a:bodyPr>
          <a:lstStyle/>
          <a:p>
            <a:r>
              <a:rPr lang="en-US" altLang="ja-JP" sz="1200"/>
              <a:t>getNewIvent(); </a:t>
            </a:r>
          </a:p>
          <a:p>
            <a:r>
              <a:rPr lang="ja-JP" altLang="en-US" sz="1200"/>
              <a:t>引数：</a:t>
            </a:r>
            <a:endParaRPr lang="en-US" altLang="ja-JP" sz="1200"/>
          </a:p>
          <a:p>
            <a:r>
              <a:rPr lang="ja-JP" altLang="en-US" sz="1200"/>
              <a:t>戻り値：</a:t>
            </a:r>
            <a:r>
              <a:rPr lang="en-US" altLang="ja-JP" sz="1200"/>
              <a:t>List&lt;Object&gt;</a:t>
            </a:r>
          </a:p>
        </p:txBody>
      </p:sp>
      <p:cxnSp>
        <p:nvCxnSpPr>
          <p:cNvPr id="61" name="直線矢印コネクタ 60">
            <a:extLst>
              <a:ext uri="{FF2B5EF4-FFF2-40B4-BE49-F238E27FC236}">
                <a16:creationId xmlns:a16="http://schemas.microsoft.com/office/drawing/2014/main" id="{DC22CAF2-56F9-49FB-B7B6-27345CAB42E3}"/>
              </a:ext>
            </a:extLst>
          </p:cNvPr>
          <p:cNvCxnSpPr>
            <a:cxnSpLocks/>
            <a:stCxn id="59" idx="3"/>
          </p:cNvCxnSpPr>
          <p:nvPr/>
        </p:nvCxnSpPr>
        <p:spPr>
          <a:xfrm flipV="1">
            <a:off x="6247278" y="3700764"/>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A3C4705-44F1-4AA2-95E0-A4EC7EFC1FAE}"/>
              </a:ext>
            </a:extLst>
          </p:cNvPr>
          <p:cNvSpPr txBox="1"/>
          <p:nvPr/>
        </p:nvSpPr>
        <p:spPr>
          <a:xfrm>
            <a:off x="3912476" y="3780012"/>
            <a:ext cx="1921432" cy="276999"/>
          </a:xfrm>
          <a:prstGeom prst="rect">
            <a:avLst/>
          </a:prstGeom>
          <a:noFill/>
        </p:spPr>
        <p:txBody>
          <a:bodyPr wrap="square" rtlCol="0">
            <a:spAutoFit/>
          </a:bodyPr>
          <a:lstStyle/>
          <a:p>
            <a:r>
              <a:rPr lang="en-US" altLang="ja-JP" sz="1200"/>
              <a:t>IventDTOList</a:t>
            </a:r>
          </a:p>
        </p:txBody>
      </p:sp>
      <p:sp>
        <p:nvSpPr>
          <p:cNvPr id="63" name="テキスト ボックス 62">
            <a:extLst>
              <a:ext uri="{FF2B5EF4-FFF2-40B4-BE49-F238E27FC236}">
                <a16:creationId xmlns:a16="http://schemas.microsoft.com/office/drawing/2014/main" id="{7465713D-B77E-44B3-8FC2-B6BE1D1F46C4}"/>
              </a:ext>
            </a:extLst>
          </p:cNvPr>
          <p:cNvSpPr txBox="1"/>
          <p:nvPr/>
        </p:nvSpPr>
        <p:spPr>
          <a:xfrm>
            <a:off x="5341758" y="3811190"/>
            <a:ext cx="3087499" cy="830997"/>
          </a:xfrm>
          <a:prstGeom prst="rect">
            <a:avLst/>
          </a:prstGeom>
          <a:noFill/>
        </p:spPr>
        <p:txBody>
          <a:bodyPr wrap="square" rtlCol="0">
            <a:spAutoFit/>
          </a:bodyPr>
          <a:lstStyle/>
          <a:p>
            <a:r>
              <a:rPr lang="ja-JP" altLang="en-US" sz="1200"/>
              <a:t>情報すべてを</a:t>
            </a:r>
            <a:r>
              <a:rPr lang="en-US" altLang="ja-JP" sz="1200"/>
              <a:t>IventDTO</a:t>
            </a:r>
            <a:r>
              <a:rPr lang="ja-JP" altLang="en-US" sz="1200"/>
              <a:t>に格納する</a:t>
            </a:r>
            <a:endParaRPr lang="en-US" altLang="ja-JP" sz="1200"/>
          </a:p>
          <a:p>
            <a:r>
              <a:rPr lang="ja-JP" altLang="en-US" sz="1200"/>
              <a:t>該当がなければ</a:t>
            </a:r>
            <a:r>
              <a:rPr lang="en-US" altLang="ja-JP" sz="1200"/>
              <a:t>IventName</a:t>
            </a:r>
            <a:r>
              <a:rPr lang="ja-JP" altLang="en-US" sz="1200"/>
              <a:t>に該当なしを記入する。</a:t>
            </a:r>
            <a:endParaRPr lang="en-US" altLang="ja-JP" sz="1200"/>
          </a:p>
          <a:p>
            <a:r>
              <a:rPr lang="en-US" altLang="ja-JP" sz="1200"/>
              <a:t>DTO</a:t>
            </a:r>
            <a:r>
              <a:rPr lang="ja-JP" altLang="en-US" sz="1200"/>
              <a:t>を</a:t>
            </a:r>
            <a:r>
              <a:rPr lang="en-US" altLang="ja-JP" sz="1200"/>
              <a:t>List</a:t>
            </a:r>
            <a:r>
              <a:rPr lang="ja-JP" altLang="en-US" sz="1200"/>
              <a:t>に格納していく</a:t>
            </a:r>
            <a:endParaRPr lang="en-US" altLang="ja-JP" sz="1200"/>
          </a:p>
        </p:txBody>
      </p:sp>
      <p:sp>
        <p:nvSpPr>
          <p:cNvPr id="66" name="正方形/長方形 65">
            <a:extLst>
              <a:ext uri="{FF2B5EF4-FFF2-40B4-BE49-F238E27FC236}">
                <a16:creationId xmlns:a16="http://schemas.microsoft.com/office/drawing/2014/main" id="{50BD285F-DC73-4EFB-8430-907FD8E0E4B5}"/>
              </a:ext>
            </a:extLst>
          </p:cNvPr>
          <p:cNvSpPr/>
          <p:nvPr/>
        </p:nvSpPr>
        <p:spPr>
          <a:xfrm>
            <a:off x="7436776" y="2786681"/>
            <a:ext cx="4605005" cy="430887"/>
          </a:xfrm>
          <a:prstGeom prst="rect">
            <a:avLst/>
          </a:prstGeom>
        </p:spPr>
        <p:txBody>
          <a:bodyPr wrap="square">
            <a:spAutoFit/>
          </a:bodyPr>
          <a:lstStyle/>
          <a:p>
            <a:r>
              <a:rPr lang="en-US" altLang="ja-JP" sz="1100"/>
              <a:t>Sql = “SELECT * FROM ivent WHERE id &gt;=  ((SELECT MAX(id) FROM ivent)-5) ORDER BY id DESC”</a:t>
            </a:r>
          </a:p>
        </p:txBody>
      </p:sp>
    </p:spTree>
    <p:extLst>
      <p:ext uri="{BB962C8B-B14F-4D97-AF65-F5344CB8AC3E}">
        <p14:creationId xmlns:p14="http://schemas.microsoft.com/office/powerpoint/2010/main" val="1590705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53E7444-40B0-4121-B679-89A6C305258E}"/>
              </a:ext>
            </a:extLst>
          </p:cNvPr>
          <p:cNvSpPr txBox="1"/>
          <p:nvPr/>
        </p:nvSpPr>
        <p:spPr>
          <a:xfrm>
            <a:off x="1162975" y="878889"/>
            <a:ext cx="3000652" cy="369332"/>
          </a:xfrm>
          <a:prstGeom prst="rect">
            <a:avLst/>
          </a:prstGeom>
          <a:noFill/>
        </p:spPr>
        <p:txBody>
          <a:bodyPr wrap="square" rtlCol="0">
            <a:spAutoFit/>
          </a:bodyPr>
          <a:lstStyle/>
          <a:p>
            <a:r>
              <a:rPr kumimoji="1" lang="en-US" altLang="ja-JP"/>
              <a:t>Img</a:t>
            </a:r>
            <a:r>
              <a:rPr kumimoji="1" lang="ja-JP" altLang="en-US"/>
              <a:t>ファイルについて</a:t>
            </a:r>
          </a:p>
        </p:txBody>
      </p:sp>
      <p:sp>
        <p:nvSpPr>
          <p:cNvPr id="5" name="テキスト ボックス 4">
            <a:extLst>
              <a:ext uri="{FF2B5EF4-FFF2-40B4-BE49-F238E27FC236}">
                <a16:creationId xmlns:a16="http://schemas.microsoft.com/office/drawing/2014/main" id="{99CBA594-191C-445B-93A9-CBECF4FB4BF9}"/>
              </a:ext>
            </a:extLst>
          </p:cNvPr>
          <p:cNvSpPr txBox="1"/>
          <p:nvPr/>
        </p:nvSpPr>
        <p:spPr>
          <a:xfrm>
            <a:off x="1162975" y="1704513"/>
            <a:ext cx="3879542" cy="923330"/>
          </a:xfrm>
          <a:prstGeom prst="rect">
            <a:avLst/>
          </a:prstGeom>
          <a:noFill/>
        </p:spPr>
        <p:txBody>
          <a:bodyPr wrap="square" rtlCol="0">
            <a:spAutoFit/>
          </a:bodyPr>
          <a:lstStyle/>
          <a:p>
            <a:r>
              <a:rPr lang="en-US" altLang="ja-JP"/>
              <a:t>Img</a:t>
            </a:r>
            <a:r>
              <a:rPr lang="ja-JP" altLang="en-US"/>
              <a:t>の保存</a:t>
            </a:r>
            <a:endParaRPr kumimoji="1" lang="en-US" altLang="ja-JP"/>
          </a:p>
          <a:p>
            <a:r>
              <a:rPr kumimoji="1" lang="ja-JP" altLang="en-US"/>
              <a:t>ファイルの保存先 </a:t>
            </a:r>
            <a:r>
              <a:rPr lang="en-US" altLang="ja-JP"/>
              <a:t>WebContent.img</a:t>
            </a:r>
          </a:p>
          <a:p>
            <a:endParaRPr kumimoji="1" lang="ja-JP" altLang="en-US"/>
          </a:p>
        </p:txBody>
      </p:sp>
      <p:sp>
        <p:nvSpPr>
          <p:cNvPr id="6" name="テキスト ボックス 5">
            <a:extLst>
              <a:ext uri="{FF2B5EF4-FFF2-40B4-BE49-F238E27FC236}">
                <a16:creationId xmlns:a16="http://schemas.microsoft.com/office/drawing/2014/main" id="{F3F38017-4FBF-44DE-914E-5C81CC39CF2E}"/>
              </a:ext>
            </a:extLst>
          </p:cNvPr>
          <p:cNvSpPr txBox="1"/>
          <p:nvPr/>
        </p:nvSpPr>
        <p:spPr>
          <a:xfrm>
            <a:off x="1162975" y="3329126"/>
            <a:ext cx="4838330" cy="1200329"/>
          </a:xfrm>
          <a:prstGeom prst="rect">
            <a:avLst/>
          </a:prstGeom>
          <a:noFill/>
        </p:spPr>
        <p:txBody>
          <a:bodyPr wrap="square" rtlCol="0">
            <a:spAutoFit/>
          </a:bodyPr>
          <a:lstStyle/>
          <a:p>
            <a:r>
              <a:rPr lang="en-US" altLang="ja-JP"/>
              <a:t>Img</a:t>
            </a:r>
            <a:r>
              <a:rPr lang="ja-JP" altLang="en-US"/>
              <a:t>の貼り付け</a:t>
            </a:r>
            <a:endParaRPr lang="en-US" altLang="ja-JP"/>
          </a:p>
          <a:p>
            <a:r>
              <a:rPr lang="en-US" altLang="ja-JP"/>
              <a:t>Jsp</a:t>
            </a:r>
          </a:p>
          <a:p>
            <a:r>
              <a:rPr kumimoji="1" lang="en-US" altLang="ja-JP"/>
              <a:t>&lt;img src=“</a:t>
            </a:r>
            <a:r>
              <a:rPr kumimoji="1" lang="ja-JP" altLang="en-US"/>
              <a:t> </a:t>
            </a:r>
            <a:r>
              <a:rPr lang="en-US" altLang="ja-JP"/>
              <a:t>WebContent.img.</a:t>
            </a:r>
            <a:r>
              <a:rPr lang="ja-JP" altLang="en-US"/>
              <a:t>イメージ名</a:t>
            </a:r>
            <a:r>
              <a:rPr lang="en-US" altLang="ja-JP"/>
              <a:t>”/&gt;</a:t>
            </a:r>
          </a:p>
          <a:p>
            <a:endParaRPr kumimoji="1" lang="ja-JP" altLang="en-US"/>
          </a:p>
        </p:txBody>
      </p:sp>
    </p:spTree>
    <p:extLst>
      <p:ext uri="{BB962C8B-B14F-4D97-AF65-F5344CB8AC3E}">
        <p14:creationId xmlns:p14="http://schemas.microsoft.com/office/powerpoint/2010/main" val="114979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1 つの角を切り取る 3">
            <a:extLst>
              <a:ext uri="{FF2B5EF4-FFF2-40B4-BE49-F238E27FC236}">
                <a16:creationId xmlns:a16="http://schemas.microsoft.com/office/drawing/2014/main" id="{98609626-81F4-446C-84DF-9F957229B9F4}"/>
              </a:ext>
            </a:extLst>
          </p:cNvPr>
          <p:cNvSpPr/>
          <p:nvPr/>
        </p:nvSpPr>
        <p:spPr>
          <a:xfrm>
            <a:off x="1985646" y="3844842"/>
            <a:ext cx="2511037" cy="446781"/>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LoginCompleteAction</a:t>
            </a:r>
            <a:endParaRPr kumimoji="1" lang="ja-JP" altLang="en-US" sz="1600"/>
          </a:p>
        </p:txBody>
      </p:sp>
      <p:sp>
        <p:nvSpPr>
          <p:cNvPr id="5" name="四角形: 1 つの角を切り取る 4">
            <a:extLst>
              <a:ext uri="{FF2B5EF4-FFF2-40B4-BE49-F238E27FC236}">
                <a16:creationId xmlns:a16="http://schemas.microsoft.com/office/drawing/2014/main" id="{25B6D3BA-A2D0-4074-8719-2256A8619BAA}"/>
              </a:ext>
            </a:extLst>
          </p:cNvPr>
          <p:cNvSpPr/>
          <p:nvPr/>
        </p:nvSpPr>
        <p:spPr>
          <a:xfrm>
            <a:off x="6458958" y="3952346"/>
            <a:ext cx="1303837" cy="446781"/>
          </a:xfrm>
          <a:prstGeom prst="snip1Rect">
            <a:avLst>
              <a:gd name="adj" fmla="val 5000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600" err="1"/>
              <a:t>LoginDAO</a:t>
            </a:r>
            <a:endParaRPr kumimoji="1" lang="ja-JP" altLang="en-US" sz="1600"/>
          </a:p>
        </p:txBody>
      </p:sp>
      <p:cxnSp>
        <p:nvCxnSpPr>
          <p:cNvPr id="6" name="直線矢印コネクタ 5">
            <a:extLst>
              <a:ext uri="{FF2B5EF4-FFF2-40B4-BE49-F238E27FC236}">
                <a16:creationId xmlns:a16="http://schemas.microsoft.com/office/drawing/2014/main" id="{650591B4-2176-4EE6-A1F5-670FD64CBF51}"/>
              </a:ext>
            </a:extLst>
          </p:cNvPr>
          <p:cNvCxnSpPr>
            <a:cxnSpLocks/>
            <a:endCxn id="4" idx="3"/>
          </p:cNvCxnSpPr>
          <p:nvPr/>
        </p:nvCxnSpPr>
        <p:spPr>
          <a:xfrm>
            <a:off x="3241165" y="3222590"/>
            <a:ext cx="0" cy="6222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A649A36F-1954-4C6C-B747-B3805F1FF94D}"/>
              </a:ext>
            </a:extLst>
          </p:cNvPr>
          <p:cNvCxnSpPr>
            <a:cxnSpLocks/>
          </p:cNvCxnSpPr>
          <p:nvPr/>
        </p:nvCxnSpPr>
        <p:spPr>
          <a:xfrm>
            <a:off x="4590352" y="4029833"/>
            <a:ext cx="177493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B771AED-F024-47A9-A4AA-B7FA6EA67EF8}"/>
              </a:ext>
            </a:extLst>
          </p:cNvPr>
          <p:cNvSpPr txBox="1"/>
          <p:nvPr/>
        </p:nvSpPr>
        <p:spPr>
          <a:xfrm>
            <a:off x="918253" y="337352"/>
            <a:ext cx="3331929" cy="646331"/>
          </a:xfrm>
          <a:prstGeom prst="rect">
            <a:avLst/>
          </a:prstGeom>
          <a:noFill/>
        </p:spPr>
        <p:txBody>
          <a:bodyPr wrap="square" rtlCol="0">
            <a:spAutoFit/>
          </a:bodyPr>
          <a:lstStyle/>
          <a:p>
            <a:r>
              <a:rPr lang="ja-JP" altLang="en-US"/>
              <a:t>①</a:t>
            </a:r>
            <a:r>
              <a:rPr lang="en-US" altLang="ja-JP" err="1"/>
              <a:t>LoginCompleteAction</a:t>
            </a:r>
            <a:endParaRPr lang="en-US" altLang="ja-JP"/>
          </a:p>
          <a:p>
            <a:r>
              <a:rPr kumimoji="1" lang="ja-JP" altLang="en-US"/>
              <a:t>ログイン認証</a:t>
            </a:r>
          </a:p>
        </p:txBody>
      </p:sp>
      <p:sp>
        <p:nvSpPr>
          <p:cNvPr id="9" name="テキスト ボックス 8">
            <a:extLst>
              <a:ext uri="{FF2B5EF4-FFF2-40B4-BE49-F238E27FC236}">
                <a16:creationId xmlns:a16="http://schemas.microsoft.com/office/drawing/2014/main" id="{43B58072-9C8C-4258-AC7B-120FA3700484}"/>
              </a:ext>
            </a:extLst>
          </p:cNvPr>
          <p:cNvSpPr txBox="1"/>
          <p:nvPr/>
        </p:nvSpPr>
        <p:spPr>
          <a:xfrm>
            <a:off x="918253" y="983683"/>
            <a:ext cx="8904303" cy="923330"/>
          </a:xfrm>
          <a:prstGeom prst="rect">
            <a:avLst/>
          </a:prstGeom>
          <a:noFill/>
        </p:spPr>
        <p:txBody>
          <a:bodyPr wrap="square" rtlCol="0">
            <a:spAutoFit/>
          </a:bodyPr>
          <a:lstStyle/>
          <a:p>
            <a:r>
              <a:rPr lang="ja-JP" altLang="en-US"/>
              <a:t>目的：入力されたユーザー名とパスワードのセットが</a:t>
            </a:r>
            <a:r>
              <a:rPr lang="en-US" altLang="ja-JP"/>
              <a:t>DB</a:t>
            </a:r>
            <a:r>
              <a:rPr lang="ja-JP" altLang="en-US"/>
              <a:t>に存在するか確認する。</a:t>
            </a:r>
            <a:endParaRPr lang="en-US" altLang="ja-JP"/>
          </a:p>
          <a:p>
            <a:r>
              <a:rPr kumimoji="1" lang="ja-JP" altLang="en-US"/>
              <a:t>存在する→</a:t>
            </a:r>
            <a:r>
              <a:rPr kumimoji="1" lang="en-US" altLang="ja-JP"/>
              <a:t>DB</a:t>
            </a:r>
            <a:r>
              <a:rPr kumimoji="1" lang="ja-JP" altLang="en-US"/>
              <a:t>からユーザーデータを取り出し、</a:t>
            </a:r>
            <a:r>
              <a:rPr kumimoji="1" lang="en-US" altLang="ja-JP"/>
              <a:t>session</a:t>
            </a:r>
            <a:r>
              <a:rPr kumimoji="1" lang="ja-JP" altLang="en-US"/>
              <a:t>に入れる。</a:t>
            </a:r>
            <a:endParaRPr kumimoji="1" lang="en-US" altLang="ja-JP"/>
          </a:p>
          <a:p>
            <a:r>
              <a:rPr lang="ja-JP" altLang="en-US"/>
              <a:t>存在しない→エラーとして表示する。</a:t>
            </a:r>
            <a:endParaRPr kumimoji="1" lang="ja-JP" altLang="en-US"/>
          </a:p>
        </p:txBody>
      </p:sp>
      <p:sp>
        <p:nvSpPr>
          <p:cNvPr id="12" name="テキスト ボックス 11">
            <a:extLst>
              <a:ext uri="{FF2B5EF4-FFF2-40B4-BE49-F238E27FC236}">
                <a16:creationId xmlns:a16="http://schemas.microsoft.com/office/drawing/2014/main" id="{2E16DF6C-15BA-4054-BD31-7D99B60B47D8}"/>
              </a:ext>
            </a:extLst>
          </p:cNvPr>
          <p:cNvSpPr txBox="1"/>
          <p:nvPr/>
        </p:nvSpPr>
        <p:spPr>
          <a:xfrm>
            <a:off x="1969625" y="3074895"/>
            <a:ext cx="1731146" cy="646331"/>
          </a:xfrm>
          <a:prstGeom prst="rect">
            <a:avLst/>
          </a:prstGeom>
          <a:noFill/>
        </p:spPr>
        <p:txBody>
          <a:bodyPr wrap="square" rtlCol="0">
            <a:spAutoFit/>
          </a:bodyPr>
          <a:lstStyle/>
          <a:p>
            <a:r>
              <a:rPr lang="ja-JP" altLang="en-US" sz="1200"/>
              <a:t>引数</a:t>
            </a:r>
            <a:endParaRPr lang="en-US" altLang="ja-JP" sz="1200"/>
          </a:p>
          <a:p>
            <a:r>
              <a:rPr lang="en-US" altLang="ja-JP" sz="1200"/>
              <a:t>String username</a:t>
            </a:r>
          </a:p>
          <a:p>
            <a:r>
              <a:rPr kumimoji="1" lang="en-US" altLang="ja-JP" sz="1200"/>
              <a:t>String </a:t>
            </a:r>
            <a:r>
              <a:rPr kumimoji="1" lang="en-US" altLang="ja-JP" sz="1200" err="1"/>
              <a:t>userPassword</a:t>
            </a:r>
            <a:endParaRPr kumimoji="1" lang="ja-JP" altLang="en-US" sz="1200"/>
          </a:p>
        </p:txBody>
      </p:sp>
      <p:sp>
        <p:nvSpPr>
          <p:cNvPr id="14" name="テキスト ボックス 13">
            <a:extLst>
              <a:ext uri="{FF2B5EF4-FFF2-40B4-BE49-F238E27FC236}">
                <a16:creationId xmlns:a16="http://schemas.microsoft.com/office/drawing/2014/main" id="{70E13C73-2442-4307-86C9-89DB7FBDA981}"/>
              </a:ext>
            </a:extLst>
          </p:cNvPr>
          <p:cNvSpPr txBox="1"/>
          <p:nvPr/>
        </p:nvSpPr>
        <p:spPr>
          <a:xfrm>
            <a:off x="4636004" y="2972329"/>
            <a:ext cx="3132040" cy="1015663"/>
          </a:xfrm>
          <a:prstGeom prst="rect">
            <a:avLst/>
          </a:prstGeom>
          <a:noFill/>
        </p:spPr>
        <p:txBody>
          <a:bodyPr wrap="square" rtlCol="0">
            <a:spAutoFit/>
          </a:bodyPr>
          <a:lstStyle/>
          <a:p>
            <a:r>
              <a:rPr lang="en-US" altLang="ja-JP" sz="1200"/>
              <a:t>DB</a:t>
            </a:r>
            <a:r>
              <a:rPr lang="ja-JP" altLang="en-US" sz="1200"/>
              <a:t>からユーザー名とパスワードのセットの行を取り出す</a:t>
            </a:r>
            <a:endParaRPr lang="en-US" altLang="ja-JP" sz="1200"/>
          </a:p>
          <a:p>
            <a:r>
              <a:rPr lang="en-US" altLang="ja-JP" sz="1200" err="1"/>
              <a:t>getLoginUserInfo</a:t>
            </a:r>
            <a:r>
              <a:rPr lang="en-US" altLang="ja-JP" sz="1200"/>
              <a:t>(); </a:t>
            </a:r>
          </a:p>
          <a:p>
            <a:r>
              <a:rPr lang="ja-JP" altLang="en-US" sz="1200"/>
              <a:t>引数：</a:t>
            </a:r>
            <a:r>
              <a:rPr lang="en-US" altLang="ja-JP" sz="1200" err="1"/>
              <a:t>username,userPassword</a:t>
            </a:r>
            <a:endParaRPr lang="en-US" altLang="ja-JP" sz="1200"/>
          </a:p>
          <a:p>
            <a:r>
              <a:rPr lang="ja-JP" altLang="en-US" sz="1200"/>
              <a:t>戻り値：</a:t>
            </a:r>
            <a:r>
              <a:rPr lang="en-US" altLang="ja-JP" sz="1200"/>
              <a:t>UserDTO</a:t>
            </a:r>
          </a:p>
        </p:txBody>
      </p:sp>
      <p:sp>
        <p:nvSpPr>
          <p:cNvPr id="15" name="フローチャート: 代替処理 14">
            <a:extLst>
              <a:ext uri="{FF2B5EF4-FFF2-40B4-BE49-F238E27FC236}">
                <a16:creationId xmlns:a16="http://schemas.microsoft.com/office/drawing/2014/main" id="{92B09C49-3E41-4A0A-9031-987AE7D15613}"/>
              </a:ext>
            </a:extLst>
          </p:cNvPr>
          <p:cNvSpPr/>
          <p:nvPr/>
        </p:nvSpPr>
        <p:spPr>
          <a:xfrm>
            <a:off x="9250114" y="3918123"/>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6" name="直線矢印コネクタ 15">
            <a:extLst>
              <a:ext uri="{FF2B5EF4-FFF2-40B4-BE49-F238E27FC236}">
                <a16:creationId xmlns:a16="http://schemas.microsoft.com/office/drawing/2014/main" id="{E1E64A30-C454-4BC8-ABB6-D54791156707}"/>
              </a:ext>
            </a:extLst>
          </p:cNvPr>
          <p:cNvCxnSpPr>
            <a:cxnSpLocks/>
          </p:cNvCxnSpPr>
          <p:nvPr/>
        </p:nvCxnSpPr>
        <p:spPr>
          <a:xfrm>
            <a:off x="7662026" y="4029833"/>
            <a:ext cx="150860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91C8E0C2-F9E5-436F-9728-22509A893A39}"/>
              </a:ext>
            </a:extLst>
          </p:cNvPr>
          <p:cNvSpPr/>
          <p:nvPr/>
        </p:nvSpPr>
        <p:spPr>
          <a:xfrm>
            <a:off x="7457541" y="3498708"/>
            <a:ext cx="3426184" cy="430887"/>
          </a:xfrm>
          <a:prstGeom prst="rect">
            <a:avLst/>
          </a:prstGeom>
        </p:spPr>
        <p:txBody>
          <a:bodyPr wrap="square">
            <a:spAutoFit/>
          </a:bodyPr>
          <a:lstStyle/>
          <a:p>
            <a:r>
              <a:rPr lang="en-US" altLang="ja-JP" sz="1100"/>
              <a:t>SELECT</a:t>
            </a:r>
            <a:r>
              <a:rPr lang="ja-JP" altLang="en-US" sz="1100"/>
              <a:t> </a:t>
            </a:r>
            <a:r>
              <a:rPr lang="en-US" altLang="ja-JP" sz="1100"/>
              <a:t>*</a:t>
            </a:r>
            <a:r>
              <a:rPr lang="ja-JP" altLang="en-US" sz="1100"/>
              <a:t> </a:t>
            </a:r>
            <a:r>
              <a:rPr lang="en-US" altLang="ja-JP" sz="1100"/>
              <a:t>FROM userLoginData </a:t>
            </a:r>
          </a:p>
          <a:p>
            <a:r>
              <a:rPr lang="en-US" altLang="ja-JP" sz="1100"/>
              <a:t>WHERE </a:t>
            </a:r>
            <a:r>
              <a:rPr lang="en-US" altLang="ja-JP" sz="1100" err="1"/>
              <a:t>userName</a:t>
            </a:r>
            <a:r>
              <a:rPr lang="en-US" altLang="ja-JP" sz="1100"/>
              <a:t> = ? AND </a:t>
            </a:r>
            <a:r>
              <a:rPr lang="en-US" altLang="ja-JP" sz="1100" err="1"/>
              <a:t>userPassword</a:t>
            </a:r>
            <a:r>
              <a:rPr lang="en-US" altLang="ja-JP" sz="1100"/>
              <a:t> = ?</a:t>
            </a:r>
          </a:p>
        </p:txBody>
      </p:sp>
      <p:sp>
        <p:nvSpPr>
          <p:cNvPr id="19" name="テキスト ボックス 18">
            <a:extLst>
              <a:ext uri="{FF2B5EF4-FFF2-40B4-BE49-F238E27FC236}">
                <a16:creationId xmlns:a16="http://schemas.microsoft.com/office/drawing/2014/main" id="{DBCF1874-C894-4D93-BC3E-60AF5BBE789A}"/>
              </a:ext>
            </a:extLst>
          </p:cNvPr>
          <p:cNvSpPr txBox="1"/>
          <p:nvPr/>
        </p:nvSpPr>
        <p:spPr>
          <a:xfrm>
            <a:off x="10188491" y="4023245"/>
            <a:ext cx="1860458" cy="461665"/>
          </a:xfrm>
          <a:prstGeom prst="rect">
            <a:avLst/>
          </a:prstGeom>
          <a:noFill/>
        </p:spPr>
        <p:txBody>
          <a:bodyPr wrap="square" rtlCol="0">
            <a:spAutoFit/>
          </a:bodyPr>
          <a:lstStyle/>
          <a:p>
            <a:r>
              <a:rPr kumimoji="1" lang="ja-JP" altLang="en-US" sz="1200"/>
              <a:t>テーブル名：</a:t>
            </a:r>
            <a:r>
              <a:rPr kumimoji="1" lang="en-US" altLang="ja-JP" sz="1200" err="1"/>
              <a:t>userLoginDate</a:t>
            </a:r>
            <a:endParaRPr kumimoji="1" lang="ja-JP" altLang="en-US" sz="1200"/>
          </a:p>
        </p:txBody>
      </p:sp>
      <p:cxnSp>
        <p:nvCxnSpPr>
          <p:cNvPr id="20" name="直線矢印コネクタ 19">
            <a:extLst>
              <a:ext uri="{FF2B5EF4-FFF2-40B4-BE49-F238E27FC236}">
                <a16:creationId xmlns:a16="http://schemas.microsoft.com/office/drawing/2014/main" id="{FBF96101-EFE2-4922-BEF4-AF1E00E9C068}"/>
              </a:ext>
            </a:extLst>
          </p:cNvPr>
          <p:cNvCxnSpPr>
            <a:cxnSpLocks/>
          </p:cNvCxnSpPr>
          <p:nvPr/>
        </p:nvCxnSpPr>
        <p:spPr>
          <a:xfrm flipH="1">
            <a:off x="7762795" y="4365264"/>
            <a:ext cx="1407838"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01FF01F-EFFE-4224-8D25-6C18ADF178FC}"/>
              </a:ext>
            </a:extLst>
          </p:cNvPr>
          <p:cNvCxnSpPr>
            <a:cxnSpLocks/>
          </p:cNvCxnSpPr>
          <p:nvPr/>
        </p:nvCxnSpPr>
        <p:spPr>
          <a:xfrm flipH="1">
            <a:off x="4719319" y="4365264"/>
            <a:ext cx="1407838"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9A9D6A7-DBED-45E9-9CB0-9939756884D9}"/>
              </a:ext>
            </a:extLst>
          </p:cNvPr>
          <p:cNvSpPr txBox="1"/>
          <p:nvPr/>
        </p:nvSpPr>
        <p:spPr>
          <a:xfrm>
            <a:off x="4340440" y="4429341"/>
            <a:ext cx="2770436" cy="830997"/>
          </a:xfrm>
          <a:prstGeom prst="rect">
            <a:avLst/>
          </a:prstGeom>
          <a:noFill/>
        </p:spPr>
        <p:txBody>
          <a:bodyPr wrap="square" rtlCol="0">
            <a:spAutoFit/>
          </a:bodyPr>
          <a:lstStyle/>
          <a:p>
            <a:r>
              <a:rPr lang="en-US" altLang="ja-JP" sz="1200"/>
              <a:t>loginDTO</a:t>
            </a:r>
            <a:r>
              <a:rPr lang="ja-JP" altLang="en-US" sz="1200"/>
              <a:t>データを入れ</a:t>
            </a:r>
            <a:r>
              <a:rPr lang="en-US" altLang="ja-JP" sz="1200"/>
              <a:t>Action</a:t>
            </a:r>
            <a:r>
              <a:rPr lang="ja-JP" altLang="en-US" sz="1200"/>
              <a:t>に返す。</a:t>
            </a:r>
            <a:endParaRPr lang="en-US" altLang="ja-JP" sz="1200"/>
          </a:p>
          <a:p>
            <a:r>
              <a:rPr lang="en-US" altLang="ja-JP" sz="1200"/>
              <a:t>Flg</a:t>
            </a:r>
            <a:r>
              <a:rPr lang="ja-JP" altLang="en-US" sz="1200"/>
              <a:t>に</a:t>
            </a:r>
            <a:r>
              <a:rPr lang="en-US" altLang="ja-JP" sz="1200"/>
              <a:t>true</a:t>
            </a:r>
            <a:r>
              <a:rPr lang="ja-JP" altLang="en-US" sz="1200"/>
              <a:t>を入れる。</a:t>
            </a:r>
            <a:endParaRPr lang="en-US" altLang="ja-JP" sz="1200"/>
          </a:p>
          <a:p>
            <a:r>
              <a:rPr lang="ja-JP" altLang="en-US" sz="1200"/>
              <a:t>存在しなかった場合：何もしない。</a:t>
            </a:r>
            <a:r>
              <a:rPr lang="en-US" altLang="ja-JP" sz="1200"/>
              <a:t>loginFlg</a:t>
            </a:r>
            <a:r>
              <a:rPr lang="ja-JP" altLang="en-US" sz="1200"/>
              <a:t>に</a:t>
            </a:r>
            <a:r>
              <a:rPr lang="en-US" altLang="ja-JP" sz="1200"/>
              <a:t>false</a:t>
            </a:r>
            <a:r>
              <a:rPr lang="ja-JP" altLang="en-US" sz="1200"/>
              <a:t>が入ったまま</a:t>
            </a:r>
            <a:endParaRPr lang="en-US" altLang="ja-JP" sz="1200"/>
          </a:p>
        </p:txBody>
      </p:sp>
      <p:sp>
        <p:nvSpPr>
          <p:cNvPr id="28" name="テキスト ボックス 27">
            <a:extLst>
              <a:ext uri="{FF2B5EF4-FFF2-40B4-BE49-F238E27FC236}">
                <a16:creationId xmlns:a16="http://schemas.microsoft.com/office/drawing/2014/main" id="{6F6434B6-F9B0-4184-A203-D17EC90AD6C9}"/>
              </a:ext>
            </a:extLst>
          </p:cNvPr>
          <p:cNvSpPr txBox="1"/>
          <p:nvPr/>
        </p:nvSpPr>
        <p:spPr>
          <a:xfrm>
            <a:off x="780454" y="4447164"/>
            <a:ext cx="2957727" cy="461665"/>
          </a:xfrm>
          <a:prstGeom prst="rect">
            <a:avLst/>
          </a:prstGeom>
          <a:noFill/>
        </p:spPr>
        <p:txBody>
          <a:bodyPr wrap="square" rtlCol="0">
            <a:spAutoFit/>
          </a:bodyPr>
          <a:lstStyle/>
          <a:p>
            <a:r>
              <a:rPr lang="en-US" altLang="ja-JP" sz="1200"/>
              <a:t>loginDTO.getLoginFlg</a:t>
            </a:r>
            <a:r>
              <a:rPr lang="ja-JP" altLang="en-US" sz="1200"/>
              <a:t>よりログインできたか確認する。</a:t>
            </a:r>
            <a:endParaRPr lang="en-US" altLang="ja-JP" sz="1200"/>
          </a:p>
        </p:txBody>
      </p:sp>
      <p:sp>
        <p:nvSpPr>
          <p:cNvPr id="29" name="正方形/長方形 28">
            <a:extLst>
              <a:ext uri="{FF2B5EF4-FFF2-40B4-BE49-F238E27FC236}">
                <a16:creationId xmlns:a16="http://schemas.microsoft.com/office/drawing/2014/main" id="{65DFF871-0D01-48EB-B1D5-A119CAEF0832}"/>
              </a:ext>
            </a:extLst>
          </p:cNvPr>
          <p:cNvSpPr/>
          <p:nvPr/>
        </p:nvSpPr>
        <p:spPr>
          <a:xfrm>
            <a:off x="793875" y="4893945"/>
            <a:ext cx="2570087" cy="600164"/>
          </a:xfrm>
          <a:prstGeom prst="rect">
            <a:avLst/>
          </a:prstGeom>
        </p:spPr>
        <p:txBody>
          <a:bodyPr wrap="square">
            <a:spAutoFit/>
          </a:bodyPr>
          <a:lstStyle/>
          <a:p>
            <a:r>
              <a:rPr lang="en-US" altLang="ja-JP" sz="1100"/>
              <a:t>True</a:t>
            </a:r>
          </a:p>
          <a:p>
            <a:r>
              <a:rPr lang="en-US" altLang="ja-JP" sz="1100"/>
              <a:t>execute()</a:t>
            </a:r>
            <a:r>
              <a:rPr lang="ja-JP" altLang="en-US" sz="1100"/>
              <a:t>メソッドの戻り値として</a:t>
            </a:r>
            <a:r>
              <a:rPr lang="en-US" altLang="ja-JP" sz="1100"/>
              <a:t>SUCCESS</a:t>
            </a:r>
            <a:r>
              <a:rPr lang="ja-JP" altLang="en-US" sz="1100"/>
              <a:t>を返す。</a:t>
            </a:r>
          </a:p>
        </p:txBody>
      </p:sp>
      <p:sp>
        <p:nvSpPr>
          <p:cNvPr id="30" name="正方形/長方形 29">
            <a:extLst>
              <a:ext uri="{FF2B5EF4-FFF2-40B4-BE49-F238E27FC236}">
                <a16:creationId xmlns:a16="http://schemas.microsoft.com/office/drawing/2014/main" id="{1C2343CF-9C06-457F-A838-5F43B60665AC}"/>
              </a:ext>
            </a:extLst>
          </p:cNvPr>
          <p:cNvSpPr/>
          <p:nvPr/>
        </p:nvSpPr>
        <p:spPr>
          <a:xfrm>
            <a:off x="780454" y="5502961"/>
            <a:ext cx="2570087" cy="600164"/>
          </a:xfrm>
          <a:prstGeom prst="rect">
            <a:avLst/>
          </a:prstGeom>
        </p:spPr>
        <p:txBody>
          <a:bodyPr wrap="square">
            <a:spAutoFit/>
          </a:bodyPr>
          <a:lstStyle/>
          <a:p>
            <a:r>
              <a:rPr lang="en-US" altLang="ja-JP" sz="1100"/>
              <a:t>False</a:t>
            </a:r>
          </a:p>
          <a:p>
            <a:r>
              <a:rPr lang="en-US" altLang="ja-JP" sz="1100"/>
              <a:t>execute()</a:t>
            </a:r>
            <a:r>
              <a:rPr lang="ja-JP" altLang="en-US" sz="1100"/>
              <a:t>メソッドの戻り値として</a:t>
            </a:r>
            <a:r>
              <a:rPr lang="en-US" altLang="ja-JP" sz="1100"/>
              <a:t>ERORR</a:t>
            </a:r>
            <a:r>
              <a:rPr lang="ja-JP" altLang="en-US" sz="1100"/>
              <a:t>を返す。</a:t>
            </a:r>
          </a:p>
        </p:txBody>
      </p:sp>
      <p:sp>
        <p:nvSpPr>
          <p:cNvPr id="21" name="四角形: 1 つの角を切り取る 20">
            <a:extLst>
              <a:ext uri="{FF2B5EF4-FFF2-40B4-BE49-F238E27FC236}">
                <a16:creationId xmlns:a16="http://schemas.microsoft.com/office/drawing/2014/main" id="{775A0468-8CC8-4C3B-AE8E-C6F85F6039E5}"/>
              </a:ext>
            </a:extLst>
          </p:cNvPr>
          <p:cNvSpPr/>
          <p:nvPr/>
        </p:nvSpPr>
        <p:spPr>
          <a:xfrm>
            <a:off x="3781829" y="248557"/>
            <a:ext cx="2511037" cy="446781"/>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LoginCompleteAction</a:t>
            </a:r>
            <a:endParaRPr kumimoji="1" lang="ja-JP" altLang="en-US" sz="1600"/>
          </a:p>
        </p:txBody>
      </p:sp>
      <p:sp>
        <p:nvSpPr>
          <p:cNvPr id="22" name="四角形: 1 つの角を切り取る 21">
            <a:extLst>
              <a:ext uri="{FF2B5EF4-FFF2-40B4-BE49-F238E27FC236}">
                <a16:creationId xmlns:a16="http://schemas.microsoft.com/office/drawing/2014/main" id="{ECDD0458-33C0-470D-A655-016559784100}"/>
              </a:ext>
            </a:extLst>
          </p:cNvPr>
          <p:cNvSpPr/>
          <p:nvPr/>
        </p:nvSpPr>
        <p:spPr>
          <a:xfrm>
            <a:off x="6458958" y="5502961"/>
            <a:ext cx="1303837" cy="446781"/>
          </a:xfrm>
          <a:prstGeom prst="snip1Rect">
            <a:avLst>
              <a:gd name="adj" fmla="val 5000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600"/>
              <a:t>UserDTO</a:t>
            </a:r>
            <a:endParaRPr kumimoji="1" lang="ja-JP" altLang="en-US" sz="1600"/>
          </a:p>
        </p:txBody>
      </p:sp>
      <p:cxnSp>
        <p:nvCxnSpPr>
          <p:cNvPr id="23" name="直線矢印コネクタ 22">
            <a:extLst>
              <a:ext uri="{FF2B5EF4-FFF2-40B4-BE49-F238E27FC236}">
                <a16:creationId xmlns:a16="http://schemas.microsoft.com/office/drawing/2014/main" id="{962CCCB8-0B67-4F78-BD3E-A6291036D9BF}"/>
              </a:ext>
            </a:extLst>
          </p:cNvPr>
          <p:cNvCxnSpPr>
            <a:cxnSpLocks/>
            <a:stCxn id="22" idx="3"/>
            <a:endCxn id="5" idx="1"/>
          </p:cNvCxnSpPr>
          <p:nvPr/>
        </p:nvCxnSpPr>
        <p:spPr>
          <a:xfrm flipV="1">
            <a:off x="7110877" y="4399127"/>
            <a:ext cx="0" cy="110383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3E69F12-2E4C-4B00-89E6-C2CD190F2EBB}"/>
              </a:ext>
            </a:extLst>
          </p:cNvPr>
          <p:cNvSpPr txBox="1"/>
          <p:nvPr/>
        </p:nvSpPr>
        <p:spPr>
          <a:xfrm>
            <a:off x="5823024" y="6052415"/>
            <a:ext cx="3879542" cy="646331"/>
          </a:xfrm>
          <a:prstGeom prst="rect">
            <a:avLst/>
          </a:prstGeom>
          <a:noFill/>
        </p:spPr>
        <p:txBody>
          <a:bodyPr wrap="square" rtlCol="0">
            <a:spAutoFit/>
          </a:bodyPr>
          <a:lstStyle/>
          <a:p>
            <a:r>
              <a:rPr kumimoji="1" lang="ja-JP" altLang="en-US"/>
              <a:t>インスタンス名は</a:t>
            </a:r>
            <a:r>
              <a:rPr kumimoji="1" lang="en-US" altLang="ja-JP"/>
              <a:t>loginDTO</a:t>
            </a:r>
          </a:p>
          <a:p>
            <a:r>
              <a:rPr kumimoji="1" lang="en-US" altLang="ja-JP"/>
              <a:t>session</a:t>
            </a:r>
            <a:r>
              <a:rPr kumimoji="1" lang="ja-JP" altLang="en-US"/>
              <a:t>名は</a:t>
            </a:r>
            <a:r>
              <a:rPr kumimoji="1" lang="en-US" altLang="ja-JP"/>
              <a:t>loginDTO</a:t>
            </a:r>
            <a:r>
              <a:rPr lang="ja-JP" altLang="en-US"/>
              <a:t>とする</a:t>
            </a:r>
            <a:endParaRPr kumimoji="1" lang="en-US" altLang="ja-JP"/>
          </a:p>
        </p:txBody>
      </p:sp>
    </p:spTree>
    <p:extLst>
      <p:ext uri="{BB962C8B-B14F-4D97-AF65-F5344CB8AC3E}">
        <p14:creationId xmlns:p14="http://schemas.microsoft.com/office/powerpoint/2010/main" val="386770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80D517D-5567-4991-8C03-E7AD8E17DAF7}"/>
              </a:ext>
            </a:extLst>
          </p:cNvPr>
          <p:cNvSpPr txBox="1"/>
          <p:nvPr/>
        </p:nvSpPr>
        <p:spPr>
          <a:xfrm>
            <a:off x="612559" y="276972"/>
            <a:ext cx="3622089" cy="369332"/>
          </a:xfrm>
          <a:prstGeom prst="rect">
            <a:avLst/>
          </a:prstGeom>
          <a:noFill/>
        </p:spPr>
        <p:txBody>
          <a:bodyPr wrap="square" rtlCol="0">
            <a:spAutoFit/>
          </a:bodyPr>
          <a:lstStyle/>
          <a:p>
            <a:r>
              <a:rPr kumimoji="1" lang="en-US" altLang="ja-JP"/>
              <a:t>Session</a:t>
            </a:r>
            <a:r>
              <a:rPr kumimoji="1" lang="ja-JP" altLang="en-US"/>
              <a:t>の中身</a:t>
            </a:r>
          </a:p>
        </p:txBody>
      </p:sp>
      <p:graphicFrame>
        <p:nvGraphicFramePr>
          <p:cNvPr id="6" name="オブジェクト 5">
            <a:extLst>
              <a:ext uri="{FF2B5EF4-FFF2-40B4-BE49-F238E27FC236}">
                <a16:creationId xmlns:a16="http://schemas.microsoft.com/office/drawing/2014/main" id="{52158277-22E1-495E-9437-9403ACE857B2}"/>
              </a:ext>
            </a:extLst>
          </p:cNvPr>
          <p:cNvGraphicFramePr>
            <a:graphicFrameLocks noChangeAspect="1"/>
          </p:cNvGraphicFramePr>
          <p:nvPr>
            <p:extLst>
              <p:ext uri="{D42A27DB-BD31-4B8C-83A1-F6EECF244321}">
                <p14:modId xmlns:p14="http://schemas.microsoft.com/office/powerpoint/2010/main" val="2234301378"/>
              </p:ext>
            </p:extLst>
          </p:nvPr>
        </p:nvGraphicFramePr>
        <p:xfrm>
          <a:off x="818950" y="1272513"/>
          <a:ext cx="9471025" cy="1150937"/>
        </p:xfrm>
        <a:graphic>
          <a:graphicData uri="http://schemas.openxmlformats.org/presentationml/2006/ole">
            <mc:AlternateContent xmlns:mc="http://schemas.openxmlformats.org/markup-compatibility/2006">
              <mc:Choice xmlns:v="urn:schemas-microsoft-com:vml" Requires="v">
                <p:oleObj spid="_x0000_s1111" name="Worksheet" r:id="rId3" imgW="9471483" imgH="1150438" progId="Excel.Sheet.12">
                  <p:embed/>
                </p:oleObj>
              </mc:Choice>
              <mc:Fallback>
                <p:oleObj name="Worksheet" r:id="rId3" imgW="9471483" imgH="1150438" progId="Excel.Sheet.12">
                  <p:embed/>
                  <p:pic>
                    <p:nvPicPr>
                      <p:cNvPr id="0" name=""/>
                      <p:cNvPicPr/>
                      <p:nvPr/>
                    </p:nvPicPr>
                    <p:blipFill>
                      <a:blip r:embed="rId4"/>
                      <a:stretch>
                        <a:fillRect/>
                      </a:stretch>
                    </p:blipFill>
                    <p:spPr>
                      <a:xfrm>
                        <a:off x="818950" y="1272513"/>
                        <a:ext cx="9471025" cy="1150937"/>
                      </a:xfrm>
                      <a:prstGeom prst="rect">
                        <a:avLst/>
                      </a:prstGeom>
                    </p:spPr>
                  </p:pic>
                </p:oleObj>
              </mc:Fallback>
            </mc:AlternateContent>
          </a:graphicData>
        </a:graphic>
      </p:graphicFrame>
    </p:spTree>
    <p:extLst>
      <p:ext uri="{BB962C8B-B14F-4D97-AF65-F5344CB8AC3E}">
        <p14:creationId xmlns:p14="http://schemas.microsoft.com/office/powerpoint/2010/main" val="291791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BC835E2-AC7E-44F7-A1E3-FD78846FD06A}"/>
              </a:ext>
            </a:extLst>
          </p:cNvPr>
          <p:cNvSpPr/>
          <p:nvPr/>
        </p:nvSpPr>
        <p:spPr>
          <a:xfrm>
            <a:off x="9453889" y="268826"/>
            <a:ext cx="2228295" cy="15269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Home</a:t>
            </a:r>
            <a:r>
              <a:rPr kumimoji="1" lang="ja-JP" altLang="en-US"/>
              <a:t>画面</a:t>
            </a:r>
          </a:p>
        </p:txBody>
      </p:sp>
      <p:cxnSp>
        <p:nvCxnSpPr>
          <p:cNvPr id="5" name="直線矢印コネクタ 4">
            <a:extLst>
              <a:ext uri="{FF2B5EF4-FFF2-40B4-BE49-F238E27FC236}">
                <a16:creationId xmlns:a16="http://schemas.microsoft.com/office/drawing/2014/main" id="{48040434-90C9-4AC0-BA7C-AB37AC66C579}"/>
              </a:ext>
            </a:extLst>
          </p:cNvPr>
          <p:cNvCxnSpPr>
            <a:cxnSpLocks/>
            <a:stCxn id="4" idx="1"/>
            <a:endCxn id="44" idx="0"/>
          </p:cNvCxnSpPr>
          <p:nvPr/>
        </p:nvCxnSpPr>
        <p:spPr>
          <a:xfrm flipH="1" flipV="1">
            <a:off x="7522703" y="264731"/>
            <a:ext cx="1931186" cy="767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AB789FE9-4C36-4154-A9D8-B463BFA1D7CE}"/>
              </a:ext>
            </a:extLst>
          </p:cNvPr>
          <p:cNvSpPr/>
          <p:nvPr/>
        </p:nvSpPr>
        <p:spPr>
          <a:xfrm>
            <a:off x="7874256" y="2135462"/>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Home.jsp</a:t>
            </a:r>
            <a:endParaRPr kumimoji="1" lang="ja-JP" altLang="en-US" sz="1400"/>
          </a:p>
        </p:txBody>
      </p:sp>
      <p:cxnSp>
        <p:nvCxnSpPr>
          <p:cNvPr id="7" name="直線矢印コネクタ 6">
            <a:extLst>
              <a:ext uri="{FF2B5EF4-FFF2-40B4-BE49-F238E27FC236}">
                <a16:creationId xmlns:a16="http://schemas.microsoft.com/office/drawing/2014/main" id="{51BC28ED-0573-4845-A427-C7BA4B6CBD1E}"/>
              </a:ext>
            </a:extLst>
          </p:cNvPr>
          <p:cNvCxnSpPr>
            <a:cxnSpLocks/>
            <a:stCxn id="6" idx="0"/>
            <a:endCxn id="4" idx="2"/>
          </p:cNvCxnSpPr>
          <p:nvPr/>
        </p:nvCxnSpPr>
        <p:spPr>
          <a:xfrm flipV="1">
            <a:off x="8611103" y="1795786"/>
            <a:ext cx="1956934" cy="33967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四角形: 対角を切り取る 10">
            <a:extLst>
              <a:ext uri="{FF2B5EF4-FFF2-40B4-BE49-F238E27FC236}">
                <a16:creationId xmlns:a16="http://schemas.microsoft.com/office/drawing/2014/main" id="{533D7A20-52AA-4B6A-A42D-F895CDE40DFA}"/>
              </a:ext>
            </a:extLst>
          </p:cNvPr>
          <p:cNvSpPr/>
          <p:nvPr/>
        </p:nvSpPr>
        <p:spPr>
          <a:xfrm>
            <a:off x="5312992" y="4717692"/>
            <a:ext cx="1961940" cy="253916"/>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GoHomeAction</a:t>
            </a:r>
            <a:r>
              <a:rPr lang="en-US" altLang="ja-JP" sz="1100"/>
              <a:t>”</a:t>
            </a:r>
            <a:endParaRPr kumimoji="1" lang="ja-JP" altLang="en-US" sz="1100"/>
          </a:p>
        </p:txBody>
      </p:sp>
      <p:sp>
        <p:nvSpPr>
          <p:cNvPr id="16" name="正方形/長方形 15">
            <a:extLst>
              <a:ext uri="{FF2B5EF4-FFF2-40B4-BE49-F238E27FC236}">
                <a16:creationId xmlns:a16="http://schemas.microsoft.com/office/drawing/2014/main" id="{30B3E14F-859E-4844-B85D-55EBC954C535}"/>
              </a:ext>
            </a:extLst>
          </p:cNvPr>
          <p:cNvSpPr/>
          <p:nvPr/>
        </p:nvSpPr>
        <p:spPr>
          <a:xfrm>
            <a:off x="2285889" y="654350"/>
            <a:ext cx="2228295" cy="5781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新規ユーザー登録画面</a:t>
            </a:r>
          </a:p>
        </p:txBody>
      </p:sp>
      <p:cxnSp>
        <p:nvCxnSpPr>
          <p:cNvPr id="18" name="コネクタ: カギ線 17">
            <a:extLst>
              <a:ext uri="{FF2B5EF4-FFF2-40B4-BE49-F238E27FC236}">
                <a16:creationId xmlns:a16="http://schemas.microsoft.com/office/drawing/2014/main" id="{A198FC9E-A799-4867-8D44-0364E387515B}"/>
              </a:ext>
            </a:extLst>
          </p:cNvPr>
          <p:cNvCxnSpPr>
            <a:cxnSpLocks/>
            <a:endCxn id="46" idx="2"/>
          </p:cNvCxnSpPr>
          <p:nvPr/>
        </p:nvCxnSpPr>
        <p:spPr>
          <a:xfrm rot="5400000" flipH="1" flipV="1">
            <a:off x="530935" y="345774"/>
            <a:ext cx="1995921" cy="1765310"/>
          </a:xfrm>
          <a:prstGeom prst="bentConnector2">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09CC42E-EE20-4957-97EB-F710C4FF2536}"/>
              </a:ext>
            </a:extLst>
          </p:cNvPr>
          <p:cNvCxnSpPr>
            <a:cxnSpLocks/>
            <a:endCxn id="76" idx="2"/>
          </p:cNvCxnSpPr>
          <p:nvPr/>
        </p:nvCxnSpPr>
        <p:spPr>
          <a:xfrm>
            <a:off x="582400" y="2237861"/>
            <a:ext cx="1769661" cy="106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71D0E41-9BB2-4353-90B4-FD54C737285B}"/>
              </a:ext>
            </a:extLst>
          </p:cNvPr>
          <p:cNvCxnSpPr>
            <a:cxnSpLocks/>
            <a:stCxn id="19" idx="3"/>
            <a:endCxn id="38" idx="1"/>
          </p:cNvCxnSpPr>
          <p:nvPr/>
        </p:nvCxnSpPr>
        <p:spPr>
          <a:xfrm flipV="1">
            <a:off x="4690486" y="3698452"/>
            <a:ext cx="2584446" cy="2338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4714768C-C8F2-4A88-A813-8CC61E33FFFB}"/>
              </a:ext>
            </a:extLst>
          </p:cNvPr>
          <p:cNvSpPr txBox="1"/>
          <p:nvPr/>
        </p:nvSpPr>
        <p:spPr>
          <a:xfrm>
            <a:off x="7683720" y="380518"/>
            <a:ext cx="1811039" cy="253916"/>
          </a:xfrm>
          <a:prstGeom prst="rect">
            <a:avLst/>
          </a:prstGeom>
          <a:noFill/>
        </p:spPr>
        <p:txBody>
          <a:bodyPr wrap="square" rtlCol="0">
            <a:spAutoFit/>
          </a:bodyPr>
          <a:lstStyle/>
          <a:p>
            <a:r>
              <a:rPr lang="ja-JP" altLang="en-US" sz="1050"/>
              <a:t>ボタン：新規ユーザー登録</a:t>
            </a:r>
            <a:endParaRPr kumimoji="1" lang="ja-JP" altLang="en-US" sz="1050"/>
          </a:p>
        </p:txBody>
      </p:sp>
      <p:sp>
        <p:nvSpPr>
          <p:cNvPr id="34" name="テキスト ボックス 33">
            <a:extLst>
              <a:ext uri="{FF2B5EF4-FFF2-40B4-BE49-F238E27FC236}">
                <a16:creationId xmlns:a16="http://schemas.microsoft.com/office/drawing/2014/main" id="{7F2CA2CA-6CBE-479D-B172-751596CB7A84}"/>
              </a:ext>
            </a:extLst>
          </p:cNvPr>
          <p:cNvSpPr txBox="1"/>
          <p:nvPr/>
        </p:nvSpPr>
        <p:spPr>
          <a:xfrm>
            <a:off x="5327685" y="2102056"/>
            <a:ext cx="1811039" cy="253916"/>
          </a:xfrm>
          <a:prstGeom prst="rect">
            <a:avLst/>
          </a:prstGeom>
          <a:noFill/>
        </p:spPr>
        <p:txBody>
          <a:bodyPr wrap="square" rtlCol="0">
            <a:spAutoFit/>
          </a:bodyPr>
          <a:lstStyle/>
          <a:p>
            <a:r>
              <a:rPr lang="ja-JP" altLang="en-US" sz="1050"/>
              <a:t>ボタン：ホームに戻る</a:t>
            </a:r>
            <a:endParaRPr kumimoji="1" lang="ja-JP" altLang="en-US" sz="1050"/>
          </a:p>
        </p:txBody>
      </p:sp>
      <p:sp>
        <p:nvSpPr>
          <p:cNvPr id="35" name="テキスト ボックス 34">
            <a:extLst>
              <a:ext uri="{FF2B5EF4-FFF2-40B4-BE49-F238E27FC236}">
                <a16:creationId xmlns:a16="http://schemas.microsoft.com/office/drawing/2014/main" id="{872AD341-567D-4D54-8D95-A62C702729B4}"/>
              </a:ext>
            </a:extLst>
          </p:cNvPr>
          <p:cNvSpPr txBox="1"/>
          <p:nvPr/>
        </p:nvSpPr>
        <p:spPr>
          <a:xfrm>
            <a:off x="309047" y="743765"/>
            <a:ext cx="1811039" cy="577081"/>
          </a:xfrm>
          <a:prstGeom prst="rect">
            <a:avLst/>
          </a:prstGeom>
          <a:noFill/>
        </p:spPr>
        <p:txBody>
          <a:bodyPr wrap="square" rtlCol="0">
            <a:spAutoFit/>
          </a:bodyPr>
          <a:lstStyle/>
          <a:p>
            <a:r>
              <a:rPr kumimoji="1" lang="ja-JP" altLang="en-US" sz="1050"/>
              <a:t>戻り値</a:t>
            </a:r>
            <a:r>
              <a:rPr kumimoji="1" lang="en-US" altLang="ja-JP" sz="1050"/>
              <a:t>:ERROR</a:t>
            </a:r>
          </a:p>
          <a:p>
            <a:r>
              <a:rPr lang="ja-JP" altLang="en-US" sz="1050"/>
              <a:t>新規ユーザー登録画面で見入寮を表示</a:t>
            </a:r>
            <a:endParaRPr kumimoji="1" lang="ja-JP" altLang="en-US" sz="1050"/>
          </a:p>
        </p:txBody>
      </p:sp>
      <p:sp>
        <p:nvSpPr>
          <p:cNvPr id="17" name="正方形/長方形 16">
            <a:extLst>
              <a:ext uri="{FF2B5EF4-FFF2-40B4-BE49-F238E27FC236}">
                <a16:creationId xmlns:a16="http://schemas.microsoft.com/office/drawing/2014/main" id="{7A81706F-EADE-40EF-ADF3-9AF6EB3487B0}"/>
              </a:ext>
            </a:extLst>
          </p:cNvPr>
          <p:cNvSpPr/>
          <p:nvPr/>
        </p:nvSpPr>
        <p:spPr>
          <a:xfrm>
            <a:off x="2522792" y="3426520"/>
            <a:ext cx="2228295" cy="431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登録確認画面</a:t>
            </a:r>
          </a:p>
        </p:txBody>
      </p:sp>
      <p:sp>
        <p:nvSpPr>
          <p:cNvPr id="19" name="正方形/長方形 18">
            <a:extLst>
              <a:ext uri="{FF2B5EF4-FFF2-40B4-BE49-F238E27FC236}">
                <a16:creationId xmlns:a16="http://schemas.microsoft.com/office/drawing/2014/main" id="{4E7D585B-14C7-419D-8E14-83EC83ED2077}"/>
              </a:ext>
            </a:extLst>
          </p:cNvPr>
          <p:cNvSpPr/>
          <p:nvPr/>
        </p:nvSpPr>
        <p:spPr>
          <a:xfrm>
            <a:off x="2462191" y="5851397"/>
            <a:ext cx="2228295" cy="3710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a:t>登録しました</a:t>
            </a:r>
          </a:p>
        </p:txBody>
      </p:sp>
      <p:cxnSp>
        <p:nvCxnSpPr>
          <p:cNvPr id="20" name="直線矢印コネクタ 19">
            <a:extLst>
              <a:ext uri="{FF2B5EF4-FFF2-40B4-BE49-F238E27FC236}">
                <a16:creationId xmlns:a16="http://schemas.microsoft.com/office/drawing/2014/main" id="{1294A2F1-98F3-4E3E-8C77-1F15413BF511}"/>
              </a:ext>
            </a:extLst>
          </p:cNvPr>
          <p:cNvCxnSpPr>
            <a:cxnSpLocks/>
            <a:stCxn id="16" idx="2"/>
            <a:endCxn id="76" idx="3"/>
          </p:cNvCxnSpPr>
          <p:nvPr/>
        </p:nvCxnSpPr>
        <p:spPr>
          <a:xfrm>
            <a:off x="3400037" y="1232494"/>
            <a:ext cx="27329" cy="8488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010A68C-9C72-48AE-A8B2-57023BE92459}"/>
              </a:ext>
            </a:extLst>
          </p:cNvPr>
          <p:cNvCxnSpPr>
            <a:cxnSpLocks/>
            <a:endCxn id="44" idx="1"/>
          </p:cNvCxnSpPr>
          <p:nvPr/>
        </p:nvCxnSpPr>
        <p:spPr>
          <a:xfrm flipV="1">
            <a:off x="4011345" y="460040"/>
            <a:ext cx="2436053" cy="29292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4D827A1-0433-4C2A-925C-97C3F450149C}"/>
              </a:ext>
            </a:extLst>
          </p:cNvPr>
          <p:cNvSpPr txBox="1"/>
          <p:nvPr/>
        </p:nvSpPr>
        <p:spPr>
          <a:xfrm>
            <a:off x="2430167" y="2469135"/>
            <a:ext cx="1811039" cy="253916"/>
          </a:xfrm>
          <a:prstGeom prst="rect">
            <a:avLst/>
          </a:prstGeom>
          <a:noFill/>
        </p:spPr>
        <p:txBody>
          <a:bodyPr wrap="square" rtlCol="0">
            <a:spAutoFit/>
          </a:bodyPr>
          <a:lstStyle/>
          <a:p>
            <a:r>
              <a:rPr lang="ja-JP" altLang="en-US" sz="1050"/>
              <a:t>戻り値：</a:t>
            </a:r>
            <a:r>
              <a:rPr lang="en-US" altLang="ja-JP" sz="1050"/>
              <a:t>SUCCESS</a:t>
            </a:r>
            <a:endParaRPr kumimoji="1" lang="ja-JP" altLang="en-US" sz="1050"/>
          </a:p>
        </p:txBody>
      </p:sp>
      <p:sp>
        <p:nvSpPr>
          <p:cNvPr id="25" name="テキスト ボックス 24">
            <a:extLst>
              <a:ext uri="{FF2B5EF4-FFF2-40B4-BE49-F238E27FC236}">
                <a16:creationId xmlns:a16="http://schemas.microsoft.com/office/drawing/2014/main" id="{C7A42E0D-0E63-4334-98D3-334B57394AE4}"/>
              </a:ext>
            </a:extLst>
          </p:cNvPr>
          <p:cNvSpPr txBox="1"/>
          <p:nvPr/>
        </p:nvSpPr>
        <p:spPr>
          <a:xfrm>
            <a:off x="5221162" y="913203"/>
            <a:ext cx="2122775" cy="415498"/>
          </a:xfrm>
          <a:prstGeom prst="rect">
            <a:avLst/>
          </a:prstGeom>
          <a:noFill/>
        </p:spPr>
        <p:txBody>
          <a:bodyPr wrap="square" rtlCol="0">
            <a:spAutoFit/>
          </a:bodyPr>
          <a:lstStyle/>
          <a:p>
            <a:r>
              <a:rPr lang="ja-JP" altLang="en-US" sz="1050"/>
              <a:t>ボタン：再入力</a:t>
            </a:r>
            <a:endParaRPr lang="en-US" altLang="ja-JP" sz="1050"/>
          </a:p>
          <a:p>
            <a:r>
              <a:rPr lang="en-US" altLang="ja-JP" sz="1050"/>
              <a:t>UserCreateAction</a:t>
            </a:r>
          </a:p>
        </p:txBody>
      </p:sp>
      <p:cxnSp>
        <p:nvCxnSpPr>
          <p:cNvPr id="26" name="直線矢印コネクタ 25">
            <a:extLst>
              <a:ext uri="{FF2B5EF4-FFF2-40B4-BE49-F238E27FC236}">
                <a16:creationId xmlns:a16="http://schemas.microsoft.com/office/drawing/2014/main" id="{F147E944-F10A-4CA0-865A-F7F96B8525F0}"/>
              </a:ext>
            </a:extLst>
          </p:cNvPr>
          <p:cNvCxnSpPr>
            <a:cxnSpLocks/>
            <a:stCxn id="17" idx="2"/>
            <a:endCxn id="148" idx="3"/>
          </p:cNvCxnSpPr>
          <p:nvPr/>
        </p:nvCxnSpPr>
        <p:spPr>
          <a:xfrm>
            <a:off x="3636940" y="3857544"/>
            <a:ext cx="9003" cy="389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F97C428D-3A23-48EC-B13C-3A4F5F76FBAA}"/>
              </a:ext>
            </a:extLst>
          </p:cNvPr>
          <p:cNvSpPr txBox="1"/>
          <p:nvPr/>
        </p:nvSpPr>
        <p:spPr>
          <a:xfrm>
            <a:off x="2659823" y="3916623"/>
            <a:ext cx="1811039" cy="253916"/>
          </a:xfrm>
          <a:prstGeom prst="rect">
            <a:avLst/>
          </a:prstGeom>
          <a:noFill/>
        </p:spPr>
        <p:txBody>
          <a:bodyPr wrap="square" rtlCol="0">
            <a:spAutoFit/>
          </a:bodyPr>
          <a:lstStyle/>
          <a:p>
            <a:r>
              <a:rPr kumimoji="1" lang="ja-JP" altLang="en-US" sz="1050"/>
              <a:t>ボタン：登録</a:t>
            </a:r>
          </a:p>
        </p:txBody>
      </p:sp>
      <p:sp>
        <p:nvSpPr>
          <p:cNvPr id="32" name="テキスト ボックス 31">
            <a:extLst>
              <a:ext uri="{FF2B5EF4-FFF2-40B4-BE49-F238E27FC236}">
                <a16:creationId xmlns:a16="http://schemas.microsoft.com/office/drawing/2014/main" id="{DCD07599-5D3E-4E31-8A22-DE75D04DEC0B}"/>
              </a:ext>
            </a:extLst>
          </p:cNvPr>
          <p:cNvSpPr txBox="1"/>
          <p:nvPr/>
        </p:nvSpPr>
        <p:spPr>
          <a:xfrm>
            <a:off x="5683517" y="4435004"/>
            <a:ext cx="1811039" cy="253916"/>
          </a:xfrm>
          <a:prstGeom prst="rect">
            <a:avLst/>
          </a:prstGeom>
          <a:noFill/>
        </p:spPr>
        <p:txBody>
          <a:bodyPr wrap="square" rtlCol="0">
            <a:spAutoFit/>
          </a:bodyPr>
          <a:lstStyle/>
          <a:p>
            <a:r>
              <a:rPr kumimoji="1" lang="ja-JP" altLang="en-US" sz="1050"/>
              <a:t>ボタン：ホームへ</a:t>
            </a:r>
          </a:p>
        </p:txBody>
      </p:sp>
      <p:cxnSp>
        <p:nvCxnSpPr>
          <p:cNvPr id="36" name="直線矢印コネクタ 35">
            <a:extLst>
              <a:ext uri="{FF2B5EF4-FFF2-40B4-BE49-F238E27FC236}">
                <a16:creationId xmlns:a16="http://schemas.microsoft.com/office/drawing/2014/main" id="{D4D9ADEF-A2D4-4A01-911D-DF230345D466}"/>
              </a:ext>
            </a:extLst>
          </p:cNvPr>
          <p:cNvCxnSpPr>
            <a:cxnSpLocks/>
            <a:stCxn id="19" idx="2"/>
          </p:cNvCxnSpPr>
          <p:nvPr/>
        </p:nvCxnSpPr>
        <p:spPr>
          <a:xfrm>
            <a:off x="3576339" y="6222425"/>
            <a:ext cx="0" cy="370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4DE9731-6876-4C68-9E2C-96BCCEABE80A}"/>
              </a:ext>
            </a:extLst>
          </p:cNvPr>
          <p:cNvSpPr txBox="1"/>
          <p:nvPr/>
        </p:nvSpPr>
        <p:spPr>
          <a:xfrm>
            <a:off x="2285889" y="6338696"/>
            <a:ext cx="1811039" cy="253916"/>
          </a:xfrm>
          <a:prstGeom prst="rect">
            <a:avLst/>
          </a:prstGeom>
          <a:noFill/>
        </p:spPr>
        <p:txBody>
          <a:bodyPr wrap="square" rtlCol="0">
            <a:spAutoFit/>
          </a:bodyPr>
          <a:lstStyle/>
          <a:p>
            <a:r>
              <a:rPr kumimoji="1" lang="ja-JP" altLang="en-US" sz="1050"/>
              <a:t>ボタン：マイページへ</a:t>
            </a:r>
          </a:p>
        </p:txBody>
      </p:sp>
      <p:sp>
        <p:nvSpPr>
          <p:cNvPr id="38" name="四角形: 1 つの角を切り取る 37">
            <a:extLst>
              <a:ext uri="{FF2B5EF4-FFF2-40B4-BE49-F238E27FC236}">
                <a16:creationId xmlns:a16="http://schemas.microsoft.com/office/drawing/2014/main" id="{B6A36B08-23B3-44D7-B216-3586B2B1BF21}"/>
              </a:ext>
            </a:extLst>
          </p:cNvPr>
          <p:cNvSpPr/>
          <p:nvPr/>
        </p:nvSpPr>
        <p:spPr>
          <a:xfrm>
            <a:off x="6338354" y="3159547"/>
            <a:ext cx="1873156" cy="53890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GoHomeAction</a:t>
            </a:r>
            <a:endParaRPr kumimoji="1" lang="ja-JP" altLang="en-US" sz="1600"/>
          </a:p>
        </p:txBody>
      </p:sp>
      <p:cxnSp>
        <p:nvCxnSpPr>
          <p:cNvPr id="41" name="直線矢印コネクタ 40">
            <a:extLst>
              <a:ext uri="{FF2B5EF4-FFF2-40B4-BE49-F238E27FC236}">
                <a16:creationId xmlns:a16="http://schemas.microsoft.com/office/drawing/2014/main" id="{D382AD06-BDE5-45E1-B5CA-6569347EC7F9}"/>
              </a:ext>
            </a:extLst>
          </p:cNvPr>
          <p:cNvCxnSpPr>
            <a:cxnSpLocks/>
            <a:stCxn id="44" idx="2"/>
            <a:endCxn id="46" idx="6"/>
          </p:cNvCxnSpPr>
          <p:nvPr/>
        </p:nvCxnSpPr>
        <p:spPr>
          <a:xfrm flipH="1" flipV="1">
            <a:off x="4373490" y="230468"/>
            <a:ext cx="998603" cy="3426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四角形: 1 つの角を切り取る 43">
            <a:extLst>
              <a:ext uri="{FF2B5EF4-FFF2-40B4-BE49-F238E27FC236}">
                <a16:creationId xmlns:a16="http://schemas.microsoft.com/office/drawing/2014/main" id="{D16E8F6E-6F48-4203-BA53-EC2C45CACAE7}"/>
              </a:ext>
            </a:extLst>
          </p:cNvPr>
          <p:cNvSpPr/>
          <p:nvPr/>
        </p:nvSpPr>
        <p:spPr>
          <a:xfrm>
            <a:off x="5372093" y="69422"/>
            <a:ext cx="2150610" cy="390618"/>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UserCreateAction</a:t>
            </a:r>
            <a:endParaRPr kumimoji="1" lang="ja-JP" altLang="en-US" sz="1600"/>
          </a:p>
        </p:txBody>
      </p:sp>
      <p:sp>
        <p:nvSpPr>
          <p:cNvPr id="46" name="楕円 45">
            <a:extLst>
              <a:ext uri="{FF2B5EF4-FFF2-40B4-BE49-F238E27FC236}">
                <a16:creationId xmlns:a16="http://schemas.microsoft.com/office/drawing/2014/main" id="{2DBB2F48-436C-4C71-BEFD-7435496AA9BB}"/>
              </a:ext>
            </a:extLst>
          </p:cNvPr>
          <p:cNvSpPr/>
          <p:nvPr/>
        </p:nvSpPr>
        <p:spPr>
          <a:xfrm>
            <a:off x="2411550" y="35159"/>
            <a:ext cx="1961940"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userCreate.jsp</a:t>
            </a:r>
            <a:endParaRPr kumimoji="1" lang="ja-JP" altLang="en-US" sz="1400"/>
          </a:p>
        </p:txBody>
      </p:sp>
      <p:sp>
        <p:nvSpPr>
          <p:cNvPr id="53" name="四角形: 対角を切り取る 52">
            <a:extLst>
              <a:ext uri="{FF2B5EF4-FFF2-40B4-BE49-F238E27FC236}">
                <a16:creationId xmlns:a16="http://schemas.microsoft.com/office/drawing/2014/main" id="{6F4EB3A3-B064-461B-AFE7-17C7C8DC1ECC}"/>
              </a:ext>
            </a:extLst>
          </p:cNvPr>
          <p:cNvSpPr/>
          <p:nvPr/>
        </p:nvSpPr>
        <p:spPr>
          <a:xfrm>
            <a:off x="7777771" y="634434"/>
            <a:ext cx="1275335" cy="306275"/>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UserCreateAction</a:t>
            </a:r>
            <a:r>
              <a:rPr lang="en-US" altLang="ja-JP" sz="1100"/>
              <a:t>”</a:t>
            </a:r>
            <a:endParaRPr kumimoji="1" lang="ja-JP" altLang="en-US" sz="1100"/>
          </a:p>
        </p:txBody>
      </p:sp>
      <p:cxnSp>
        <p:nvCxnSpPr>
          <p:cNvPr id="55" name="直線矢印コネクタ 54">
            <a:extLst>
              <a:ext uri="{FF2B5EF4-FFF2-40B4-BE49-F238E27FC236}">
                <a16:creationId xmlns:a16="http://schemas.microsoft.com/office/drawing/2014/main" id="{9DBEB47F-5987-4264-AF8F-F01198BA1772}"/>
              </a:ext>
            </a:extLst>
          </p:cNvPr>
          <p:cNvCxnSpPr>
            <a:cxnSpLocks/>
            <a:stCxn id="16" idx="3"/>
            <a:endCxn id="38" idx="3"/>
          </p:cNvCxnSpPr>
          <p:nvPr/>
        </p:nvCxnSpPr>
        <p:spPr>
          <a:xfrm>
            <a:off x="4514184" y="943422"/>
            <a:ext cx="2760748" cy="22161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四角形: 対角を切り取る 56">
            <a:extLst>
              <a:ext uri="{FF2B5EF4-FFF2-40B4-BE49-F238E27FC236}">
                <a16:creationId xmlns:a16="http://schemas.microsoft.com/office/drawing/2014/main" id="{44D6E2A6-1785-4F48-A543-D6FDF9E9D799}"/>
              </a:ext>
            </a:extLst>
          </p:cNvPr>
          <p:cNvSpPr/>
          <p:nvPr/>
        </p:nvSpPr>
        <p:spPr>
          <a:xfrm>
            <a:off x="5500713" y="2422249"/>
            <a:ext cx="1961940" cy="253916"/>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GoHomeAction</a:t>
            </a:r>
            <a:r>
              <a:rPr lang="en-US" altLang="ja-JP" sz="1100"/>
              <a:t>”</a:t>
            </a:r>
            <a:endParaRPr kumimoji="1" lang="ja-JP" altLang="en-US" sz="1100"/>
          </a:p>
        </p:txBody>
      </p:sp>
      <p:cxnSp>
        <p:nvCxnSpPr>
          <p:cNvPr id="65" name="直線矢印コネクタ 64">
            <a:extLst>
              <a:ext uri="{FF2B5EF4-FFF2-40B4-BE49-F238E27FC236}">
                <a16:creationId xmlns:a16="http://schemas.microsoft.com/office/drawing/2014/main" id="{51E6FAFA-D2B8-43D6-B5B4-16E5C36D5591}"/>
              </a:ext>
            </a:extLst>
          </p:cNvPr>
          <p:cNvCxnSpPr>
            <a:cxnSpLocks/>
            <a:endCxn id="83" idx="0"/>
          </p:cNvCxnSpPr>
          <p:nvPr/>
        </p:nvCxnSpPr>
        <p:spPr>
          <a:xfrm flipH="1">
            <a:off x="2027039" y="2263457"/>
            <a:ext cx="916536" cy="45506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四角形: 1 つの角を切り取る 75">
            <a:extLst>
              <a:ext uri="{FF2B5EF4-FFF2-40B4-BE49-F238E27FC236}">
                <a16:creationId xmlns:a16="http://schemas.microsoft.com/office/drawing/2014/main" id="{6E91AC57-7C76-42C2-8FE3-9C4667A1AF69}"/>
              </a:ext>
            </a:extLst>
          </p:cNvPr>
          <p:cNvSpPr/>
          <p:nvPr/>
        </p:nvSpPr>
        <p:spPr>
          <a:xfrm>
            <a:off x="2352061" y="2081309"/>
            <a:ext cx="2150610"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err="1"/>
              <a:t>UserCreateCompleteAction</a:t>
            </a:r>
            <a:endParaRPr kumimoji="1" lang="ja-JP" altLang="en-US" sz="1100"/>
          </a:p>
        </p:txBody>
      </p:sp>
      <p:sp>
        <p:nvSpPr>
          <p:cNvPr id="83" name="楕円 82">
            <a:extLst>
              <a:ext uri="{FF2B5EF4-FFF2-40B4-BE49-F238E27FC236}">
                <a16:creationId xmlns:a16="http://schemas.microsoft.com/office/drawing/2014/main" id="{DF08C8F9-438A-4687-9A97-9DEB7EC12179}"/>
              </a:ext>
            </a:extLst>
          </p:cNvPr>
          <p:cNvSpPr/>
          <p:nvPr/>
        </p:nvSpPr>
        <p:spPr>
          <a:xfrm>
            <a:off x="863127" y="2718523"/>
            <a:ext cx="232782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000" err="1"/>
              <a:t>userCreateComplete.jsp</a:t>
            </a:r>
            <a:endParaRPr kumimoji="1" lang="ja-JP" altLang="en-US" sz="1000"/>
          </a:p>
        </p:txBody>
      </p:sp>
      <p:cxnSp>
        <p:nvCxnSpPr>
          <p:cNvPr id="87" name="直線矢印コネクタ 86">
            <a:extLst>
              <a:ext uri="{FF2B5EF4-FFF2-40B4-BE49-F238E27FC236}">
                <a16:creationId xmlns:a16="http://schemas.microsoft.com/office/drawing/2014/main" id="{887FBCD0-8244-4A29-A069-9C0FD457C94A}"/>
              </a:ext>
            </a:extLst>
          </p:cNvPr>
          <p:cNvCxnSpPr>
            <a:cxnSpLocks/>
            <a:stCxn id="38" idx="0"/>
            <a:endCxn id="6" idx="4"/>
          </p:cNvCxnSpPr>
          <p:nvPr/>
        </p:nvCxnSpPr>
        <p:spPr>
          <a:xfrm flipV="1">
            <a:off x="8211510" y="2526080"/>
            <a:ext cx="399593" cy="9029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46EE7F71-BCDC-4889-AE14-AD58AC5914F1}"/>
              </a:ext>
            </a:extLst>
          </p:cNvPr>
          <p:cNvSpPr txBox="1"/>
          <p:nvPr/>
        </p:nvSpPr>
        <p:spPr>
          <a:xfrm>
            <a:off x="3009340" y="1322374"/>
            <a:ext cx="1811039" cy="253916"/>
          </a:xfrm>
          <a:prstGeom prst="rect">
            <a:avLst/>
          </a:prstGeom>
          <a:noFill/>
        </p:spPr>
        <p:txBody>
          <a:bodyPr wrap="square" rtlCol="0">
            <a:spAutoFit/>
          </a:bodyPr>
          <a:lstStyle/>
          <a:p>
            <a:r>
              <a:rPr lang="ja-JP" altLang="en-US" sz="1050"/>
              <a:t>入力値送信</a:t>
            </a:r>
            <a:endParaRPr kumimoji="1" lang="ja-JP" altLang="en-US" sz="1050"/>
          </a:p>
        </p:txBody>
      </p:sp>
      <p:sp>
        <p:nvSpPr>
          <p:cNvPr id="93" name="四角形: 対角を切り取る 92">
            <a:extLst>
              <a:ext uri="{FF2B5EF4-FFF2-40B4-BE49-F238E27FC236}">
                <a16:creationId xmlns:a16="http://schemas.microsoft.com/office/drawing/2014/main" id="{C1E02762-7AA1-4A0D-B476-3E954AD8CBF4}"/>
              </a:ext>
            </a:extLst>
          </p:cNvPr>
          <p:cNvSpPr/>
          <p:nvPr/>
        </p:nvSpPr>
        <p:spPr>
          <a:xfrm>
            <a:off x="2849283" y="1601151"/>
            <a:ext cx="1150078" cy="195149"/>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a:t>form</a:t>
            </a:r>
            <a:endParaRPr kumimoji="1" lang="ja-JP" altLang="en-US" sz="1100"/>
          </a:p>
        </p:txBody>
      </p:sp>
      <p:cxnSp>
        <p:nvCxnSpPr>
          <p:cNvPr id="113" name="直線矢印コネクタ 112">
            <a:extLst>
              <a:ext uri="{FF2B5EF4-FFF2-40B4-BE49-F238E27FC236}">
                <a16:creationId xmlns:a16="http://schemas.microsoft.com/office/drawing/2014/main" id="{8982CE3F-FCA7-483D-B5A2-0941C5F535BF}"/>
              </a:ext>
            </a:extLst>
          </p:cNvPr>
          <p:cNvCxnSpPr>
            <a:cxnSpLocks/>
            <a:stCxn id="83" idx="4"/>
          </p:cNvCxnSpPr>
          <p:nvPr/>
        </p:nvCxnSpPr>
        <p:spPr>
          <a:xfrm>
            <a:off x="2027039" y="3109141"/>
            <a:ext cx="1087199" cy="26972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62A79B5-1A9A-4096-B568-B7F669DAB586}"/>
              </a:ext>
            </a:extLst>
          </p:cNvPr>
          <p:cNvCxnSpPr>
            <a:cxnSpLocks/>
            <a:stCxn id="46" idx="4"/>
            <a:endCxn id="16" idx="0"/>
          </p:cNvCxnSpPr>
          <p:nvPr/>
        </p:nvCxnSpPr>
        <p:spPr>
          <a:xfrm>
            <a:off x="3392520" y="425777"/>
            <a:ext cx="7517" cy="22857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四角形: 1 つの角を切り取る 133">
            <a:extLst>
              <a:ext uri="{FF2B5EF4-FFF2-40B4-BE49-F238E27FC236}">
                <a16:creationId xmlns:a16="http://schemas.microsoft.com/office/drawing/2014/main" id="{1850B697-A598-424D-B3B4-10EBD3FF555E}"/>
              </a:ext>
            </a:extLst>
          </p:cNvPr>
          <p:cNvSpPr/>
          <p:nvPr/>
        </p:nvSpPr>
        <p:spPr>
          <a:xfrm>
            <a:off x="1252199" y="1456513"/>
            <a:ext cx="1233108"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err="1"/>
              <a:t>UserCreateCompleteDAO</a:t>
            </a:r>
            <a:endParaRPr kumimoji="1" lang="ja-JP" altLang="en-US" sz="1100"/>
          </a:p>
        </p:txBody>
      </p:sp>
      <p:cxnSp>
        <p:nvCxnSpPr>
          <p:cNvPr id="135" name="直線矢印コネクタ 134">
            <a:extLst>
              <a:ext uri="{FF2B5EF4-FFF2-40B4-BE49-F238E27FC236}">
                <a16:creationId xmlns:a16="http://schemas.microsoft.com/office/drawing/2014/main" id="{07A7BA72-374A-4F5E-B7F6-6FE2EB603B3B}"/>
              </a:ext>
            </a:extLst>
          </p:cNvPr>
          <p:cNvCxnSpPr>
            <a:cxnSpLocks/>
          </p:cNvCxnSpPr>
          <p:nvPr/>
        </p:nvCxnSpPr>
        <p:spPr>
          <a:xfrm flipH="1" flipV="1">
            <a:off x="2104215" y="1803054"/>
            <a:ext cx="286727" cy="26977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3B83EB89-BF7E-4F48-8264-F318C541787B}"/>
              </a:ext>
            </a:extLst>
          </p:cNvPr>
          <p:cNvCxnSpPr>
            <a:cxnSpLocks/>
          </p:cNvCxnSpPr>
          <p:nvPr/>
        </p:nvCxnSpPr>
        <p:spPr>
          <a:xfrm>
            <a:off x="2522792" y="1730219"/>
            <a:ext cx="316325" cy="290644"/>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48" name="四角形: 1 つの角を切り取る 147">
            <a:extLst>
              <a:ext uri="{FF2B5EF4-FFF2-40B4-BE49-F238E27FC236}">
                <a16:creationId xmlns:a16="http://schemas.microsoft.com/office/drawing/2014/main" id="{EBE766B3-6275-468E-9E09-EFD5A742C296}"/>
              </a:ext>
            </a:extLst>
          </p:cNvPr>
          <p:cNvSpPr/>
          <p:nvPr/>
        </p:nvSpPr>
        <p:spPr>
          <a:xfrm>
            <a:off x="2570638" y="4246722"/>
            <a:ext cx="2150610"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err="1"/>
              <a:t>UserCreateConfirmAction</a:t>
            </a:r>
            <a:endParaRPr kumimoji="1" lang="ja-JP" altLang="en-US" sz="1100"/>
          </a:p>
        </p:txBody>
      </p:sp>
      <p:sp>
        <p:nvSpPr>
          <p:cNvPr id="152" name="楕円 151">
            <a:extLst>
              <a:ext uri="{FF2B5EF4-FFF2-40B4-BE49-F238E27FC236}">
                <a16:creationId xmlns:a16="http://schemas.microsoft.com/office/drawing/2014/main" id="{B09F1761-87A7-4B36-A4A4-871DB39E1D20}"/>
              </a:ext>
            </a:extLst>
          </p:cNvPr>
          <p:cNvSpPr/>
          <p:nvPr/>
        </p:nvSpPr>
        <p:spPr>
          <a:xfrm>
            <a:off x="2423264" y="4945070"/>
            <a:ext cx="232782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000" err="1"/>
              <a:t>userCreateConfirm.jsp</a:t>
            </a:r>
            <a:endParaRPr kumimoji="1" lang="ja-JP" altLang="en-US" sz="1000"/>
          </a:p>
        </p:txBody>
      </p:sp>
      <p:cxnSp>
        <p:nvCxnSpPr>
          <p:cNvPr id="153" name="直線矢印コネクタ 152">
            <a:extLst>
              <a:ext uri="{FF2B5EF4-FFF2-40B4-BE49-F238E27FC236}">
                <a16:creationId xmlns:a16="http://schemas.microsoft.com/office/drawing/2014/main" id="{22B61194-92DE-433D-84D6-84BC898AE288}"/>
              </a:ext>
            </a:extLst>
          </p:cNvPr>
          <p:cNvCxnSpPr>
            <a:cxnSpLocks/>
            <a:stCxn id="148" idx="1"/>
            <a:endCxn id="152" idx="0"/>
          </p:cNvCxnSpPr>
          <p:nvPr/>
        </p:nvCxnSpPr>
        <p:spPr>
          <a:xfrm flipH="1">
            <a:off x="3587176" y="4561962"/>
            <a:ext cx="58767" cy="38310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C0763B58-B083-47F7-8040-3AD2CA249430}"/>
              </a:ext>
            </a:extLst>
          </p:cNvPr>
          <p:cNvCxnSpPr>
            <a:cxnSpLocks/>
          </p:cNvCxnSpPr>
          <p:nvPr/>
        </p:nvCxnSpPr>
        <p:spPr>
          <a:xfrm flipH="1">
            <a:off x="3611140" y="5335688"/>
            <a:ext cx="10837" cy="51570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70" name="四角形: 1 つの角を切り取る 169">
            <a:extLst>
              <a:ext uri="{FF2B5EF4-FFF2-40B4-BE49-F238E27FC236}">
                <a16:creationId xmlns:a16="http://schemas.microsoft.com/office/drawing/2014/main" id="{53CC7E03-7343-495C-BAD8-C2F1DCCF0225}"/>
              </a:ext>
            </a:extLst>
          </p:cNvPr>
          <p:cNvSpPr/>
          <p:nvPr/>
        </p:nvSpPr>
        <p:spPr>
          <a:xfrm>
            <a:off x="247243" y="4246722"/>
            <a:ext cx="1873863"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err="1"/>
              <a:t>UserCreateConfirmDAO</a:t>
            </a:r>
            <a:endParaRPr kumimoji="1" lang="ja-JP" altLang="en-US" sz="1100"/>
          </a:p>
        </p:txBody>
      </p:sp>
      <p:cxnSp>
        <p:nvCxnSpPr>
          <p:cNvPr id="49" name="直線矢印コネクタ 48">
            <a:extLst>
              <a:ext uri="{FF2B5EF4-FFF2-40B4-BE49-F238E27FC236}">
                <a16:creationId xmlns:a16="http://schemas.microsoft.com/office/drawing/2014/main" id="{827AD38D-AFC6-4B29-A13F-AFD7973BE4FF}"/>
              </a:ext>
            </a:extLst>
          </p:cNvPr>
          <p:cNvCxnSpPr>
            <a:cxnSpLocks/>
          </p:cNvCxnSpPr>
          <p:nvPr/>
        </p:nvCxnSpPr>
        <p:spPr>
          <a:xfrm>
            <a:off x="2135685" y="4444899"/>
            <a:ext cx="44953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E5F4B451-8E94-4E80-B765-312634CABF76}"/>
              </a:ext>
            </a:extLst>
          </p:cNvPr>
          <p:cNvCxnSpPr>
            <a:cxnSpLocks/>
          </p:cNvCxnSpPr>
          <p:nvPr/>
        </p:nvCxnSpPr>
        <p:spPr>
          <a:xfrm flipH="1">
            <a:off x="2076853" y="4249918"/>
            <a:ext cx="440050"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26F39D15-5C35-43E3-ADBD-CB5F19BB7E84}"/>
              </a:ext>
            </a:extLst>
          </p:cNvPr>
          <p:cNvSpPr/>
          <p:nvPr/>
        </p:nvSpPr>
        <p:spPr>
          <a:xfrm>
            <a:off x="123767" y="5408028"/>
            <a:ext cx="1613800" cy="3710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a:t>エラー</a:t>
            </a:r>
          </a:p>
        </p:txBody>
      </p:sp>
      <p:cxnSp>
        <p:nvCxnSpPr>
          <p:cNvPr id="61" name="直線矢印コネクタ 60">
            <a:extLst>
              <a:ext uri="{FF2B5EF4-FFF2-40B4-BE49-F238E27FC236}">
                <a16:creationId xmlns:a16="http://schemas.microsoft.com/office/drawing/2014/main" id="{CC67C661-C006-4A30-A1A0-7D871B5BA091}"/>
              </a:ext>
            </a:extLst>
          </p:cNvPr>
          <p:cNvCxnSpPr>
            <a:cxnSpLocks/>
            <a:endCxn id="70" idx="0"/>
          </p:cNvCxnSpPr>
          <p:nvPr/>
        </p:nvCxnSpPr>
        <p:spPr>
          <a:xfrm flipH="1">
            <a:off x="1215551" y="4613967"/>
            <a:ext cx="2421390" cy="26323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0" name="楕円 69">
            <a:extLst>
              <a:ext uri="{FF2B5EF4-FFF2-40B4-BE49-F238E27FC236}">
                <a16:creationId xmlns:a16="http://schemas.microsoft.com/office/drawing/2014/main" id="{1F0AA2A3-24E4-4602-8EB6-92AB8BCD3400}"/>
              </a:ext>
            </a:extLst>
          </p:cNvPr>
          <p:cNvSpPr/>
          <p:nvPr/>
        </p:nvSpPr>
        <p:spPr>
          <a:xfrm>
            <a:off x="633595" y="4877202"/>
            <a:ext cx="1163912"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00" err="1"/>
              <a:t>error</a:t>
            </a:r>
            <a:r>
              <a:rPr kumimoji="1" lang="en-US" altLang="ja-JP" sz="1000" err="1"/>
              <a:t>.jsp</a:t>
            </a:r>
            <a:endParaRPr kumimoji="1" lang="ja-JP" altLang="en-US" sz="1000"/>
          </a:p>
        </p:txBody>
      </p:sp>
      <p:cxnSp>
        <p:nvCxnSpPr>
          <p:cNvPr id="72" name="直線矢印コネクタ 71">
            <a:extLst>
              <a:ext uri="{FF2B5EF4-FFF2-40B4-BE49-F238E27FC236}">
                <a16:creationId xmlns:a16="http://schemas.microsoft.com/office/drawing/2014/main" id="{54C1F43C-E94B-476D-BBBE-5726458CCC74}"/>
              </a:ext>
            </a:extLst>
          </p:cNvPr>
          <p:cNvCxnSpPr>
            <a:cxnSpLocks/>
            <a:stCxn id="70" idx="4"/>
            <a:endCxn id="60" idx="0"/>
          </p:cNvCxnSpPr>
          <p:nvPr/>
        </p:nvCxnSpPr>
        <p:spPr>
          <a:xfrm flipH="1">
            <a:off x="930667" y="5267820"/>
            <a:ext cx="284884" cy="14020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四角形: 1 つの角を切り取る 53">
            <a:extLst>
              <a:ext uri="{FF2B5EF4-FFF2-40B4-BE49-F238E27FC236}">
                <a16:creationId xmlns:a16="http://schemas.microsoft.com/office/drawing/2014/main" id="{BBEFCF5C-82EB-4CB0-A6D8-7C1C214979C6}"/>
              </a:ext>
            </a:extLst>
          </p:cNvPr>
          <p:cNvSpPr/>
          <p:nvPr/>
        </p:nvSpPr>
        <p:spPr>
          <a:xfrm>
            <a:off x="215380" y="3563624"/>
            <a:ext cx="1873863"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UserDAO</a:t>
            </a:r>
            <a:endParaRPr kumimoji="1" lang="ja-JP" altLang="en-US" sz="1100"/>
          </a:p>
        </p:txBody>
      </p:sp>
      <p:cxnSp>
        <p:nvCxnSpPr>
          <p:cNvPr id="59" name="直線矢印コネクタ 58">
            <a:extLst>
              <a:ext uri="{FF2B5EF4-FFF2-40B4-BE49-F238E27FC236}">
                <a16:creationId xmlns:a16="http://schemas.microsoft.com/office/drawing/2014/main" id="{05D973E8-C5E1-4EBA-9583-4E3CC3C6F2C2}"/>
              </a:ext>
            </a:extLst>
          </p:cNvPr>
          <p:cNvCxnSpPr>
            <a:cxnSpLocks/>
          </p:cNvCxnSpPr>
          <p:nvPr/>
        </p:nvCxnSpPr>
        <p:spPr>
          <a:xfrm>
            <a:off x="2186054" y="3806082"/>
            <a:ext cx="399163" cy="36445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D3105A2-C358-4BD8-B3CD-446D1E551BE8}"/>
              </a:ext>
            </a:extLst>
          </p:cNvPr>
          <p:cNvSpPr txBox="1"/>
          <p:nvPr/>
        </p:nvSpPr>
        <p:spPr>
          <a:xfrm>
            <a:off x="-15084" y="3144163"/>
            <a:ext cx="1811039" cy="577081"/>
          </a:xfrm>
          <a:prstGeom prst="rect">
            <a:avLst/>
          </a:prstGeom>
          <a:noFill/>
        </p:spPr>
        <p:txBody>
          <a:bodyPr wrap="square" rtlCol="0">
            <a:spAutoFit/>
          </a:bodyPr>
          <a:lstStyle/>
          <a:p>
            <a:r>
              <a:rPr lang="en-US" altLang="ja-JP" sz="1050"/>
              <a:t>ID</a:t>
            </a:r>
            <a:r>
              <a:rPr lang="ja-JP" altLang="en-US" sz="1050"/>
              <a:t>及び、全ユーザーデーターをセッションに格納する。</a:t>
            </a:r>
            <a:endParaRPr kumimoji="1" lang="ja-JP" altLang="en-US" sz="1050"/>
          </a:p>
        </p:txBody>
      </p:sp>
    </p:spTree>
    <p:extLst>
      <p:ext uri="{BB962C8B-B14F-4D97-AF65-F5344CB8AC3E}">
        <p14:creationId xmlns:p14="http://schemas.microsoft.com/office/powerpoint/2010/main" val="2283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1 つの角を切り取る 3">
            <a:extLst>
              <a:ext uri="{FF2B5EF4-FFF2-40B4-BE49-F238E27FC236}">
                <a16:creationId xmlns:a16="http://schemas.microsoft.com/office/drawing/2014/main" id="{D70DE214-6123-4761-80DB-14F982F00F7D}"/>
              </a:ext>
            </a:extLst>
          </p:cNvPr>
          <p:cNvSpPr/>
          <p:nvPr/>
        </p:nvSpPr>
        <p:spPr>
          <a:xfrm>
            <a:off x="685019" y="5344827"/>
            <a:ext cx="2317593" cy="422194"/>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200" err="1"/>
              <a:t>UserCreateCompleteAction</a:t>
            </a:r>
            <a:endParaRPr kumimoji="1" lang="ja-JP" altLang="en-US" sz="1200"/>
          </a:p>
        </p:txBody>
      </p:sp>
      <p:sp>
        <p:nvSpPr>
          <p:cNvPr id="5" name="テキスト ボックス 4">
            <a:extLst>
              <a:ext uri="{FF2B5EF4-FFF2-40B4-BE49-F238E27FC236}">
                <a16:creationId xmlns:a16="http://schemas.microsoft.com/office/drawing/2014/main" id="{46090303-B6AE-46E9-A300-172DA1AFC7F1}"/>
              </a:ext>
            </a:extLst>
          </p:cNvPr>
          <p:cNvSpPr txBox="1"/>
          <p:nvPr/>
        </p:nvSpPr>
        <p:spPr>
          <a:xfrm>
            <a:off x="265808" y="16342"/>
            <a:ext cx="3897819" cy="369332"/>
          </a:xfrm>
          <a:prstGeom prst="rect">
            <a:avLst/>
          </a:prstGeom>
          <a:noFill/>
        </p:spPr>
        <p:txBody>
          <a:bodyPr wrap="square" rtlCol="0">
            <a:spAutoFit/>
          </a:bodyPr>
          <a:lstStyle/>
          <a:p>
            <a:r>
              <a:rPr kumimoji="1" lang="ja-JP" altLang="en-US"/>
              <a:t>新規ユーザー登録</a:t>
            </a:r>
            <a:endParaRPr kumimoji="1" lang="en-US" altLang="ja-JP"/>
          </a:p>
        </p:txBody>
      </p:sp>
      <p:sp>
        <p:nvSpPr>
          <p:cNvPr id="6" name="テキスト ボックス 5">
            <a:extLst>
              <a:ext uri="{FF2B5EF4-FFF2-40B4-BE49-F238E27FC236}">
                <a16:creationId xmlns:a16="http://schemas.microsoft.com/office/drawing/2014/main" id="{5E74672C-9C7A-49FC-A925-12D0DD516EF3}"/>
              </a:ext>
            </a:extLst>
          </p:cNvPr>
          <p:cNvSpPr txBox="1"/>
          <p:nvPr/>
        </p:nvSpPr>
        <p:spPr>
          <a:xfrm>
            <a:off x="265808" y="476216"/>
            <a:ext cx="8372165" cy="2031325"/>
          </a:xfrm>
          <a:prstGeom prst="rect">
            <a:avLst/>
          </a:prstGeom>
          <a:noFill/>
        </p:spPr>
        <p:txBody>
          <a:bodyPr wrap="square" rtlCol="0">
            <a:spAutoFit/>
          </a:bodyPr>
          <a:lstStyle/>
          <a:p>
            <a:r>
              <a:rPr lang="ja-JP" altLang="en-US" sz="1400"/>
              <a:t>機能：ユーザー登録の確認</a:t>
            </a:r>
            <a:endParaRPr lang="en-US" altLang="ja-JP" sz="1400"/>
          </a:p>
          <a:p>
            <a:r>
              <a:rPr lang="ja-JP" altLang="en-US" sz="1400"/>
              <a:t>全ての項目が記入されていることを確認する。「</a:t>
            </a:r>
            <a:r>
              <a:rPr lang="ja-JP" altLang="ja-JP" sz="1200"/>
              <a:t>ユーザー名、パスワード、メールアドレス、年齢、性別</a:t>
            </a:r>
            <a:r>
              <a:rPr lang="ja-JP" altLang="en-US" sz="1200"/>
              <a:t>」</a:t>
            </a:r>
            <a:endParaRPr lang="en-US" altLang="ja-JP" sz="1050"/>
          </a:p>
          <a:p>
            <a:r>
              <a:rPr lang="ja-JP" altLang="en-US" sz="1400"/>
              <a:t>メールアドレスには</a:t>
            </a:r>
            <a:r>
              <a:rPr lang="en-US" altLang="ja-JP" sz="1400"/>
              <a:t>@</a:t>
            </a:r>
            <a:r>
              <a:rPr lang="ja-JP" altLang="en-US" sz="1400"/>
              <a:t>を必ずつけるようにする。</a:t>
            </a:r>
            <a:endParaRPr lang="en-US" altLang="ja-JP" sz="1400"/>
          </a:p>
          <a:p>
            <a:r>
              <a:rPr lang="en-US" altLang="ja-JP" sz="1400"/>
              <a:t>2</a:t>
            </a:r>
            <a:r>
              <a:rPr lang="ja-JP" altLang="en-US" sz="1400"/>
              <a:t>回書かせたパスワードに違いがないか確認する</a:t>
            </a:r>
            <a:endParaRPr lang="en-US" altLang="ja-JP" sz="1400"/>
          </a:p>
          <a:p>
            <a:r>
              <a:rPr lang="ja-JP" altLang="en-US" sz="1400"/>
              <a:t>同じユーザー名が使われていないか確認する。</a:t>
            </a:r>
            <a:endParaRPr lang="en-US" altLang="ja-JP" sz="1400"/>
          </a:p>
          <a:p>
            <a:r>
              <a:rPr lang="ja-JP" altLang="en-US" sz="1400"/>
              <a:t>未記入や間違いがあった場合、未記入箇所に赤文字で「未記入です」や「間違いです」と出力する。</a:t>
            </a:r>
            <a:endParaRPr lang="en-US" altLang="ja-JP" sz="1400"/>
          </a:p>
          <a:p>
            <a:r>
              <a:rPr lang="ja-JP" altLang="en-US" sz="1400"/>
              <a:t>記入内容は保存しておき、上記のように未記入の場合などに再度打ち込む必要がないようにする。</a:t>
            </a:r>
            <a:endParaRPr lang="en-US" altLang="ja-JP" sz="1400"/>
          </a:p>
          <a:p>
            <a:r>
              <a:rPr lang="ja-JP" altLang="en-US" sz="1400"/>
              <a:t>登録内容確認画面より、「再入力」ボタンが押された場合は戻り値を</a:t>
            </a:r>
            <a:r>
              <a:rPr lang="en-US" altLang="ja-JP" sz="1400"/>
              <a:t>ERRAR</a:t>
            </a:r>
            <a:r>
              <a:rPr lang="ja-JP" altLang="en-US" sz="1400"/>
              <a:t>で返し、</a:t>
            </a:r>
            <a:r>
              <a:rPr lang="en-US" altLang="ja-JP" sz="1400" err="1"/>
              <a:t>UserCreate.jsp</a:t>
            </a:r>
            <a:r>
              <a:rPr lang="ja-JP" altLang="en-US" sz="1400"/>
              <a:t>に飛ばす。</a:t>
            </a:r>
            <a:endParaRPr lang="en-US" altLang="ja-JP" sz="1400"/>
          </a:p>
        </p:txBody>
      </p:sp>
      <p:sp>
        <p:nvSpPr>
          <p:cNvPr id="7" name="正方形/長方形 6">
            <a:extLst>
              <a:ext uri="{FF2B5EF4-FFF2-40B4-BE49-F238E27FC236}">
                <a16:creationId xmlns:a16="http://schemas.microsoft.com/office/drawing/2014/main" id="{8756D71F-5C65-4BCA-A365-4D5034428B7B}"/>
              </a:ext>
            </a:extLst>
          </p:cNvPr>
          <p:cNvSpPr/>
          <p:nvPr/>
        </p:nvSpPr>
        <p:spPr>
          <a:xfrm>
            <a:off x="8637973" y="102486"/>
            <a:ext cx="5191001" cy="1938992"/>
          </a:xfrm>
          <a:prstGeom prst="rect">
            <a:avLst/>
          </a:prstGeom>
        </p:spPr>
        <p:txBody>
          <a:bodyPr wrap="square">
            <a:spAutoFit/>
          </a:bodyPr>
          <a:lstStyle/>
          <a:p>
            <a:r>
              <a:rPr lang="ja-JP" altLang="en-US" sz="1200"/>
              <a:t>・</a:t>
            </a:r>
            <a:r>
              <a:rPr lang="en-US" altLang="ja-JP" sz="1200"/>
              <a:t>SUCCESS</a:t>
            </a:r>
          </a:p>
          <a:p>
            <a:r>
              <a:rPr lang="ja-JP" altLang="en-US" sz="1200"/>
              <a:t>条件：以下の条件すべて（再入力時を除く）</a:t>
            </a:r>
            <a:endParaRPr lang="en-US" altLang="ja-JP" sz="1200"/>
          </a:p>
          <a:p>
            <a:r>
              <a:rPr lang="ja-JP" altLang="en-US" sz="1200"/>
              <a:t>すべての項目に記入されているとき。</a:t>
            </a:r>
            <a:endParaRPr lang="en-US" altLang="ja-JP" sz="1200"/>
          </a:p>
          <a:p>
            <a:r>
              <a:rPr lang="ja-JP" altLang="en-US" sz="1200"/>
              <a:t>メールアドレスに</a:t>
            </a:r>
            <a:r>
              <a:rPr lang="en-US" altLang="ja-JP" sz="1200"/>
              <a:t>@</a:t>
            </a:r>
            <a:r>
              <a:rPr lang="ja-JP" altLang="en-US" sz="1200"/>
              <a:t>が入っているとき。</a:t>
            </a:r>
            <a:endParaRPr lang="en-US" altLang="ja-JP" sz="1200"/>
          </a:p>
          <a:p>
            <a:r>
              <a:rPr lang="en-US" altLang="ja-JP" sz="1200"/>
              <a:t>2</a:t>
            </a:r>
            <a:r>
              <a:rPr lang="ja-JP" altLang="en-US" sz="1200"/>
              <a:t>回目のパスワードが</a:t>
            </a:r>
            <a:r>
              <a:rPr lang="en-US" altLang="ja-JP" sz="1200"/>
              <a:t>1</a:t>
            </a:r>
            <a:r>
              <a:rPr lang="ja-JP" altLang="en-US" sz="1200"/>
              <a:t>回目と同じとき。</a:t>
            </a:r>
            <a:endParaRPr lang="en-US" altLang="ja-JP" sz="1200"/>
          </a:p>
          <a:p>
            <a:r>
              <a:rPr lang="ja-JP" altLang="en-US" sz="1200"/>
              <a:t>同じユーザー名が使われていないとき</a:t>
            </a:r>
            <a:endParaRPr lang="en-US" altLang="ja-JP" sz="1200"/>
          </a:p>
          <a:p>
            <a:r>
              <a:rPr lang="ja-JP" altLang="en-US" sz="1200"/>
              <a:t>機能：</a:t>
            </a:r>
            <a:endParaRPr lang="en-US" altLang="ja-JP" sz="1200"/>
          </a:p>
          <a:p>
            <a:r>
              <a:rPr lang="ja-JP" altLang="en-US" sz="1200"/>
              <a:t>記入された内容を</a:t>
            </a:r>
            <a:r>
              <a:rPr lang="en-US" altLang="ja-JP" sz="1200"/>
              <a:t>session</a:t>
            </a:r>
            <a:r>
              <a:rPr lang="ja-JP" altLang="en-US" sz="1200" err="1"/>
              <a:t>に保</a:t>
            </a:r>
            <a:r>
              <a:rPr lang="ja-JP" altLang="en-US" sz="1200"/>
              <a:t>存する。</a:t>
            </a:r>
            <a:endParaRPr lang="en-US" altLang="ja-JP" sz="1200"/>
          </a:p>
          <a:p>
            <a:r>
              <a:rPr lang="ja-JP" altLang="en-US" sz="1200"/>
              <a:t>次の画面：</a:t>
            </a:r>
            <a:endParaRPr lang="en-US" altLang="ja-JP" sz="1200"/>
          </a:p>
          <a:p>
            <a:r>
              <a:rPr lang="en-US" altLang="ja-JP" sz="1200" err="1"/>
              <a:t>userCreateComplete.jsp</a:t>
            </a:r>
            <a:endParaRPr lang="ja-JP" altLang="en-US" sz="1200"/>
          </a:p>
        </p:txBody>
      </p:sp>
      <p:sp>
        <p:nvSpPr>
          <p:cNvPr id="8" name="正方形/長方形 7">
            <a:extLst>
              <a:ext uri="{FF2B5EF4-FFF2-40B4-BE49-F238E27FC236}">
                <a16:creationId xmlns:a16="http://schemas.microsoft.com/office/drawing/2014/main" id="{BC629C27-803E-44D0-86CC-95F9E6871600}"/>
              </a:ext>
            </a:extLst>
          </p:cNvPr>
          <p:cNvSpPr/>
          <p:nvPr/>
        </p:nvSpPr>
        <p:spPr>
          <a:xfrm>
            <a:off x="8637973" y="2101353"/>
            <a:ext cx="3554027" cy="1938992"/>
          </a:xfrm>
          <a:prstGeom prst="rect">
            <a:avLst/>
          </a:prstGeom>
        </p:spPr>
        <p:txBody>
          <a:bodyPr wrap="square">
            <a:spAutoFit/>
          </a:bodyPr>
          <a:lstStyle/>
          <a:p>
            <a:r>
              <a:rPr lang="ja-JP" altLang="en-US" sz="1200"/>
              <a:t>・</a:t>
            </a:r>
            <a:r>
              <a:rPr lang="en-US" altLang="ja-JP" sz="1200"/>
              <a:t>ERROR</a:t>
            </a:r>
          </a:p>
          <a:p>
            <a:r>
              <a:rPr lang="ja-JP" altLang="en-US" sz="1200"/>
              <a:t>条件：</a:t>
            </a:r>
            <a:endParaRPr lang="en-US" altLang="ja-JP" sz="1200"/>
          </a:p>
          <a:p>
            <a:r>
              <a:rPr lang="en-US" altLang="ja-JP" sz="1200"/>
              <a:t>SUCCESS</a:t>
            </a:r>
            <a:r>
              <a:rPr lang="ja-JP" altLang="en-US" sz="1200"/>
              <a:t>にならないとき。</a:t>
            </a:r>
            <a:endParaRPr lang="en-US" altLang="ja-JP" sz="1200"/>
          </a:p>
          <a:p>
            <a:r>
              <a:rPr lang="ja-JP" altLang="en-US" sz="1200"/>
              <a:t>再入力の時。</a:t>
            </a:r>
            <a:endParaRPr lang="en-US" altLang="ja-JP" sz="1200"/>
          </a:p>
          <a:p>
            <a:r>
              <a:rPr lang="ja-JP" altLang="en-US" sz="1200"/>
              <a:t>機能：</a:t>
            </a:r>
            <a:endParaRPr lang="en-US" altLang="ja-JP" sz="1200"/>
          </a:p>
          <a:p>
            <a:r>
              <a:rPr lang="ja-JP" altLang="en-US" sz="1200"/>
              <a:t>問題がない入力内容は</a:t>
            </a:r>
            <a:r>
              <a:rPr lang="en-US" altLang="ja-JP" sz="1200"/>
              <a:t>session</a:t>
            </a:r>
            <a:r>
              <a:rPr lang="ja-JP" altLang="en-US" sz="1200"/>
              <a:t>に格納</a:t>
            </a:r>
            <a:endParaRPr lang="en-US" altLang="ja-JP" sz="1200"/>
          </a:p>
          <a:p>
            <a:r>
              <a:rPr lang="ja-JP" altLang="en-US" sz="1200"/>
              <a:t>未入力項目や問題がある項目には</a:t>
            </a:r>
            <a:r>
              <a:rPr lang="en-US" altLang="ja-JP" sz="1200"/>
              <a:t>”error1”</a:t>
            </a:r>
            <a:r>
              <a:rPr lang="ja-JP" altLang="en-US" sz="1200"/>
              <a:t>などを</a:t>
            </a:r>
            <a:r>
              <a:rPr lang="en-US" altLang="ja-JP" sz="1200"/>
              <a:t>session</a:t>
            </a:r>
            <a:r>
              <a:rPr lang="ja-JP" altLang="en-US" sz="1200"/>
              <a:t>に格納</a:t>
            </a:r>
            <a:endParaRPr lang="en-US" altLang="ja-JP" sz="1200"/>
          </a:p>
          <a:p>
            <a:r>
              <a:rPr lang="ja-JP" altLang="en-US" sz="1200"/>
              <a:t>次の画面：</a:t>
            </a:r>
            <a:endParaRPr lang="en-US" altLang="ja-JP" sz="1200"/>
          </a:p>
          <a:p>
            <a:r>
              <a:rPr lang="en-US" altLang="ja-JP" sz="1200" err="1"/>
              <a:t>userCreate.jsp</a:t>
            </a:r>
            <a:endParaRPr lang="en-US" altLang="ja-JP" sz="1200"/>
          </a:p>
        </p:txBody>
      </p:sp>
      <p:sp>
        <p:nvSpPr>
          <p:cNvPr id="10" name="四角形: 1 つの角を切り取る 9">
            <a:extLst>
              <a:ext uri="{FF2B5EF4-FFF2-40B4-BE49-F238E27FC236}">
                <a16:creationId xmlns:a16="http://schemas.microsoft.com/office/drawing/2014/main" id="{1DDC0DFD-FEE9-4F9B-850E-A45DD7397642}"/>
              </a:ext>
            </a:extLst>
          </p:cNvPr>
          <p:cNvSpPr/>
          <p:nvPr/>
        </p:nvSpPr>
        <p:spPr>
          <a:xfrm>
            <a:off x="4232359" y="5451781"/>
            <a:ext cx="2582954"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err="1"/>
              <a:t>UserCreateCompleteDAO</a:t>
            </a:r>
            <a:endParaRPr kumimoji="1" lang="ja-JP" altLang="en-US" sz="1100"/>
          </a:p>
        </p:txBody>
      </p:sp>
      <p:sp>
        <p:nvSpPr>
          <p:cNvPr id="11" name="フローチャート: 代替処理 10">
            <a:extLst>
              <a:ext uri="{FF2B5EF4-FFF2-40B4-BE49-F238E27FC236}">
                <a16:creationId xmlns:a16="http://schemas.microsoft.com/office/drawing/2014/main" id="{87D54240-1893-4B9B-9975-F01DEAB39D16}"/>
              </a:ext>
            </a:extLst>
          </p:cNvPr>
          <p:cNvSpPr/>
          <p:nvPr/>
        </p:nvSpPr>
        <p:spPr>
          <a:xfrm>
            <a:off x="8045060" y="5344827"/>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2" name="直線矢印コネクタ 11">
            <a:extLst>
              <a:ext uri="{FF2B5EF4-FFF2-40B4-BE49-F238E27FC236}">
                <a16:creationId xmlns:a16="http://schemas.microsoft.com/office/drawing/2014/main" id="{7ABF74AB-BB32-415B-87F4-1D291CCEB24B}"/>
              </a:ext>
            </a:extLst>
          </p:cNvPr>
          <p:cNvCxnSpPr>
            <a:cxnSpLocks/>
          </p:cNvCxnSpPr>
          <p:nvPr/>
        </p:nvCxnSpPr>
        <p:spPr>
          <a:xfrm>
            <a:off x="3210561" y="5431590"/>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277A766-A852-41A0-BB4F-73D29363F7BB}"/>
              </a:ext>
            </a:extLst>
          </p:cNvPr>
          <p:cNvCxnSpPr>
            <a:cxnSpLocks/>
          </p:cNvCxnSpPr>
          <p:nvPr/>
        </p:nvCxnSpPr>
        <p:spPr>
          <a:xfrm>
            <a:off x="6815313" y="5451780"/>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D9BB4D89-32E4-4CF2-8C7C-E214866042DD}"/>
              </a:ext>
            </a:extLst>
          </p:cNvPr>
          <p:cNvCxnSpPr>
            <a:cxnSpLocks/>
          </p:cNvCxnSpPr>
          <p:nvPr/>
        </p:nvCxnSpPr>
        <p:spPr>
          <a:xfrm flipH="1">
            <a:off x="6815313" y="5804966"/>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AEBEB24-A4B1-4281-87B8-C52F9EA2B8F4}"/>
              </a:ext>
            </a:extLst>
          </p:cNvPr>
          <p:cNvCxnSpPr>
            <a:cxnSpLocks/>
          </p:cNvCxnSpPr>
          <p:nvPr/>
        </p:nvCxnSpPr>
        <p:spPr>
          <a:xfrm flipH="1" flipV="1">
            <a:off x="3085285" y="5767020"/>
            <a:ext cx="1119575"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D0F4496-37A7-4AC6-9732-8D82460F208B}"/>
              </a:ext>
            </a:extLst>
          </p:cNvPr>
          <p:cNvSpPr txBox="1"/>
          <p:nvPr/>
        </p:nvSpPr>
        <p:spPr>
          <a:xfrm>
            <a:off x="265808" y="4343928"/>
            <a:ext cx="5082311" cy="307777"/>
          </a:xfrm>
          <a:prstGeom prst="rect">
            <a:avLst/>
          </a:prstGeom>
          <a:noFill/>
        </p:spPr>
        <p:txBody>
          <a:bodyPr wrap="square" rtlCol="0">
            <a:spAutoFit/>
          </a:bodyPr>
          <a:lstStyle/>
          <a:p>
            <a:r>
              <a:rPr lang="ja-JP" altLang="en-US" sz="1400"/>
              <a:t>ユーザー名が重複していないか確認する</a:t>
            </a:r>
            <a:endParaRPr lang="en-US" altLang="ja-JP" sz="1400"/>
          </a:p>
        </p:txBody>
      </p:sp>
      <p:sp>
        <p:nvSpPr>
          <p:cNvPr id="23" name="正方形/長方形 22">
            <a:extLst>
              <a:ext uri="{FF2B5EF4-FFF2-40B4-BE49-F238E27FC236}">
                <a16:creationId xmlns:a16="http://schemas.microsoft.com/office/drawing/2014/main" id="{3EF6C3B0-4EA4-47BB-90CF-061FBF279874}"/>
              </a:ext>
            </a:extLst>
          </p:cNvPr>
          <p:cNvSpPr/>
          <p:nvPr/>
        </p:nvSpPr>
        <p:spPr>
          <a:xfrm>
            <a:off x="6442331" y="4932149"/>
            <a:ext cx="2378917" cy="430887"/>
          </a:xfrm>
          <a:prstGeom prst="rect">
            <a:avLst/>
          </a:prstGeom>
        </p:spPr>
        <p:txBody>
          <a:bodyPr wrap="square">
            <a:spAutoFit/>
          </a:bodyPr>
          <a:lstStyle/>
          <a:p>
            <a:r>
              <a:rPr lang="en-US" altLang="ja-JP" sz="1100"/>
              <a:t>SELECT</a:t>
            </a:r>
            <a:r>
              <a:rPr lang="ja-JP" altLang="en-US" sz="1100"/>
              <a:t> </a:t>
            </a:r>
            <a:r>
              <a:rPr lang="en-US" altLang="ja-JP" sz="1100"/>
              <a:t>*</a:t>
            </a:r>
            <a:r>
              <a:rPr lang="ja-JP" altLang="en-US" sz="1100"/>
              <a:t> </a:t>
            </a:r>
            <a:r>
              <a:rPr lang="en-US" altLang="ja-JP" sz="1100"/>
              <a:t>FROM </a:t>
            </a:r>
            <a:r>
              <a:rPr lang="en-US" altLang="ja-JP" sz="1100" err="1"/>
              <a:t>userLoginDate</a:t>
            </a:r>
            <a:r>
              <a:rPr lang="en-US" altLang="ja-JP" sz="1100"/>
              <a:t> </a:t>
            </a:r>
          </a:p>
          <a:p>
            <a:r>
              <a:rPr lang="en-US" altLang="ja-JP" sz="1100"/>
              <a:t>WHERE </a:t>
            </a:r>
            <a:r>
              <a:rPr lang="en-US" altLang="ja-JP" sz="1100" err="1"/>
              <a:t>userName</a:t>
            </a:r>
            <a:r>
              <a:rPr lang="en-US" altLang="ja-JP" sz="1100"/>
              <a:t> = ? </a:t>
            </a:r>
          </a:p>
        </p:txBody>
      </p:sp>
      <p:sp>
        <p:nvSpPr>
          <p:cNvPr id="24" name="テキスト ボックス 23">
            <a:extLst>
              <a:ext uri="{FF2B5EF4-FFF2-40B4-BE49-F238E27FC236}">
                <a16:creationId xmlns:a16="http://schemas.microsoft.com/office/drawing/2014/main" id="{354BB1AE-691D-4FD9-BB26-663DFE0A5A54}"/>
              </a:ext>
            </a:extLst>
          </p:cNvPr>
          <p:cNvSpPr txBox="1"/>
          <p:nvPr/>
        </p:nvSpPr>
        <p:spPr>
          <a:xfrm>
            <a:off x="3002612" y="4744465"/>
            <a:ext cx="4539645" cy="646331"/>
          </a:xfrm>
          <a:prstGeom prst="rect">
            <a:avLst/>
          </a:prstGeom>
          <a:noFill/>
        </p:spPr>
        <p:txBody>
          <a:bodyPr wrap="square" rtlCol="0">
            <a:spAutoFit/>
          </a:bodyPr>
          <a:lstStyle/>
          <a:p>
            <a:r>
              <a:rPr lang="en-US" altLang="ja-JP" sz="1200" err="1"/>
              <a:t>getUniqueUserInfo</a:t>
            </a:r>
            <a:r>
              <a:rPr lang="en-US" altLang="ja-JP" sz="1200"/>
              <a:t>(); </a:t>
            </a:r>
          </a:p>
          <a:p>
            <a:r>
              <a:rPr lang="ja-JP" altLang="en-US" sz="1200"/>
              <a:t>引数：</a:t>
            </a:r>
            <a:r>
              <a:rPr lang="en-US" altLang="ja-JP" sz="1200"/>
              <a:t>userName</a:t>
            </a:r>
          </a:p>
          <a:p>
            <a:r>
              <a:rPr lang="ja-JP" altLang="en-US" sz="1200"/>
              <a:t>戻り値：</a:t>
            </a:r>
            <a:r>
              <a:rPr lang="en-US" altLang="ja-JP" sz="1200" err="1"/>
              <a:t>boolean</a:t>
            </a:r>
            <a:endParaRPr lang="en-US" altLang="ja-JP" sz="1200"/>
          </a:p>
        </p:txBody>
      </p:sp>
      <p:sp>
        <p:nvSpPr>
          <p:cNvPr id="25" name="テキスト ボックス 24">
            <a:extLst>
              <a:ext uri="{FF2B5EF4-FFF2-40B4-BE49-F238E27FC236}">
                <a16:creationId xmlns:a16="http://schemas.microsoft.com/office/drawing/2014/main" id="{9037D8C7-A229-418F-BF51-CCB94D413EA5}"/>
              </a:ext>
            </a:extLst>
          </p:cNvPr>
          <p:cNvSpPr txBox="1"/>
          <p:nvPr/>
        </p:nvSpPr>
        <p:spPr>
          <a:xfrm>
            <a:off x="2806964" y="5924517"/>
            <a:ext cx="2770436" cy="830997"/>
          </a:xfrm>
          <a:prstGeom prst="rect">
            <a:avLst/>
          </a:prstGeom>
          <a:noFill/>
        </p:spPr>
        <p:txBody>
          <a:bodyPr wrap="square" rtlCol="0">
            <a:spAutoFit/>
          </a:bodyPr>
          <a:lstStyle/>
          <a:p>
            <a:r>
              <a:rPr lang="ja-JP" altLang="en-US" sz="1200"/>
              <a:t>同じ名前が登録されていた：</a:t>
            </a:r>
            <a:endParaRPr lang="en-US" altLang="ja-JP" sz="1200"/>
          </a:p>
          <a:p>
            <a:r>
              <a:rPr lang="ja-JP" altLang="en-US" sz="1200"/>
              <a:t>戻り値：</a:t>
            </a:r>
            <a:r>
              <a:rPr lang="en-US" altLang="ja-JP" sz="1200"/>
              <a:t>false</a:t>
            </a:r>
          </a:p>
          <a:p>
            <a:r>
              <a:rPr lang="ja-JP" altLang="en-US" sz="1200"/>
              <a:t>登録されていなかった：</a:t>
            </a:r>
            <a:endParaRPr lang="en-US" altLang="ja-JP" sz="1200"/>
          </a:p>
          <a:p>
            <a:r>
              <a:rPr lang="ja-JP" altLang="en-US" sz="1200"/>
              <a:t>戻り値：</a:t>
            </a:r>
            <a:r>
              <a:rPr lang="en-US" altLang="ja-JP" sz="1200"/>
              <a:t>true</a:t>
            </a:r>
          </a:p>
        </p:txBody>
      </p:sp>
      <p:sp>
        <p:nvSpPr>
          <p:cNvPr id="26" name="テキスト ボックス 25">
            <a:extLst>
              <a:ext uri="{FF2B5EF4-FFF2-40B4-BE49-F238E27FC236}">
                <a16:creationId xmlns:a16="http://schemas.microsoft.com/office/drawing/2014/main" id="{66C6C640-56CF-4626-8243-E54AE5EFCBAB}"/>
              </a:ext>
            </a:extLst>
          </p:cNvPr>
          <p:cNvSpPr txBox="1"/>
          <p:nvPr/>
        </p:nvSpPr>
        <p:spPr>
          <a:xfrm>
            <a:off x="138435" y="5804966"/>
            <a:ext cx="2770436" cy="646331"/>
          </a:xfrm>
          <a:prstGeom prst="rect">
            <a:avLst/>
          </a:prstGeom>
          <a:noFill/>
        </p:spPr>
        <p:txBody>
          <a:bodyPr wrap="square" rtlCol="0">
            <a:spAutoFit/>
          </a:bodyPr>
          <a:lstStyle/>
          <a:p>
            <a:r>
              <a:rPr lang="en-US" altLang="ja-JP" sz="1200"/>
              <a:t>true</a:t>
            </a:r>
            <a:r>
              <a:rPr lang="ja-JP" altLang="en-US" sz="1200"/>
              <a:t>ならそのまま</a:t>
            </a:r>
            <a:endParaRPr lang="en-US" altLang="ja-JP" sz="1200"/>
          </a:p>
          <a:p>
            <a:r>
              <a:rPr lang="en-US" altLang="ja-JP" sz="1200"/>
              <a:t>false</a:t>
            </a:r>
            <a:r>
              <a:rPr lang="ja-JP" altLang="en-US" sz="1200"/>
              <a:t>なら</a:t>
            </a:r>
            <a:r>
              <a:rPr lang="en-US" altLang="ja-JP" sz="1200" err="1"/>
              <a:t>sesssion.put</a:t>
            </a:r>
            <a:r>
              <a:rPr lang="en-US" altLang="ja-JP" sz="1200"/>
              <a:t>(“userName,”“error2”)</a:t>
            </a:r>
          </a:p>
        </p:txBody>
      </p:sp>
      <p:sp>
        <p:nvSpPr>
          <p:cNvPr id="18" name="四角形: 1 つの角を切り取る 17">
            <a:extLst>
              <a:ext uri="{FF2B5EF4-FFF2-40B4-BE49-F238E27FC236}">
                <a16:creationId xmlns:a16="http://schemas.microsoft.com/office/drawing/2014/main" id="{F949F9F4-72B4-404E-9616-F319EC407E69}"/>
              </a:ext>
            </a:extLst>
          </p:cNvPr>
          <p:cNvSpPr/>
          <p:nvPr/>
        </p:nvSpPr>
        <p:spPr>
          <a:xfrm>
            <a:off x="2327243" y="3363010"/>
            <a:ext cx="1350738"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UserDTO</a:t>
            </a:r>
            <a:endParaRPr kumimoji="1" lang="ja-JP" altLang="en-US" sz="1100"/>
          </a:p>
        </p:txBody>
      </p:sp>
      <p:sp>
        <p:nvSpPr>
          <p:cNvPr id="19" name="テキスト ボックス 18">
            <a:extLst>
              <a:ext uri="{FF2B5EF4-FFF2-40B4-BE49-F238E27FC236}">
                <a16:creationId xmlns:a16="http://schemas.microsoft.com/office/drawing/2014/main" id="{317C7EAF-AAE7-4B42-ABA1-903CB770ADF7}"/>
              </a:ext>
            </a:extLst>
          </p:cNvPr>
          <p:cNvSpPr txBox="1"/>
          <p:nvPr/>
        </p:nvSpPr>
        <p:spPr>
          <a:xfrm>
            <a:off x="367715" y="2801845"/>
            <a:ext cx="5082311" cy="523220"/>
          </a:xfrm>
          <a:prstGeom prst="rect">
            <a:avLst/>
          </a:prstGeom>
          <a:noFill/>
        </p:spPr>
        <p:txBody>
          <a:bodyPr wrap="square" rtlCol="0">
            <a:spAutoFit/>
          </a:bodyPr>
          <a:lstStyle/>
          <a:p>
            <a:r>
              <a:rPr lang="en-US" altLang="ja-JP" sz="1400"/>
              <a:t>UserDTO</a:t>
            </a:r>
            <a:r>
              <a:rPr lang="ja-JP" altLang="en-US" sz="1400"/>
              <a:t>を使い、</a:t>
            </a:r>
            <a:r>
              <a:rPr lang="en-US" altLang="ja-JP" sz="1400"/>
              <a:t>userCreateDTO</a:t>
            </a:r>
            <a:r>
              <a:rPr lang="ja-JP" altLang="en-US" sz="1400"/>
              <a:t>セッションに内容を格納していく</a:t>
            </a:r>
            <a:endParaRPr lang="en-US" altLang="ja-JP" sz="1400"/>
          </a:p>
        </p:txBody>
      </p:sp>
      <p:sp>
        <p:nvSpPr>
          <p:cNvPr id="20" name="テキスト ボックス 19">
            <a:extLst>
              <a:ext uri="{FF2B5EF4-FFF2-40B4-BE49-F238E27FC236}">
                <a16:creationId xmlns:a16="http://schemas.microsoft.com/office/drawing/2014/main" id="{C808825A-F732-43F0-AE5D-6369E5407DC4}"/>
              </a:ext>
            </a:extLst>
          </p:cNvPr>
          <p:cNvSpPr txBox="1"/>
          <p:nvPr/>
        </p:nvSpPr>
        <p:spPr>
          <a:xfrm>
            <a:off x="8821248" y="4107187"/>
            <a:ext cx="2770436" cy="830997"/>
          </a:xfrm>
          <a:prstGeom prst="rect">
            <a:avLst/>
          </a:prstGeom>
          <a:noFill/>
        </p:spPr>
        <p:txBody>
          <a:bodyPr wrap="square" rtlCol="0">
            <a:spAutoFit/>
          </a:bodyPr>
          <a:lstStyle/>
          <a:p>
            <a:r>
              <a:rPr lang="en-US" altLang="ja-JP" sz="1200"/>
              <a:t>Error1 :</a:t>
            </a:r>
            <a:r>
              <a:rPr lang="ja-JP" altLang="en-US" sz="1200"/>
              <a:t>未入力</a:t>
            </a:r>
            <a:endParaRPr lang="en-US" altLang="ja-JP" sz="1200"/>
          </a:p>
          <a:p>
            <a:r>
              <a:rPr lang="en-US" altLang="ja-JP" sz="1200"/>
              <a:t>error2</a:t>
            </a:r>
            <a:r>
              <a:rPr lang="ja-JP" altLang="en-US" sz="1200"/>
              <a:t>：ユーザー名重複</a:t>
            </a:r>
            <a:endParaRPr lang="en-US" altLang="ja-JP" sz="1200"/>
          </a:p>
          <a:p>
            <a:r>
              <a:rPr lang="en-US" altLang="ja-JP" sz="1200"/>
              <a:t>Error3</a:t>
            </a:r>
            <a:r>
              <a:rPr lang="ja-JP" altLang="en-US" sz="1200"/>
              <a:t>：パスワードが同一ではない</a:t>
            </a:r>
            <a:endParaRPr lang="en-US" altLang="ja-JP" sz="1200"/>
          </a:p>
          <a:p>
            <a:r>
              <a:rPr lang="en-US" altLang="ja-JP" sz="1200"/>
              <a:t>Error4</a:t>
            </a:r>
            <a:r>
              <a:rPr lang="ja-JP" altLang="en-US" sz="1200"/>
              <a:t>：メールアドレスに</a:t>
            </a:r>
            <a:r>
              <a:rPr lang="en-US" altLang="ja-JP" sz="1200"/>
              <a:t>@</a:t>
            </a:r>
            <a:r>
              <a:rPr lang="ja-JP" altLang="en-US" sz="1200"/>
              <a:t>なし。</a:t>
            </a:r>
            <a:endParaRPr lang="en-US" altLang="ja-JP" sz="1200"/>
          </a:p>
        </p:txBody>
      </p:sp>
    </p:spTree>
    <p:extLst>
      <p:ext uri="{BB962C8B-B14F-4D97-AF65-F5344CB8AC3E}">
        <p14:creationId xmlns:p14="http://schemas.microsoft.com/office/powerpoint/2010/main" val="195061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1 つの角を切り取る 21">
            <a:extLst>
              <a:ext uri="{FF2B5EF4-FFF2-40B4-BE49-F238E27FC236}">
                <a16:creationId xmlns:a16="http://schemas.microsoft.com/office/drawing/2014/main" id="{3508600F-1C49-4F43-8C15-0AF7BDCE800E}"/>
              </a:ext>
            </a:extLst>
          </p:cNvPr>
          <p:cNvSpPr/>
          <p:nvPr/>
        </p:nvSpPr>
        <p:spPr>
          <a:xfrm>
            <a:off x="1904813" y="4800186"/>
            <a:ext cx="2150610"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err="1"/>
              <a:t>UserCreateConfirmAction</a:t>
            </a:r>
            <a:endParaRPr kumimoji="1" lang="ja-JP" altLang="en-US" sz="1100"/>
          </a:p>
        </p:txBody>
      </p:sp>
      <p:sp>
        <p:nvSpPr>
          <p:cNvPr id="2" name="テキスト ボックス 1">
            <a:extLst>
              <a:ext uri="{FF2B5EF4-FFF2-40B4-BE49-F238E27FC236}">
                <a16:creationId xmlns:a16="http://schemas.microsoft.com/office/drawing/2014/main" id="{A9CEFB1D-57A1-4836-BAB5-48DA92E704FB}"/>
              </a:ext>
            </a:extLst>
          </p:cNvPr>
          <p:cNvSpPr txBox="1"/>
          <p:nvPr/>
        </p:nvSpPr>
        <p:spPr>
          <a:xfrm>
            <a:off x="59365" y="77747"/>
            <a:ext cx="3657600" cy="369332"/>
          </a:xfrm>
          <a:prstGeom prst="rect">
            <a:avLst/>
          </a:prstGeom>
          <a:noFill/>
        </p:spPr>
        <p:txBody>
          <a:bodyPr wrap="square" rtlCol="0">
            <a:spAutoFit/>
          </a:bodyPr>
          <a:lstStyle/>
          <a:p>
            <a:r>
              <a:rPr kumimoji="1" lang="ja-JP" altLang="en-US"/>
              <a:t>新規ユーザーの</a:t>
            </a:r>
            <a:r>
              <a:rPr kumimoji="1" lang="en-US" altLang="ja-JP"/>
              <a:t>DB</a:t>
            </a:r>
            <a:r>
              <a:rPr kumimoji="1" lang="ja-JP" altLang="en-US" err="1"/>
              <a:t>への</a:t>
            </a:r>
            <a:r>
              <a:rPr kumimoji="1" lang="ja-JP" altLang="en-US"/>
              <a:t>登録</a:t>
            </a:r>
          </a:p>
        </p:txBody>
      </p:sp>
      <p:sp>
        <p:nvSpPr>
          <p:cNvPr id="23" name="テキスト ボックス 22">
            <a:extLst>
              <a:ext uri="{FF2B5EF4-FFF2-40B4-BE49-F238E27FC236}">
                <a16:creationId xmlns:a16="http://schemas.microsoft.com/office/drawing/2014/main" id="{A0139531-BE27-4BC4-B53F-16E2D6FF9AAE}"/>
              </a:ext>
            </a:extLst>
          </p:cNvPr>
          <p:cNvSpPr txBox="1"/>
          <p:nvPr/>
        </p:nvSpPr>
        <p:spPr>
          <a:xfrm>
            <a:off x="194787" y="516939"/>
            <a:ext cx="8372165" cy="1169551"/>
          </a:xfrm>
          <a:prstGeom prst="rect">
            <a:avLst/>
          </a:prstGeom>
          <a:noFill/>
        </p:spPr>
        <p:txBody>
          <a:bodyPr wrap="square" rtlCol="0">
            <a:spAutoFit/>
          </a:bodyPr>
          <a:lstStyle/>
          <a:p>
            <a:r>
              <a:rPr lang="ja-JP" altLang="en-US" sz="1400"/>
              <a:t>機能：新規ユーザーを</a:t>
            </a:r>
            <a:r>
              <a:rPr lang="en-US" altLang="ja-JP" sz="1400"/>
              <a:t>DB</a:t>
            </a:r>
            <a:r>
              <a:rPr lang="ja-JP" altLang="en-US" sz="1400" err="1"/>
              <a:t>へ登</a:t>
            </a:r>
            <a:r>
              <a:rPr lang="ja-JP" altLang="en-US" sz="1400"/>
              <a:t>録する</a:t>
            </a:r>
            <a:endParaRPr lang="en-US" altLang="ja-JP" sz="1400"/>
          </a:p>
          <a:p>
            <a:r>
              <a:rPr lang="en-US" altLang="ja-JP" sz="1400" err="1"/>
              <a:t>userCreateDTO</a:t>
            </a:r>
            <a:r>
              <a:rPr lang="en-US" altLang="ja-JP" sz="1400"/>
              <a:t> Session</a:t>
            </a:r>
            <a:r>
              <a:rPr lang="ja-JP" altLang="en-US" sz="1400"/>
              <a:t>に格納されたユーザー情報を</a:t>
            </a:r>
            <a:r>
              <a:rPr lang="en-US" altLang="ja-JP" sz="1400"/>
              <a:t>DB</a:t>
            </a:r>
            <a:r>
              <a:rPr lang="ja-JP" altLang="en-US" sz="1400" err="1"/>
              <a:t>へ登</a:t>
            </a:r>
            <a:r>
              <a:rPr lang="ja-JP" altLang="en-US" sz="1400"/>
              <a:t>録する。</a:t>
            </a:r>
            <a:endParaRPr lang="en-US" altLang="ja-JP" sz="1400"/>
          </a:p>
          <a:p>
            <a:r>
              <a:rPr lang="en-US" altLang="ja-JP" sz="1400" err="1"/>
              <a:t>loginDTO</a:t>
            </a:r>
            <a:r>
              <a:rPr lang="en-US" altLang="ja-JP" sz="1400"/>
              <a:t> session</a:t>
            </a:r>
            <a:r>
              <a:rPr lang="ja-JP" altLang="en-US" sz="1400"/>
              <a:t>に</a:t>
            </a:r>
            <a:r>
              <a:rPr lang="en-US" altLang="ja-JP" sz="1400" err="1"/>
              <a:t>userCreateDTO</a:t>
            </a:r>
            <a:r>
              <a:rPr lang="ja-JP" altLang="en-US" sz="1400"/>
              <a:t>の内容を入れ込む</a:t>
            </a:r>
            <a:endParaRPr lang="en-US" altLang="ja-JP" sz="1400"/>
          </a:p>
          <a:p>
            <a:r>
              <a:rPr lang="ja-JP" altLang="en-US" sz="1400"/>
              <a:t>その際、</a:t>
            </a:r>
            <a:r>
              <a:rPr lang="en-US" altLang="ja-JP" sz="1400" err="1"/>
              <a:t>loginDTO.setLoginFlg</a:t>
            </a:r>
            <a:r>
              <a:rPr lang="en-US" altLang="ja-JP" sz="1400"/>
              <a:t>()</a:t>
            </a:r>
            <a:r>
              <a:rPr lang="ja-JP" altLang="en-US" sz="1400"/>
              <a:t>に</a:t>
            </a:r>
            <a:r>
              <a:rPr lang="en-US" altLang="ja-JP" sz="1400"/>
              <a:t>true</a:t>
            </a:r>
            <a:r>
              <a:rPr lang="ja-JP" altLang="en-US" sz="1400"/>
              <a:t>を入れる。</a:t>
            </a:r>
            <a:endParaRPr lang="en-US" altLang="ja-JP" sz="1400"/>
          </a:p>
          <a:p>
            <a:endParaRPr lang="en-US" altLang="ja-JP" sz="1400"/>
          </a:p>
        </p:txBody>
      </p:sp>
      <p:sp>
        <p:nvSpPr>
          <p:cNvPr id="24" name="四角形: 1 つの角を切り取る 23">
            <a:extLst>
              <a:ext uri="{FF2B5EF4-FFF2-40B4-BE49-F238E27FC236}">
                <a16:creationId xmlns:a16="http://schemas.microsoft.com/office/drawing/2014/main" id="{27ED5218-527C-48A5-B34A-2FAC5E69F520}"/>
              </a:ext>
            </a:extLst>
          </p:cNvPr>
          <p:cNvSpPr/>
          <p:nvPr/>
        </p:nvSpPr>
        <p:spPr>
          <a:xfrm>
            <a:off x="5360780" y="4806431"/>
            <a:ext cx="1873863"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err="1"/>
              <a:t>UserCreateConfirmDAO</a:t>
            </a:r>
            <a:endParaRPr kumimoji="1" lang="ja-JP" altLang="en-US" sz="1100"/>
          </a:p>
        </p:txBody>
      </p:sp>
      <p:cxnSp>
        <p:nvCxnSpPr>
          <p:cNvPr id="6" name="直線矢印コネクタ 5">
            <a:extLst>
              <a:ext uri="{FF2B5EF4-FFF2-40B4-BE49-F238E27FC236}">
                <a16:creationId xmlns:a16="http://schemas.microsoft.com/office/drawing/2014/main" id="{6F2F9D0A-1BAD-454F-821D-028438218F83}"/>
              </a:ext>
            </a:extLst>
          </p:cNvPr>
          <p:cNvCxnSpPr>
            <a:cxnSpLocks/>
          </p:cNvCxnSpPr>
          <p:nvPr/>
        </p:nvCxnSpPr>
        <p:spPr>
          <a:xfrm>
            <a:off x="3001468" y="4177934"/>
            <a:ext cx="0" cy="6222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5D2EC0A8-0501-4DFA-91D5-30AFD99DCE26}"/>
              </a:ext>
            </a:extLst>
          </p:cNvPr>
          <p:cNvSpPr txBox="1"/>
          <p:nvPr/>
        </p:nvSpPr>
        <p:spPr>
          <a:xfrm>
            <a:off x="1677876" y="4027395"/>
            <a:ext cx="3033387" cy="461665"/>
          </a:xfrm>
          <a:prstGeom prst="rect">
            <a:avLst/>
          </a:prstGeom>
          <a:noFill/>
        </p:spPr>
        <p:txBody>
          <a:bodyPr wrap="square" rtlCol="0">
            <a:spAutoFit/>
          </a:bodyPr>
          <a:lstStyle/>
          <a:p>
            <a:r>
              <a:rPr lang="ja-JP" altLang="en-US" sz="1200"/>
              <a:t>引数</a:t>
            </a:r>
            <a:endParaRPr lang="en-US" altLang="ja-JP" sz="1200"/>
          </a:p>
          <a:p>
            <a:r>
              <a:rPr kumimoji="1" lang="en-US" altLang="ja-JP" sz="1200"/>
              <a:t>Map&lt;</a:t>
            </a:r>
            <a:r>
              <a:rPr kumimoji="1" lang="en-US" altLang="ja-JP" sz="1200" err="1"/>
              <a:t>String,Object</a:t>
            </a:r>
            <a:r>
              <a:rPr kumimoji="1" lang="en-US" altLang="ja-JP" sz="1200"/>
              <a:t>&gt; </a:t>
            </a:r>
            <a:r>
              <a:rPr kumimoji="1" lang="en-US" altLang="ja-JP" sz="1200" err="1"/>
              <a:t>userCreateDTO</a:t>
            </a:r>
            <a:endParaRPr kumimoji="1" lang="ja-JP" altLang="en-US" sz="1200"/>
          </a:p>
        </p:txBody>
      </p:sp>
      <p:cxnSp>
        <p:nvCxnSpPr>
          <p:cNvPr id="8" name="直線矢印コネクタ 7">
            <a:extLst>
              <a:ext uri="{FF2B5EF4-FFF2-40B4-BE49-F238E27FC236}">
                <a16:creationId xmlns:a16="http://schemas.microsoft.com/office/drawing/2014/main" id="{41948E5C-427F-4BFE-874C-CEFCDA9BA993}"/>
              </a:ext>
            </a:extLst>
          </p:cNvPr>
          <p:cNvCxnSpPr>
            <a:cxnSpLocks/>
          </p:cNvCxnSpPr>
          <p:nvPr/>
        </p:nvCxnSpPr>
        <p:spPr>
          <a:xfrm>
            <a:off x="4214114" y="4866883"/>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14D026F-F539-40AA-BA86-59D78D0A0942}"/>
              </a:ext>
            </a:extLst>
          </p:cNvPr>
          <p:cNvSpPr txBox="1"/>
          <p:nvPr/>
        </p:nvSpPr>
        <p:spPr>
          <a:xfrm>
            <a:off x="4644881" y="3825414"/>
            <a:ext cx="3132040" cy="830997"/>
          </a:xfrm>
          <a:prstGeom prst="rect">
            <a:avLst/>
          </a:prstGeom>
          <a:noFill/>
        </p:spPr>
        <p:txBody>
          <a:bodyPr wrap="square" rtlCol="0">
            <a:spAutoFit/>
          </a:bodyPr>
          <a:lstStyle/>
          <a:p>
            <a:r>
              <a:rPr lang="en-US" altLang="ja-JP" sz="1200"/>
              <a:t>DB</a:t>
            </a:r>
            <a:r>
              <a:rPr lang="ja-JP" altLang="en-US" sz="1200"/>
              <a:t>にユーザー情報をインサートする</a:t>
            </a:r>
            <a:endParaRPr lang="en-US" altLang="ja-JP" sz="1200"/>
          </a:p>
          <a:p>
            <a:r>
              <a:rPr lang="en-US" altLang="ja-JP" sz="1200" err="1"/>
              <a:t>insertUser</a:t>
            </a:r>
            <a:r>
              <a:rPr lang="en-US" altLang="ja-JP" sz="1200"/>
              <a:t> Info()</a:t>
            </a:r>
          </a:p>
          <a:p>
            <a:r>
              <a:rPr lang="ja-JP" altLang="en-US" sz="1200"/>
              <a:t>引数：</a:t>
            </a:r>
            <a:r>
              <a:rPr lang="en-US" altLang="ja-JP" sz="1200" err="1"/>
              <a:t>userCreateDTO</a:t>
            </a:r>
            <a:endParaRPr lang="en-US" altLang="ja-JP" sz="1200"/>
          </a:p>
          <a:p>
            <a:r>
              <a:rPr lang="ja-JP" altLang="en-US" sz="1200"/>
              <a:t>戻り値：</a:t>
            </a:r>
            <a:r>
              <a:rPr lang="en-US" altLang="ja-JP" sz="1200" err="1"/>
              <a:t>boolean</a:t>
            </a:r>
            <a:endParaRPr lang="en-US" altLang="ja-JP" sz="1200"/>
          </a:p>
        </p:txBody>
      </p:sp>
      <p:sp>
        <p:nvSpPr>
          <p:cNvPr id="10" name="フローチャート: 代替処理 9">
            <a:extLst>
              <a:ext uri="{FF2B5EF4-FFF2-40B4-BE49-F238E27FC236}">
                <a16:creationId xmlns:a16="http://schemas.microsoft.com/office/drawing/2014/main" id="{DE7B8C48-3A6C-4B3D-B4AB-ACE00BA83F78}"/>
              </a:ext>
            </a:extLst>
          </p:cNvPr>
          <p:cNvSpPr/>
          <p:nvPr/>
        </p:nvSpPr>
        <p:spPr>
          <a:xfrm>
            <a:off x="8540000" y="4693934"/>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1" name="直線矢印コネクタ 10">
            <a:extLst>
              <a:ext uri="{FF2B5EF4-FFF2-40B4-BE49-F238E27FC236}">
                <a16:creationId xmlns:a16="http://schemas.microsoft.com/office/drawing/2014/main" id="{7E374839-8E44-4CCE-97F2-5ECD5F84E665}"/>
              </a:ext>
            </a:extLst>
          </p:cNvPr>
          <p:cNvCxnSpPr>
            <a:cxnSpLocks/>
          </p:cNvCxnSpPr>
          <p:nvPr/>
        </p:nvCxnSpPr>
        <p:spPr>
          <a:xfrm>
            <a:off x="7310253" y="4800887"/>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A7A526-BDD9-4B26-822C-7AADF01FD7AE}"/>
              </a:ext>
            </a:extLst>
          </p:cNvPr>
          <p:cNvCxnSpPr>
            <a:cxnSpLocks/>
          </p:cNvCxnSpPr>
          <p:nvPr/>
        </p:nvCxnSpPr>
        <p:spPr>
          <a:xfrm flipH="1">
            <a:off x="7310253" y="5154073"/>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8A9F0808-DDD4-49D2-A2D1-4EFA5402D6EF}"/>
              </a:ext>
            </a:extLst>
          </p:cNvPr>
          <p:cNvSpPr/>
          <p:nvPr/>
        </p:nvSpPr>
        <p:spPr>
          <a:xfrm>
            <a:off x="6937271" y="4281256"/>
            <a:ext cx="2757141" cy="430887"/>
          </a:xfrm>
          <a:prstGeom prst="rect">
            <a:avLst/>
          </a:prstGeom>
        </p:spPr>
        <p:txBody>
          <a:bodyPr wrap="square">
            <a:spAutoFit/>
          </a:bodyPr>
          <a:lstStyle/>
          <a:p>
            <a:r>
              <a:rPr lang="en-US" altLang="ja-JP" sz="1100"/>
              <a:t>INSERT INTO </a:t>
            </a:r>
            <a:r>
              <a:rPr lang="en-US" altLang="ja-JP" sz="1100" err="1"/>
              <a:t>userLoginData</a:t>
            </a:r>
            <a:r>
              <a:rPr lang="en-US" altLang="ja-JP" sz="1100"/>
              <a:t> (username, …….) VALUES (?,?,…)</a:t>
            </a:r>
          </a:p>
        </p:txBody>
      </p:sp>
      <p:sp>
        <p:nvSpPr>
          <p:cNvPr id="14" name="正方形/長方形 13">
            <a:extLst>
              <a:ext uri="{FF2B5EF4-FFF2-40B4-BE49-F238E27FC236}">
                <a16:creationId xmlns:a16="http://schemas.microsoft.com/office/drawing/2014/main" id="{B448EA6B-C2C5-40AD-BF71-9EA3CB212BFE}"/>
              </a:ext>
            </a:extLst>
          </p:cNvPr>
          <p:cNvSpPr/>
          <p:nvPr/>
        </p:nvSpPr>
        <p:spPr>
          <a:xfrm>
            <a:off x="7319213" y="5318416"/>
            <a:ext cx="2757141" cy="261610"/>
          </a:xfrm>
          <a:prstGeom prst="rect">
            <a:avLst/>
          </a:prstGeom>
        </p:spPr>
        <p:txBody>
          <a:bodyPr wrap="square">
            <a:spAutoFit/>
          </a:bodyPr>
          <a:lstStyle/>
          <a:p>
            <a:r>
              <a:rPr lang="en-US" altLang="ja-JP" sz="1100" err="1"/>
              <a:t>Int</a:t>
            </a:r>
            <a:r>
              <a:rPr lang="en-US" altLang="ja-JP" sz="1100"/>
              <a:t> </a:t>
            </a:r>
            <a:r>
              <a:rPr lang="ja-JP" altLang="en-US" sz="1100"/>
              <a:t>登録数</a:t>
            </a:r>
            <a:endParaRPr lang="en-US" altLang="ja-JP" sz="1100"/>
          </a:p>
        </p:txBody>
      </p:sp>
      <p:sp>
        <p:nvSpPr>
          <p:cNvPr id="15" name="正方形/長方形 14">
            <a:extLst>
              <a:ext uri="{FF2B5EF4-FFF2-40B4-BE49-F238E27FC236}">
                <a16:creationId xmlns:a16="http://schemas.microsoft.com/office/drawing/2014/main" id="{86347CD0-BF62-47BE-A05F-29A6A4E53C9C}"/>
              </a:ext>
            </a:extLst>
          </p:cNvPr>
          <p:cNvSpPr/>
          <p:nvPr/>
        </p:nvSpPr>
        <p:spPr>
          <a:xfrm>
            <a:off x="4116674" y="5095803"/>
            <a:ext cx="2757141" cy="600164"/>
          </a:xfrm>
          <a:prstGeom prst="rect">
            <a:avLst/>
          </a:prstGeom>
        </p:spPr>
        <p:txBody>
          <a:bodyPr wrap="square">
            <a:spAutoFit/>
          </a:bodyPr>
          <a:lstStyle/>
          <a:p>
            <a:r>
              <a:rPr lang="en-US" altLang="ja-JP" sz="1100"/>
              <a:t>if</a:t>
            </a:r>
          </a:p>
          <a:p>
            <a:r>
              <a:rPr lang="ja-JP" altLang="en-US" sz="1100"/>
              <a:t>登録数</a:t>
            </a:r>
            <a:r>
              <a:rPr lang="en-US" altLang="ja-JP" sz="1100"/>
              <a:t>=1</a:t>
            </a:r>
            <a:r>
              <a:rPr lang="ja-JP" altLang="en-US" sz="1100"/>
              <a:t>：</a:t>
            </a:r>
            <a:r>
              <a:rPr lang="en-US" altLang="ja-JP" sz="1100"/>
              <a:t>true</a:t>
            </a:r>
          </a:p>
          <a:p>
            <a:r>
              <a:rPr lang="en-US" altLang="ja-JP" sz="1100"/>
              <a:t>Else</a:t>
            </a:r>
            <a:r>
              <a:rPr lang="ja-JP" altLang="en-US" sz="1100"/>
              <a:t> </a:t>
            </a:r>
            <a:r>
              <a:rPr lang="en-US" altLang="ja-JP" sz="1100"/>
              <a:t>:false</a:t>
            </a:r>
          </a:p>
        </p:txBody>
      </p:sp>
      <p:cxnSp>
        <p:nvCxnSpPr>
          <p:cNvPr id="16" name="直線矢印コネクタ 15">
            <a:extLst>
              <a:ext uri="{FF2B5EF4-FFF2-40B4-BE49-F238E27FC236}">
                <a16:creationId xmlns:a16="http://schemas.microsoft.com/office/drawing/2014/main" id="{FFC22B6A-C4BB-4001-AF6F-994C2827E1E2}"/>
              </a:ext>
            </a:extLst>
          </p:cNvPr>
          <p:cNvCxnSpPr>
            <a:cxnSpLocks/>
          </p:cNvCxnSpPr>
          <p:nvPr/>
        </p:nvCxnSpPr>
        <p:spPr>
          <a:xfrm flipH="1">
            <a:off x="4198224" y="5017099"/>
            <a:ext cx="1010189" cy="4053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74F5A96-5F4C-42D1-AEC0-153E2C2E2BA7}"/>
              </a:ext>
            </a:extLst>
          </p:cNvPr>
          <p:cNvCxnSpPr>
            <a:cxnSpLocks/>
          </p:cNvCxnSpPr>
          <p:nvPr/>
        </p:nvCxnSpPr>
        <p:spPr>
          <a:xfrm>
            <a:off x="3001468" y="5138095"/>
            <a:ext cx="0" cy="62225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8E9439E5-50B6-40AA-91C9-070B17A35819}"/>
              </a:ext>
            </a:extLst>
          </p:cNvPr>
          <p:cNvSpPr/>
          <p:nvPr/>
        </p:nvSpPr>
        <p:spPr>
          <a:xfrm>
            <a:off x="1815998" y="5189354"/>
            <a:ext cx="2757141" cy="430887"/>
          </a:xfrm>
          <a:prstGeom prst="rect">
            <a:avLst/>
          </a:prstGeom>
        </p:spPr>
        <p:txBody>
          <a:bodyPr wrap="square">
            <a:spAutoFit/>
          </a:bodyPr>
          <a:lstStyle/>
          <a:p>
            <a:r>
              <a:rPr lang="ja-JP" altLang="en-US" sz="1100"/>
              <a:t>登録できたこと</a:t>
            </a:r>
            <a:endParaRPr lang="en-US" altLang="ja-JP" sz="1100"/>
          </a:p>
          <a:p>
            <a:r>
              <a:rPr lang="en-US" altLang="ja-JP" sz="1100" err="1"/>
              <a:t>loginFlg</a:t>
            </a:r>
            <a:r>
              <a:rPr lang="ja-JP" altLang="en-US" sz="1100"/>
              <a:t>を</a:t>
            </a:r>
            <a:r>
              <a:rPr lang="en-US" altLang="ja-JP" sz="1100"/>
              <a:t>true</a:t>
            </a:r>
            <a:r>
              <a:rPr lang="ja-JP" altLang="en-US" sz="1100"/>
              <a:t>に</a:t>
            </a:r>
            <a:endParaRPr lang="en-US" altLang="ja-JP" sz="1100"/>
          </a:p>
        </p:txBody>
      </p:sp>
      <p:sp>
        <p:nvSpPr>
          <p:cNvPr id="25" name="四角形: 1 つの角を切り取る 24">
            <a:extLst>
              <a:ext uri="{FF2B5EF4-FFF2-40B4-BE49-F238E27FC236}">
                <a16:creationId xmlns:a16="http://schemas.microsoft.com/office/drawing/2014/main" id="{7669BF0D-D396-42D5-99C4-2920314595FF}"/>
              </a:ext>
            </a:extLst>
          </p:cNvPr>
          <p:cNvSpPr/>
          <p:nvPr/>
        </p:nvSpPr>
        <p:spPr>
          <a:xfrm>
            <a:off x="4035894" y="2520771"/>
            <a:ext cx="1350738" cy="315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100"/>
              <a:t>LoginUserDTO</a:t>
            </a:r>
            <a:endParaRPr kumimoji="1" lang="ja-JP" altLang="en-US" sz="1100"/>
          </a:p>
        </p:txBody>
      </p:sp>
      <p:sp>
        <p:nvSpPr>
          <p:cNvPr id="26" name="テキスト ボックス 25">
            <a:extLst>
              <a:ext uri="{FF2B5EF4-FFF2-40B4-BE49-F238E27FC236}">
                <a16:creationId xmlns:a16="http://schemas.microsoft.com/office/drawing/2014/main" id="{D0196D4D-6E10-4E34-8297-FC41E748ABDA}"/>
              </a:ext>
            </a:extLst>
          </p:cNvPr>
          <p:cNvSpPr txBox="1"/>
          <p:nvPr/>
        </p:nvSpPr>
        <p:spPr>
          <a:xfrm>
            <a:off x="1545524" y="2257989"/>
            <a:ext cx="8372165" cy="307777"/>
          </a:xfrm>
          <a:prstGeom prst="rect">
            <a:avLst/>
          </a:prstGeom>
          <a:noFill/>
        </p:spPr>
        <p:txBody>
          <a:bodyPr wrap="square" rtlCol="0">
            <a:spAutoFit/>
          </a:bodyPr>
          <a:lstStyle/>
          <a:p>
            <a:r>
              <a:rPr lang="en-US" altLang="ja-JP" sz="1400"/>
              <a:t>loginUserDTO</a:t>
            </a:r>
            <a:r>
              <a:rPr lang="ja-JP" altLang="en-US" sz="1400"/>
              <a:t>に</a:t>
            </a:r>
            <a:r>
              <a:rPr lang="en-US" altLang="ja-JP" sz="1400"/>
              <a:t>userCreateDTO</a:t>
            </a:r>
            <a:r>
              <a:rPr lang="ja-JP" altLang="en-US" sz="1400"/>
              <a:t>を格納する。その後、</a:t>
            </a:r>
            <a:r>
              <a:rPr lang="en-US" altLang="ja-JP" sz="1400"/>
              <a:t>userCreateDTO</a:t>
            </a:r>
            <a:r>
              <a:rPr lang="ja-JP" altLang="en-US" sz="1400"/>
              <a:t>を破棄する。</a:t>
            </a:r>
            <a:endParaRPr lang="en-US" altLang="ja-JP" sz="1400"/>
          </a:p>
        </p:txBody>
      </p:sp>
      <p:sp>
        <p:nvSpPr>
          <p:cNvPr id="27" name="テキスト ボックス 26">
            <a:extLst>
              <a:ext uri="{FF2B5EF4-FFF2-40B4-BE49-F238E27FC236}">
                <a16:creationId xmlns:a16="http://schemas.microsoft.com/office/drawing/2014/main" id="{EAA4B0E8-72AE-40C7-A58D-0FBB3803A2A9}"/>
              </a:ext>
            </a:extLst>
          </p:cNvPr>
          <p:cNvSpPr txBox="1"/>
          <p:nvPr/>
        </p:nvSpPr>
        <p:spPr>
          <a:xfrm>
            <a:off x="1545524" y="3332271"/>
            <a:ext cx="8372165" cy="307777"/>
          </a:xfrm>
          <a:prstGeom prst="rect">
            <a:avLst/>
          </a:prstGeom>
          <a:noFill/>
        </p:spPr>
        <p:txBody>
          <a:bodyPr wrap="square" rtlCol="0">
            <a:spAutoFit/>
          </a:bodyPr>
          <a:lstStyle/>
          <a:p>
            <a:r>
              <a:rPr lang="en-US" altLang="ja-JP" sz="1400"/>
              <a:t>DB</a:t>
            </a:r>
            <a:r>
              <a:rPr lang="ja-JP" altLang="en-US" sz="1400"/>
              <a:t>に内容を保存する。</a:t>
            </a:r>
            <a:endParaRPr lang="en-US" altLang="ja-JP" sz="1400"/>
          </a:p>
        </p:txBody>
      </p:sp>
    </p:spTree>
    <p:extLst>
      <p:ext uri="{BB962C8B-B14F-4D97-AF65-F5344CB8AC3E}">
        <p14:creationId xmlns:p14="http://schemas.microsoft.com/office/powerpoint/2010/main" val="44337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390594C-9EE4-40B2-8BDF-A0D392DD6B3F}"/>
              </a:ext>
            </a:extLst>
          </p:cNvPr>
          <p:cNvSpPr/>
          <p:nvPr/>
        </p:nvSpPr>
        <p:spPr>
          <a:xfrm>
            <a:off x="3073485" y="204101"/>
            <a:ext cx="2228295" cy="15269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a:t>Home</a:t>
            </a:r>
            <a:r>
              <a:rPr kumimoji="1" lang="ja-JP" altLang="en-US"/>
              <a:t>画面</a:t>
            </a:r>
          </a:p>
        </p:txBody>
      </p:sp>
      <p:sp>
        <p:nvSpPr>
          <p:cNvPr id="6" name="楕円 5">
            <a:extLst>
              <a:ext uri="{FF2B5EF4-FFF2-40B4-BE49-F238E27FC236}">
                <a16:creationId xmlns:a16="http://schemas.microsoft.com/office/drawing/2014/main" id="{D95C0145-805C-40EF-AB52-842890C51191}"/>
              </a:ext>
            </a:extLst>
          </p:cNvPr>
          <p:cNvSpPr/>
          <p:nvPr/>
        </p:nvSpPr>
        <p:spPr>
          <a:xfrm>
            <a:off x="379704" y="1535752"/>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Home.jsp</a:t>
            </a:r>
            <a:endParaRPr kumimoji="1" lang="ja-JP" altLang="en-US" sz="1400"/>
          </a:p>
        </p:txBody>
      </p:sp>
      <p:cxnSp>
        <p:nvCxnSpPr>
          <p:cNvPr id="7" name="直線矢印コネクタ 6">
            <a:extLst>
              <a:ext uri="{FF2B5EF4-FFF2-40B4-BE49-F238E27FC236}">
                <a16:creationId xmlns:a16="http://schemas.microsoft.com/office/drawing/2014/main" id="{C2094222-7591-47B2-8B2C-86D1A0FBB4EE}"/>
              </a:ext>
            </a:extLst>
          </p:cNvPr>
          <p:cNvCxnSpPr>
            <a:cxnSpLocks/>
            <a:stCxn id="6" idx="0"/>
          </p:cNvCxnSpPr>
          <p:nvPr/>
        </p:nvCxnSpPr>
        <p:spPr>
          <a:xfrm flipV="1">
            <a:off x="1116551" y="1196076"/>
            <a:ext cx="1956934" cy="33967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B427266-4CF4-479C-A845-8A730D0F595F}"/>
              </a:ext>
            </a:extLst>
          </p:cNvPr>
          <p:cNvSpPr/>
          <p:nvPr/>
        </p:nvSpPr>
        <p:spPr>
          <a:xfrm>
            <a:off x="3059852" y="3671529"/>
            <a:ext cx="2228295" cy="390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600"/>
              <a:t>イベント</a:t>
            </a:r>
            <a:r>
              <a:rPr kumimoji="1" lang="ja-JP" altLang="en-US" sz="1600"/>
              <a:t>詳細ページ</a:t>
            </a:r>
          </a:p>
        </p:txBody>
      </p:sp>
      <p:sp>
        <p:nvSpPr>
          <p:cNvPr id="13" name="テキスト ボックス 12">
            <a:extLst>
              <a:ext uri="{FF2B5EF4-FFF2-40B4-BE49-F238E27FC236}">
                <a16:creationId xmlns:a16="http://schemas.microsoft.com/office/drawing/2014/main" id="{50FAEAE7-6466-4F6B-8208-A04A2AE90776}"/>
              </a:ext>
            </a:extLst>
          </p:cNvPr>
          <p:cNvSpPr txBox="1"/>
          <p:nvPr/>
        </p:nvSpPr>
        <p:spPr>
          <a:xfrm>
            <a:off x="759478" y="4066332"/>
            <a:ext cx="1811039" cy="253916"/>
          </a:xfrm>
          <a:prstGeom prst="rect">
            <a:avLst/>
          </a:prstGeom>
          <a:noFill/>
        </p:spPr>
        <p:txBody>
          <a:bodyPr wrap="square" rtlCol="0">
            <a:spAutoFit/>
          </a:bodyPr>
          <a:lstStyle/>
          <a:p>
            <a:r>
              <a:rPr lang="ja-JP" altLang="en-US" sz="1050"/>
              <a:t>ボタン：ホームに戻る</a:t>
            </a:r>
            <a:endParaRPr kumimoji="1" lang="ja-JP" altLang="en-US" sz="1050"/>
          </a:p>
        </p:txBody>
      </p:sp>
      <p:sp>
        <p:nvSpPr>
          <p:cNvPr id="23" name="四角形: 1 つの角を切り取る 22">
            <a:extLst>
              <a:ext uri="{FF2B5EF4-FFF2-40B4-BE49-F238E27FC236}">
                <a16:creationId xmlns:a16="http://schemas.microsoft.com/office/drawing/2014/main" id="{EDF9422A-2FA1-4F75-84C8-B7ABBAB0D9B9}"/>
              </a:ext>
            </a:extLst>
          </p:cNvPr>
          <p:cNvSpPr/>
          <p:nvPr/>
        </p:nvSpPr>
        <p:spPr>
          <a:xfrm>
            <a:off x="159131" y="2453451"/>
            <a:ext cx="1873156" cy="53890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GoHomeAction</a:t>
            </a:r>
            <a:endParaRPr kumimoji="1" lang="ja-JP" altLang="en-US" sz="1600"/>
          </a:p>
        </p:txBody>
      </p:sp>
      <p:sp>
        <p:nvSpPr>
          <p:cNvPr id="29" name="四角形: 対角を切り取る 28">
            <a:extLst>
              <a:ext uri="{FF2B5EF4-FFF2-40B4-BE49-F238E27FC236}">
                <a16:creationId xmlns:a16="http://schemas.microsoft.com/office/drawing/2014/main" id="{BF2A7886-CB9F-46B0-9931-B739A57ED443}"/>
              </a:ext>
            </a:extLst>
          </p:cNvPr>
          <p:cNvSpPr/>
          <p:nvPr/>
        </p:nvSpPr>
        <p:spPr>
          <a:xfrm>
            <a:off x="932506" y="4386525"/>
            <a:ext cx="1961940" cy="253916"/>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GoHomeAction</a:t>
            </a:r>
            <a:r>
              <a:rPr lang="en-US" altLang="ja-JP" sz="1100"/>
              <a:t>”</a:t>
            </a:r>
            <a:endParaRPr kumimoji="1" lang="ja-JP" altLang="en-US" sz="1100"/>
          </a:p>
        </p:txBody>
      </p:sp>
      <p:cxnSp>
        <p:nvCxnSpPr>
          <p:cNvPr id="33" name="直線矢印コネクタ 32">
            <a:extLst>
              <a:ext uri="{FF2B5EF4-FFF2-40B4-BE49-F238E27FC236}">
                <a16:creationId xmlns:a16="http://schemas.microsoft.com/office/drawing/2014/main" id="{8815F1D9-D1CE-4EDA-B962-D88D063BCF79}"/>
              </a:ext>
            </a:extLst>
          </p:cNvPr>
          <p:cNvCxnSpPr>
            <a:cxnSpLocks/>
            <a:stCxn id="23" idx="3"/>
            <a:endCxn id="6" idx="4"/>
          </p:cNvCxnSpPr>
          <p:nvPr/>
        </p:nvCxnSpPr>
        <p:spPr>
          <a:xfrm flipV="1">
            <a:off x="1095709" y="1926370"/>
            <a:ext cx="20842" cy="52708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34A784AB-A924-4C3B-9704-4C08DE65738B}"/>
              </a:ext>
            </a:extLst>
          </p:cNvPr>
          <p:cNvSpPr/>
          <p:nvPr/>
        </p:nvSpPr>
        <p:spPr>
          <a:xfrm>
            <a:off x="3073485" y="6001595"/>
            <a:ext cx="2228295" cy="5781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a:t>主催者・他ユーザーページ</a:t>
            </a:r>
            <a:endParaRPr kumimoji="1" lang="ja-JP" altLang="en-US"/>
          </a:p>
        </p:txBody>
      </p:sp>
      <p:sp>
        <p:nvSpPr>
          <p:cNvPr id="68" name="四角形: 1 つの角を切り取る 67">
            <a:extLst>
              <a:ext uri="{FF2B5EF4-FFF2-40B4-BE49-F238E27FC236}">
                <a16:creationId xmlns:a16="http://schemas.microsoft.com/office/drawing/2014/main" id="{9FD96D68-30A2-4245-9A49-67CCC8378CA7}"/>
              </a:ext>
            </a:extLst>
          </p:cNvPr>
          <p:cNvSpPr/>
          <p:nvPr/>
        </p:nvSpPr>
        <p:spPr>
          <a:xfrm>
            <a:off x="3251054" y="2144569"/>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IventAction</a:t>
            </a:r>
            <a:endParaRPr kumimoji="1" lang="ja-JP" altLang="en-US" sz="1600"/>
          </a:p>
        </p:txBody>
      </p:sp>
      <p:sp>
        <p:nvSpPr>
          <p:cNvPr id="70" name="楕円 69">
            <a:extLst>
              <a:ext uri="{FF2B5EF4-FFF2-40B4-BE49-F238E27FC236}">
                <a16:creationId xmlns:a16="http://schemas.microsoft.com/office/drawing/2014/main" id="{BBC1E5EC-1E7F-4197-8531-D9B050AA8A88}"/>
              </a:ext>
            </a:extLst>
          </p:cNvPr>
          <p:cNvSpPr/>
          <p:nvPr/>
        </p:nvSpPr>
        <p:spPr>
          <a:xfrm>
            <a:off x="3437154" y="2875186"/>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Ivent.jsp</a:t>
            </a:r>
            <a:endParaRPr kumimoji="1" lang="ja-JP" altLang="en-US" sz="1400"/>
          </a:p>
        </p:txBody>
      </p:sp>
      <p:sp>
        <p:nvSpPr>
          <p:cNvPr id="72" name="四角形: 1 つの角を切り取る 71">
            <a:extLst>
              <a:ext uri="{FF2B5EF4-FFF2-40B4-BE49-F238E27FC236}">
                <a16:creationId xmlns:a16="http://schemas.microsoft.com/office/drawing/2014/main" id="{2D1E9223-A9B1-4AE5-B54E-F15BE9452308}"/>
              </a:ext>
            </a:extLst>
          </p:cNvPr>
          <p:cNvSpPr/>
          <p:nvPr/>
        </p:nvSpPr>
        <p:spPr>
          <a:xfrm>
            <a:off x="3282739" y="4546021"/>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UserPageAction</a:t>
            </a:r>
            <a:endParaRPr kumimoji="1" lang="ja-JP" altLang="en-US" sz="1600"/>
          </a:p>
        </p:txBody>
      </p:sp>
      <p:sp>
        <p:nvSpPr>
          <p:cNvPr id="73" name="楕円 72">
            <a:extLst>
              <a:ext uri="{FF2B5EF4-FFF2-40B4-BE49-F238E27FC236}">
                <a16:creationId xmlns:a16="http://schemas.microsoft.com/office/drawing/2014/main" id="{A050AF0C-BA96-449A-9729-51868D72A0BF}"/>
              </a:ext>
            </a:extLst>
          </p:cNvPr>
          <p:cNvSpPr/>
          <p:nvPr/>
        </p:nvSpPr>
        <p:spPr>
          <a:xfrm>
            <a:off x="3296880" y="5215566"/>
            <a:ext cx="1811039"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err="1"/>
              <a:t>userPage.jsp</a:t>
            </a:r>
            <a:endParaRPr kumimoji="1" lang="ja-JP" altLang="en-US" sz="1400"/>
          </a:p>
        </p:txBody>
      </p:sp>
      <p:cxnSp>
        <p:nvCxnSpPr>
          <p:cNvPr id="74" name="直線矢印コネクタ 73">
            <a:extLst>
              <a:ext uri="{FF2B5EF4-FFF2-40B4-BE49-F238E27FC236}">
                <a16:creationId xmlns:a16="http://schemas.microsoft.com/office/drawing/2014/main" id="{02723DDE-1A82-4983-AA7F-86AE84375635}"/>
              </a:ext>
            </a:extLst>
          </p:cNvPr>
          <p:cNvCxnSpPr>
            <a:cxnSpLocks/>
            <a:stCxn id="4" idx="2"/>
            <a:endCxn id="68" idx="3"/>
          </p:cNvCxnSpPr>
          <p:nvPr/>
        </p:nvCxnSpPr>
        <p:spPr>
          <a:xfrm flipH="1">
            <a:off x="4187632" y="1731061"/>
            <a:ext cx="1" cy="413508"/>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28171686-E591-4FAE-A087-0A914510DC77}"/>
              </a:ext>
            </a:extLst>
          </p:cNvPr>
          <p:cNvCxnSpPr>
            <a:cxnSpLocks/>
            <a:stCxn id="68" idx="1"/>
            <a:endCxn id="70" idx="0"/>
          </p:cNvCxnSpPr>
          <p:nvPr/>
        </p:nvCxnSpPr>
        <p:spPr>
          <a:xfrm flipH="1">
            <a:off x="4174001" y="2449894"/>
            <a:ext cx="13631" cy="4252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0E01DEC7-FBC5-4FBA-B130-87801B189EE6}"/>
              </a:ext>
            </a:extLst>
          </p:cNvPr>
          <p:cNvCxnSpPr>
            <a:cxnSpLocks/>
            <a:stCxn id="70" idx="4"/>
            <a:endCxn id="9" idx="0"/>
          </p:cNvCxnSpPr>
          <p:nvPr/>
        </p:nvCxnSpPr>
        <p:spPr>
          <a:xfrm flipH="1">
            <a:off x="4174000" y="3265804"/>
            <a:ext cx="1" cy="40572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9575D12F-2DEA-4D18-AB64-2D1B30CA33BA}"/>
              </a:ext>
            </a:extLst>
          </p:cNvPr>
          <p:cNvCxnSpPr>
            <a:cxnSpLocks/>
            <a:stCxn id="9" idx="2"/>
            <a:endCxn id="72" idx="3"/>
          </p:cNvCxnSpPr>
          <p:nvPr/>
        </p:nvCxnSpPr>
        <p:spPr>
          <a:xfrm>
            <a:off x="4174000" y="4062147"/>
            <a:ext cx="45317" cy="483874"/>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26BCBB51-5B7D-4945-8155-1FFBF68C2863}"/>
              </a:ext>
            </a:extLst>
          </p:cNvPr>
          <p:cNvCxnSpPr>
            <a:cxnSpLocks/>
            <a:stCxn id="72" idx="1"/>
            <a:endCxn id="73" idx="0"/>
          </p:cNvCxnSpPr>
          <p:nvPr/>
        </p:nvCxnSpPr>
        <p:spPr>
          <a:xfrm flipH="1">
            <a:off x="4202400" y="4852196"/>
            <a:ext cx="16917" cy="36337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0B061BBB-B82C-41B3-A82B-366C60FFD451}"/>
              </a:ext>
            </a:extLst>
          </p:cNvPr>
          <p:cNvCxnSpPr>
            <a:cxnSpLocks/>
            <a:stCxn id="73" idx="4"/>
            <a:endCxn id="65" idx="0"/>
          </p:cNvCxnSpPr>
          <p:nvPr/>
        </p:nvCxnSpPr>
        <p:spPr>
          <a:xfrm flipH="1">
            <a:off x="4187633" y="5606184"/>
            <a:ext cx="14767" cy="39541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EB4A9524-BB9E-428E-9368-0EDD0275C0A2}"/>
              </a:ext>
            </a:extLst>
          </p:cNvPr>
          <p:cNvCxnSpPr>
            <a:cxnSpLocks/>
            <a:stCxn id="9" idx="1"/>
            <a:endCxn id="23" idx="0"/>
          </p:cNvCxnSpPr>
          <p:nvPr/>
        </p:nvCxnSpPr>
        <p:spPr>
          <a:xfrm flipH="1" flipV="1">
            <a:off x="2032287" y="2722904"/>
            <a:ext cx="1027565" cy="1143934"/>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EB28BC81-5ABF-40E4-8BF2-D86522BC07BB}"/>
              </a:ext>
            </a:extLst>
          </p:cNvPr>
          <p:cNvCxnSpPr>
            <a:cxnSpLocks/>
            <a:stCxn id="65" idx="1"/>
            <a:endCxn id="23" idx="1"/>
          </p:cNvCxnSpPr>
          <p:nvPr/>
        </p:nvCxnSpPr>
        <p:spPr>
          <a:xfrm flipH="1" flipV="1">
            <a:off x="1095709" y="2992356"/>
            <a:ext cx="1977776" cy="3298311"/>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85343DA1-9EEA-4CA5-9064-7A8E46B658C5}"/>
              </a:ext>
            </a:extLst>
          </p:cNvPr>
          <p:cNvSpPr txBox="1"/>
          <p:nvPr/>
        </p:nvSpPr>
        <p:spPr>
          <a:xfrm>
            <a:off x="1698603" y="3070470"/>
            <a:ext cx="1811039" cy="253916"/>
          </a:xfrm>
          <a:prstGeom prst="rect">
            <a:avLst/>
          </a:prstGeom>
          <a:noFill/>
        </p:spPr>
        <p:txBody>
          <a:bodyPr wrap="square" rtlCol="0">
            <a:spAutoFit/>
          </a:bodyPr>
          <a:lstStyle/>
          <a:p>
            <a:r>
              <a:rPr lang="ja-JP" altLang="en-US" sz="1050"/>
              <a:t>ボタン：ホームに戻る</a:t>
            </a:r>
            <a:endParaRPr kumimoji="1" lang="ja-JP" altLang="en-US" sz="1050"/>
          </a:p>
        </p:txBody>
      </p:sp>
      <p:sp>
        <p:nvSpPr>
          <p:cNvPr id="116" name="四角形: 対角を切り取る 115">
            <a:extLst>
              <a:ext uri="{FF2B5EF4-FFF2-40B4-BE49-F238E27FC236}">
                <a16:creationId xmlns:a16="http://schemas.microsoft.com/office/drawing/2014/main" id="{7C2B76CF-1BA8-48FC-8867-FD6FC5955095}"/>
              </a:ext>
            </a:extLst>
          </p:cNvPr>
          <p:cNvSpPr/>
          <p:nvPr/>
        </p:nvSpPr>
        <p:spPr>
          <a:xfrm>
            <a:off x="1896148" y="3319357"/>
            <a:ext cx="1961940" cy="253916"/>
          </a:xfrm>
          <a:prstGeom prst="snip2Diag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100"/>
              <a:t>Action=“</a:t>
            </a:r>
            <a:r>
              <a:rPr lang="en-US" altLang="ja-JP" sz="1100" err="1"/>
              <a:t>GoHomeAction</a:t>
            </a:r>
            <a:r>
              <a:rPr lang="en-US" altLang="ja-JP" sz="1100"/>
              <a:t>”</a:t>
            </a:r>
            <a:endParaRPr kumimoji="1" lang="ja-JP" altLang="en-US" sz="1100"/>
          </a:p>
        </p:txBody>
      </p:sp>
      <p:sp>
        <p:nvSpPr>
          <p:cNvPr id="152" name="テキスト ボックス 151">
            <a:extLst>
              <a:ext uri="{FF2B5EF4-FFF2-40B4-BE49-F238E27FC236}">
                <a16:creationId xmlns:a16="http://schemas.microsoft.com/office/drawing/2014/main" id="{B557240A-A4FB-4BDB-B958-620179A461D6}"/>
              </a:ext>
            </a:extLst>
          </p:cNvPr>
          <p:cNvSpPr txBox="1"/>
          <p:nvPr/>
        </p:nvSpPr>
        <p:spPr>
          <a:xfrm>
            <a:off x="2430722" y="1740514"/>
            <a:ext cx="3250561" cy="415498"/>
          </a:xfrm>
          <a:prstGeom prst="rect">
            <a:avLst/>
          </a:prstGeom>
          <a:noFill/>
        </p:spPr>
        <p:txBody>
          <a:bodyPr wrap="square" rtlCol="0">
            <a:spAutoFit/>
          </a:bodyPr>
          <a:lstStyle/>
          <a:p>
            <a:r>
              <a:rPr lang="ja-JP" altLang="en-US" sz="1050"/>
              <a:t>ボタン：新着イベント　</a:t>
            </a:r>
            <a:r>
              <a:rPr lang="en-US" altLang="ja-JP" sz="1050"/>
              <a:t>(hidden</a:t>
            </a:r>
            <a:r>
              <a:rPr lang="ja-JP" altLang="en-US" sz="1050"/>
              <a:t>あり）</a:t>
            </a:r>
            <a:endParaRPr lang="en-US" altLang="ja-JP" sz="1050"/>
          </a:p>
          <a:p>
            <a:r>
              <a:rPr kumimoji="1" lang="ja-JP" altLang="en-US" sz="1050"/>
              <a:t>引数として</a:t>
            </a:r>
            <a:r>
              <a:rPr lang="en-US" altLang="ja-JP" sz="1050"/>
              <a:t>Ivent</a:t>
            </a:r>
            <a:r>
              <a:rPr lang="ja-JP" altLang="en-US" sz="1050"/>
              <a:t>の</a:t>
            </a:r>
            <a:r>
              <a:rPr lang="en-US" altLang="ja-JP" sz="1050"/>
              <a:t>id</a:t>
            </a:r>
            <a:r>
              <a:rPr lang="ja-JP" altLang="en-US" sz="1050"/>
              <a:t>を取得する</a:t>
            </a:r>
            <a:endParaRPr kumimoji="1" lang="ja-JP" altLang="en-US" sz="1050"/>
          </a:p>
        </p:txBody>
      </p:sp>
      <p:sp>
        <p:nvSpPr>
          <p:cNvPr id="214" name="四角形: 1 つの角を切り取る 213">
            <a:extLst>
              <a:ext uri="{FF2B5EF4-FFF2-40B4-BE49-F238E27FC236}">
                <a16:creationId xmlns:a16="http://schemas.microsoft.com/office/drawing/2014/main" id="{325B97FA-01D2-4FCE-A2DC-FEA4D4D8D7CC}"/>
              </a:ext>
            </a:extLst>
          </p:cNvPr>
          <p:cNvSpPr/>
          <p:nvPr/>
        </p:nvSpPr>
        <p:spPr>
          <a:xfrm>
            <a:off x="6238357" y="2124067"/>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IventActionDAO</a:t>
            </a:r>
            <a:endParaRPr kumimoji="1" lang="ja-JP" altLang="en-US" sz="1600"/>
          </a:p>
        </p:txBody>
      </p:sp>
      <p:cxnSp>
        <p:nvCxnSpPr>
          <p:cNvPr id="215" name="直線矢印コネクタ 214">
            <a:extLst>
              <a:ext uri="{FF2B5EF4-FFF2-40B4-BE49-F238E27FC236}">
                <a16:creationId xmlns:a16="http://schemas.microsoft.com/office/drawing/2014/main" id="{212C4785-230C-44C3-8864-99D68E937BB5}"/>
              </a:ext>
            </a:extLst>
          </p:cNvPr>
          <p:cNvCxnSpPr>
            <a:cxnSpLocks/>
          </p:cNvCxnSpPr>
          <p:nvPr/>
        </p:nvCxnSpPr>
        <p:spPr>
          <a:xfrm>
            <a:off x="5155895" y="2189910"/>
            <a:ext cx="940105"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9" name="直線矢印コネクタ 218">
            <a:extLst>
              <a:ext uri="{FF2B5EF4-FFF2-40B4-BE49-F238E27FC236}">
                <a16:creationId xmlns:a16="http://schemas.microsoft.com/office/drawing/2014/main" id="{FE957753-F1FB-4A67-BC18-C1686F5603F9}"/>
              </a:ext>
            </a:extLst>
          </p:cNvPr>
          <p:cNvCxnSpPr>
            <a:cxnSpLocks/>
          </p:cNvCxnSpPr>
          <p:nvPr/>
        </p:nvCxnSpPr>
        <p:spPr>
          <a:xfrm flipH="1">
            <a:off x="5260760" y="2429392"/>
            <a:ext cx="73037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1" name="テキスト ボックス 220">
            <a:extLst>
              <a:ext uri="{FF2B5EF4-FFF2-40B4-BE49-F238E27FC236}">
                <a16:creationId xmlns:a16="http://schemas.microsoft.com/office/drawing/2014/main" id="{2021777C-0391-41B3-A038-B5F20AB341A4}"/>
              </a:ext>
            </a:extLst>
          </p:cNvPr>
          <p:cNvSpPr txBox="1"/>
          <p:nvPr/>
        </p:nvSpPr>
        <p:spPr>
          <a:xfrm>
            <a:off x="6353194" y="1810857"/>
            <a:ext cx="1811039" cy="253916"/>
          </a:xfrm>
          <a:prstGeom prst="rect">
            <a:avLst/>
          </a:prstGeom>
          <a:noFill/>
        </p:spPr>
        <p:txBody>
          <a:bodyPr wrap="square" rtlCol="0">
            <a:spAutoFit/>
          </a:bodyPr>
          <a:lstStyle/>
          <a:p>
            <a:r>
              <a:rPr lang="ja-JP" altLang="en-US" sz="1050"/>
              <a:t>ボタン：新着イベント</a:t>
            </a:r>
            <a:endParaRPr kumimoji="1" lang="ja-JP" altLang="en-US" sz="1050"/>
          </a:p>
        </p:txBody>
      </p:sp>
      <p:sp>
        <p:nvSpPr>
          <p:cNvPr id="224" name="テキスト ボックス 223">
            <a:extLst>
              <a:ext uri="{FF2B5EF4-FFF2-40B4-BE49-F238E27FC236}">
                <a16:creationId xmlns:a16="http://schemas.microsoft.com/office/drawing/2014/main" id="{1ED24526-8B0E-4CF3-B264-23D2CA5D8444}"/>
              </a:ext>
            </a:extLst>
          </p:cNvPr>
          <p:cNvSpPr txBox="1"/>
          <p:nvPr/>
        </p:nvSpPr>
        <p:spPr>
          <a:xfrm>
            <a:off x="4548812" y="2684016"/>
            <a:ext cx="3250561" cy="338554"/>
          </a:xfrm>
          <a:prstGeom prst="rect">
            <a:avLst/>
          </a:prstGeom>
          <a:noFill/>
        </p:spPr>
        <p:txBody>
          <a:bodyPr wrap="square" rtlCol="0">
            <a:spAutoFit/>
          </a:bodyPr>
          <a:lstStyle/>
          <a:p>
            <a:r>
              <a:rPr lang="en-US" altLang="ja-JP" sz="800"/>
              <a:t>IventDTO</a:t>
            </a:r>
            <a:r>
              <a:rPr lang="ja-JP" altLang="en-US" sz="800"/>
              <a:t>を使って詳細を表示する。</a:t>
            </a:r>
            <a:endParaRPr lang="en-US" altLang="ja-JP" sz="800"/>
          </a:p>
          <a:p>
            <a:r>
              <a:rPr kumimoji="1" lang="ja-JP" altLang="en-US" sz="800"/>
              <a:t>該当がない時（今回はエラー扱い）の</a:t>
            </a:r>
            <a:r>
              <a:rPr kumimoji="1" lang="en-US" altLang="ja-JP" sz="800"/>
              <a:t>if</a:t>
            </a:r>
            <a:r>
              <a:rPr kumimoji="1" lang="ja-JP" altLang="en-US" sz="800"/>
              <a:t>文を用意する。</a:t>
            </a:r>
          </a:p>
        </p:txBody>
      </p:sp>
      <p:sp>
        <p:nvSpPr>
          <p:cNvPr id="236" name="テキスト ボックス 235">
            <a:extLst>
              <a:ext uri="{FF2B5EF4-FFF2-40B4-BE49-F238E27FC236}">
                <a16:creationId xmlns:a16="http://schemas.microsoft.com/office/drawing/2014/main" id="{F33B0BC7-3DE2-4B85-8EF4-A8915E3492B5}"/>
              </a:ext>
            </a:extLst>
          </p:cNvPr>
          <p:cNvSpPr txBox="1"/>
          <p:nvPr/>
        </p:nvSpPr>
        <p:spPr>
          <a:xfrm>
            <a:off x="2894446" y="4100333"/>
            <a:ext cx="3250561" cy="415498"/>
          </a:xfrm>
          <a:prstGeom prst="rect">
            <a:avLst/>
          </a:prstGeom>
          <a:noFill/>
        </p:spPr>
        <p:txBody>
          <a:bodyPr wrap="square" rtlCol="0">
            <a:spAutoFit/>
          </a:bodyPr>
          <a:lstStyle/>
          <a:p>
            <a:r>
              <a:rPr lang="ja-JP" altLang="en-US" sz="1050"/>
              <a:t>ボタン：主催者　</a:t>
            </a:r>
            <a:r>
              <a:rPr lang="en-US" altLang="ja-JP" sz="1050"/>
              <a:t>(hidden</a:t>
            </a:r>
            <a:r>
              <a:rPr lang="ja-JP" altLang="en-US" sz="1050"/>
              <a:t>あり）</a:t>
            </a:r>
            <a:endParaRPr lang="en-US" altLang="ja-JP" sz="1050"/>
          </a:p>
          <a:p>
            <a:r>
              <a:rPr kumimoji="1" lang="ja-JP" altLang="en-US" sz="1050"/>
              <a:t>引数として</a:t>
            </a:r>
            <a:r>
              <a:rPr kumimoji="1" lang="en-US" altLang="ja-JP" sz="1050"/>
              <a:t>userLoginData</a:t>
            </a:r>
            <a:r>
              <a:rPr lang="ja-JP" altLang="en-US" sz="1050"/>
              <a:t>の</a:t>
            </a:r>
            <a:r>
              <a:rPr lang="en-US" altLang="ja-JP" sz="1050"/>
              <a:t>id</a:t>
            </a:r>
            <a:r>
              <a:rPr lang="ja-JP" altLang="en-US" sz="1050"/>
              <a:t>を取得する</a:t>
            </a:r>
            <a:endParaRPr kumimoji="1" lang="ja-JP" altLang="en-US" sz="1050"/>
          </a:p>
        </p:txBody>
      </p:sp>
      <p:sp>
        <p:nvSpPr>
          <p:cNvPr id="239" name="四角形: 1 つの角を切り取る 238">
            <a:extLst>
              <a:ext uri="{FF2B5EF4-FFF2-40B4-BE49-F238E27FC236}">
                <a16:creationId xmlns:a16="http://schemas.microsoft.com/office/drawing/2014/main" id="{AF300BC6-C51E-44C4-85E8-48A9A31E3D8F}"/>
              </a:ext>
            </a:extLst>
          </p:cNvPr>
          <p:cNvSpPr/>
          <p:nvPr/>
        </p:nvSpPr>
        <p:spPr>
          <a:xfrm>
            <a:off x="6047156" y="4546021"/>
            <a:ext cx="1873156"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UserDAO</a:t>
            </a:r>
            <a:endParaRPr kumimoji="1" lang="ja-JP" altLang="en-US" sz="1600"/>
          </a:p>
        </p:txBody>
      </p:sp>
      <p:cxnSp>
        <p:nvCxnSpPr>
          <p:cNvPr id="240" name="直線矢印コネクタ 239">
            <a:extLst>
              <a:ext uri="{FF2B5EF4-FFF2-40B4-BE49-F238E27FC236}">
                <a16:creationId xmlns:a16="http://schemas.microsoft.com/office/drawing/2014/main" id="{7F13ADC0-FFD0-4DF7-89C6-7D916BB56DC7}"/>
              </a:ext>
            </a:extLst>
          </p:cNvPr>
          <p:cNvCxnSpPr>
            <a:cxnSpLocks/>
          </p:cNvCxnSpPr>
          <p:nvPr/>
        </p:nvCxnSpPr>
        <p:spPr>
          <a:xfrm flipH="1">
            <a:off x="5260760" y="4852196"/>
            <a:ext cx="73037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1" name="直線矢印コネクタ 240">
            <a:extLst>
              <a:ext uri="{FF2B5EF4-FFF2-40B4-BE49-F238E27FC236}">
                <a16:creationId xmlns:a16="http://schemas.microsoft.com/office/drawing/2014/main" id="{403E020E-D304-484E-8A12-DFD821313B35}"/>
              </a:ext>
            </a:extLst>
          </p:cNvPr>
          <p:cNvCxnSpPr>
            <a:cxnSpLocks/>
          </p:cNvCxnSpPr>
          <p:nvPr/>
        </p:nvCxnSpPr>
        <p:spPr>
          <a:xfrm>
            <a:off x="5124210" y="4546021"/>
            <a:ext cx="940105"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48" name="楕円 247">
            <a:extLst>
              <a:ext uri="{FF2B5EF4-FFF2-40B4-BE49-F238E27FC236}">
                <a16:creationId xmlns:a16="http://schemas.microsoft.com/office/drawing/2014/main" id="{39D2A0D4-3709-4017-809E-E4D4C2F7D197}"/>
              </a:ext>
            </a:extLst>
          </p:cNvPr>
          <p:cNvSpPr/>
          <p:nvPr/>
        </p:nvSpPr>
        <p:spPr>
          <a:xfrm>
            <a:off x="7853746" y="5163770"/>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a:t>error.</a:t>
            </a:r>
            <a:r>
              <a:rPr kumimoji="1" lang="en-US" altLang="ja-JP" sz="1400" err="1"/>
              <a:t>jsp</a:t>
            </a:r>
            <a:endParaRPr kumimoji="1" lang="ja-JP" altLang="en-US" sz="1400"/>
          </a:p>
        </p:txBody>
      </p:sp>
      <p:cxnSp>
        <p:nvCxnSpPr>
          <p:cNvPr id="249" name="直線矢印コネクタ 248">
            <a:extLst>
              <a:ext uri="{FF2B5EF4-FFF2-40B4-BE49-F238E27FC236}">
                <a16:creationId xmlns:a16="http://schemas.microsoft.com/office/drawing/2014/main" id="{49876798-B2E8-45F9-8059-5A78BD4B0565}"/>
              </a:ext>
            </a:extLst>
          </p:cNvPr>
          <p:cNvCxnSpPr>
            <a:cxnSpLocks/>
            <a:stCxn id="72" idx="1"/>
            <a:endCxn id="248" idx="2"/>
          </p:cNvCxnSpPr>
          <p:nvPr/>
        </p:nvCxnSpPr>
        <p:spPr>
          <a:xfrm>
            <a:off x="4219317" y="4852196"/>
            <a:ext cx="3634429" cy="50688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1" name="コネクタ: カギ線 260">
            <a:extLst>
              <a:ext uri="{FF2B5EF4-FFF2-40B4-BE49-F238E27FC236}">
                <a16:creationId xmlns:a16="http://schemas.microsoft.com/office/drawing/2014/main" id="{C300F35F-34AD-4343-986C-C9ABEA952E53}"/>
              </a:ext>
            </a:extLst>
          </p:cNvPr>
          <p:cNvCxnSpPr>
            <a:cxnSpLocks/>
            <a:stCxn id="65" idx="3"/>
          </p:cNvCxnSpPr>
          <p:nvPr/>
        </p:nvCxnSpPr>
        <p:spPr>
          <a:xfrm flipV="1">
            <a:off x="5301780" y="1498921"/>
            <a:ext cx="6510516" cy="4791746"/>
          </a:xfrm>
          <a:prstGeom prst="bentConnector3">
            <a:avLst>
              <a:gd name="adj1" fmla="val 100623"/>
            </a:avLst>
          </a:prstGeom>
          <a:ln w="38100"/>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3597308D-249E-44F5-8543-2E4DA5FE626E}"/>
              </a:ext>
            </a:extLst>
          </p:cNvPr>
          <p:cNvCxnSpPr>
            <a:cxnSpLocks/>
          </p:cNvCxnSpPr>
          <p:nvPr/>
        </p:nvCxnSpPr>
        <p:spPr>
          <a:xfrm flipH="1">
            <a:off x="6024995" y="1489713"/>
            <a:ext cx="5800934" cy="46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9" name="直線矢印コネクタ 268">
            <a:extLst>
              <a:ext uri="{FF2B5EF4-FFF2-40B4-BE49-F238E27FC236}">
                <a16:creationId xmlns:a16="http://schemas.microsoft.com/office/drawing/2014/main" id="{2B85F03F-A1E8-428A-8409-315104036898}"/>
              </a:ext>
            </a:extLst>
          </p:cNvPr>
          <p:cNvCxnSpPr/>
          <p:nvPr/>
        </p:nvCxnSpPr>
        <p:spPr>
          <a:xfrm flipH="1">
            <a:off x="4910847" y="1517336"/>
            <a:ext cx="1125684" cy="6272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0" name="テキスト ボックス 269">
            <a:extLst>
              <a:ext uri="{FF2B5EF4-FFF2-40B4-BE49-F238E27FC236}">
                <a16:creationId xmlns:a16="http://schemas.microsoft.com/office/drawing/2014/main" id="{E0E60C05-0904-4DCD-9DFF-77283800874D}"/>
              </a:ext>
            </a:extLst>
          </p:cNvPr>
          <p:cNvSpPr txBox="1"/>
          <p:nvPr/>
        </p:nvSpPr>
        <p:spPr>
          <a:xfrm>
            <a:off x="6538952" y="6082238"/>
            <a:ext cx="3250561" cy="415498"/>
          </a:xfrm>
          <a:prstGeom prst="rect">
            <a:avLst/>
          </a:prstGeom>
          <a:noFill/>
        </p:spPr>
        <p:txBody>
          <a:bodyPr wrap="square" rtlCol="0">
            <a:spAutoFit/>
          </a:bodyPr>
          <a:lstStyle/>
          <a:p>
            <a:r>
              <a:rPr lang="ja-JP" altLang="en-US" sz="1050"/>
              <a:t>ボタン：イベント詳細に戻る　</a:t>
            </a:r>
            <a:r>
              <a:rPr lang="en-US" altLang="ja-JP" sz="1050"/>
              <a:t>(hidden</a:t>
            </a:r>
            <a:r>
              <a:rPr lang="ja-JP" altLang="en-US" sz="1050"/>
              <a:t>あり）</a:t>
            </a:r>
            <a:endParaRPr lang="en-US" altLang="ja-JP" sz="1050"/>
          </a:p>
          <a:p>
            <a:r>
              <a:rPr kumimoji="1" lang="ja-JP" altLang="en-US" sz="1050"/>
              <a:t>引数として</a:t>
            </a:r>
            <a:r>
              <a:rPr lang="en-US" altLang="ja-JP" sz="1050"/>
              <a:t>Ivent</a:t>
            </a:r>
            <a:r>
              <a:rPr lang="ja-JP" altLang="en-US" sz="1050"/>
              <a:t>の</a:t>
            </a:r>
            <a:r>
              <a:rPr lang="en-US" altLang="ja-JP" sz="1050"/>
              <a:t>id</a:t>
            </a:r>
            <a:r>
              <a:rPr lang="ja-JP" altLang="en-US" sz="1050"/>
              <a:t>を取得する</a:t>
            </a:r>
            <a:endParaRPr kumimoji="1" lang="ja-JP" altLang="en-US" sz="1050"/>
          </a:p>
        </p:txBody>
      </p:sp>
      <p:sp>
        <p:nvSpPr>
          <p:cNvPr id="48" name="正方形/長方形 47">
            <a:extLst>
              <a:ext uri="{FF2B5EF4-FFF2-40B4-BE49-F238E27FC236}">
                <a16:creationId xmlns:a16="http://schemas.microsoft.com/office/drawing/2014/main" id="{1E8F75E2-9C62-4369-AFAA-34885DBAD54E}"/>
              </a:ext>
            </a:extLst>
          </p:cNvPr>
          <p:cNvSpPr/>
          <p:nvPr/>
        </p:nvSpPr>
        <p:spPr>
          <a:xfrm>
            <a:off x="8544055" y="3866838"/>
            <a:ext cx="2228295" cy="390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600"/>
              <a:t>イベント参加</a:t>
            </a:r>
            <a:r>
              <a:rPr kumimoji="1" lang="ja-JP" altLang="en-US" sz="1600"/>
              <a:t>ページ</a:t>
            </a:r>
          </a:p>
        </p:txBody>
      </p:sp>
      <p:sp>
        <p:nvSpPr>
          <p:cNvPr id="57" name="四角形: 1 つの角を切り取る 56">
            <a:extLst>
              <a:ext uri="{FF2B5EF4-FFF2-40B4-BE49-F238E27FC236}">
                <a16:creationId xmlns:a16="http://schemas.microsoft.com/office/drawing/2014/main" id="{5321653E-FE32-49AC-BB43-04E51F48E65F}"/>
              </a:ext>
            </a:extLst>
          </p:cNvPr>
          <p:cNvSpPr/>
          <p:nvPr/>
        </p:nvSpPr>
        <p:spPr>
          <a:xfrm>
            <a:off x="5814603" y="3113141"/>
            <a:ext cx="210570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ParticipationAction</a:t>
            </a:r>
            <a:endParaRPr kumimoji="1" lang="ja-JP" altLang="en-US" sz="1600"/>
          </a:p>
        </p:txBody>
      </p:sp>
      <p:sp>
        <p:nvSpPr>
          <p:cNvPr id="64" name="楕円 63">
            <a:extLst>
              <a:ext uri="{FF2B5EF4-FFF2-40B4-BE49-F238E27FC236}">
                <a16:creationId xmlns:a16="http://schemas.microsoft.com/office/drawing/2014/main" id="{5F1A7E5E-5E24-44D1-BDCA-2BE3A6059C93}"/>
              </a:ext>
            </a:extLst>
          </p:cNvPr>
          <p:cNvSpPr/>
          <p:nvPr/>
        </p:nvSpPr>
        <p:spPr>
          <a:xfrm>
            <a:off x="6161128" y="3879976"/>
            <a:ext cx="1473693"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a:t>participation.</a:t>
            </a:r>
            <a:r>
              <a:rPr kumimoji="1" lang="en-US" altLang="ja-JP" sz="900" err="1"/>
              <a:t>jsp</a:t>
            </a:r>
            <a:endParaRPr kumimoji="1" lang="ja-JP" altLang="en-US" sz="900"/>
          </a:p>
        </p:txBody>
      </p:sp>
      <p:cxnSp>
        <p:nvCxnSpPr>
          <p:cNvPr id="66" name="直線矢印コネクタ 65">
            <a:extLst>
              <a:ext uri="{FF2B5EF4-FFF2-40B4-BE49-F238E27FC236}">
                <a16:creationId xmlns:a16="http://schemas.microsoft.com/office/drawing/2014/main" id="{2B515AB1-C929-41CC-A1B5-A400120766E6}"/>
              </a:ext>
            </a:extLst>
          </p:cNvPr>
          <p:cNvCxnSpPr>
            <a:cxnSpLocks/>
            <a:stCxn id="64" idx="6"/>
            <a:endCxn id="48" idx="1"/>
          </p:cNvCxnSpPr>
          <p:nvPr/>
        </p:nvCxnSpPr>
        <p:spPr>
          <a:xfrm flipV="1">
            <a:off x="7634821" y="4062147"/>
            <a:ext cx="909234" cy="1313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5" name="四角形: 1 つの角を切り取る 74">
            <a:extLst>
              <a:ext uri="{FF2B5EF4-FFF2-40B4-BE49-F238E27FC236}">
                <a16:creationId xmlns:a16="http://schemas.microsoft.com/office/drawing/2014/main" id="{0479F4FE-5D33-49BF-B717-60AF7652AD17}"/>
              </a:ext>
            </a:extLst>
          </p:cNvPr>
          <p:cNvSpPr/>
          <p:nvPr/>
        </p:nvSpPr>
        <p:spPr>
          <a:xfrm>
            <a:off x="8721624" y="3137051"/>
            <a:ext cx="2105709" cy="30617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ParticipationDAO</a:t>
            </a:r>
            <a:endParaRPr kumimoji="1" lang="ja-JP" altLang="en-US" sz="1600"/>
          </a:p>
        </p:txBody>
      </p:sp>
      <p:cxnSp>
        <p:nvCxnSpPr>
          <p:cNvPr id="76" name="直線矢印コネクタ 75">
            <a:extLst>
              <a:ext uri="{FF2B5EF4-FFF2-40B4-BE49-F238E27FC236}">
                <a16:creationId xmlns:a16="http://schemas.microsoft.com/office/drawing/2014/main" id="{B35D7704-85A8-4822-8384-6511FD721693}"/>
              </a:ext>
            </a:extLst>
          </p:cNvPr>
          <p:cNvCxnSpPr>
            <a:cxnSpLocks/>
          </p:cNvCxnSpPr>
          <p:nvPr/>
        </p:nvCxnSpPr>
        <p:spPr>
          <a:xfrm>
            <a:off x="7781520" y="3197428"/>
            <a:ext cx="940105"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71AAA07E-4133-4E56-847E-77412DB14E17}"/>
              </a:ext>
            </a:extLst>
          </p:cNvPr>
          <p:cNvCxnSpPr>
            <a:cxnSpLocks/>
          </p:cNvCxnSpPr>
          <p:nvPr/>
        </p:nvCxnSpPr>
        <p:spPr>
          <a:xfrm flipH="1">
            <a:off x="7920312" y="3405712"/>
            <a:ext cx="73037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34D9B24C-2545-4B6D-AE07-DD30DD0CA9FF}"/>
              </a:ext>
            </a:extLst>
          </p:cNvPr>
          <p:cNvCxnSpPr>
            <a:cxnSpLocks/>
            <a:stCxn id="48" idx="2"/>
            <a:endCxn id="100" idx="3"/>
          </p:cNvCxnSpPr>
          <p:nvPr/>
        </p:nvCxnSpPr>
        <p:spPr>
          <a:xfrm flipH="1">
            <a:off x="9652778" y="4257456"/>
            <a:ext cx="5425" cy="324505"/>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3009ACFA-AD30-4270-B090-94C03B11E44C}"/>
              </a:ext>
            </a:extLst>
          </p:cNvPr>
          <p:cNvCxnSpPr>
            <a:cxnSpLocks/>
            <a:stCxn id="57" idx="1"/>
            <a:endCxn id="64" idx="0"/>
          </p:cNvCxnSpPr>
          <p:nvPr/>
        </p:nvCxnSpPr>
        <p:spPr>
          <a:xfrm>
            <a:off x="6867458" y="3418466"/>
            <a:ext cx="30517" cy="46151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43D98FA-54C2-43D5-A9FF-EA7071CCC5B7}"/>
              </a:ext>
            </a:extLst>
          </p:cNvPr>
          <p:cNvCxnSpPr>
            <a:cxnSpLocks/>
            <a:stCxn id="48" idx="3"/>
          </p:cNvCxnSpPr>
          <p:nvPr/>
        </p:nvCxnSpPr>
        <p:spPr>
          <a:xfrm flipV="1">
            <a:off x="10772350" y="4009487"/>
            <a:ext cx="1080966" cy="5266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8D36EAEB-50D6-4C03-ACA3-A44CAE598045}"/>
              </a:ext>
            </a:extLst>
          </p:cNvPr>
          <p:cNvSpPr txBox="1"/>
          <p:nvPr/>
        </p:nvSpPr>
        <p:spPr>
          <a:xfrm>
            <a:off x="10776064" y="3798036"/>
            <a:ext cx="1151599" cy="253916"/>
          </a:xfrm>
          <a:prstGeom prst="rect">
            <a:avLst/>
          </a:prstGeom>
          <a:noFill/>
        </p:spPr>
        <p:txBody>
          <a:bodyPr wrap="square" rtlCol="0">
            <a:spAutoFit/>
          </a:bodyPr>
          <a:lstStyle/>
          <a:p>
            <a:r>
              <a:rPr lang="ja-JP" altLang="en-US" sz="1050"/>
              <a:t>ボタン：戻る</a:t>
            </a:r>
            <a:endParaRPr kumimoji="1" lang="ja-JP" altLang="en-US" sz="1050"/>
          </a:p>
        </p:txBody>
      </p:sp>
      <p:sp>
        <p:nvSpPr>
          <p:cNvPr id="100" name="四角形: 1 つの角を切り取る 99">
            <a:extLst>
              <a:ext uri="{FF2B5EF4-FFF2-40B4-BE49-F238E27FC236}">
                <a16:creationId xmlns:a16="http://schemas.microsoft.com/office/drawing/2014/main" id="{540AD982-1173-40A1-B97D-A26E3EF957AD}"/>
              </a:ext>
            </a:extLst>
          </p:cNvPr>
          <p:cNvSpPr/>
          <p:nvPr/>
        </p:nvSpPr>
        <p:spPr>
          <a:xfrm>
            <a:off x="8776183" y="4581961"/>
            <a:ext cx="1753189" cy="27324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GoHomeAction</a:t>
            </a:r>
            <a:endParaRPr kumimoji="1" lang="ja-JP" altLang="en-US" sz="1600"/>
          </a:p>
        </p:txBody>
      </p:sp>
      <p:cxnSp>
        <p:nvCxnSpPr>
          <p:cNvPr id="101" name="直線矢印コネクタ 100">
            <a:extLst>
              <a:ext uri="{FF2B5EF4-FFF2-40B4-BE49-F238E27FC236}">
                <a16:creationId xmlns:a16="http://schemas.microsoft.com/office/drawing/2014/main" id="{2B3998AE-0DCD-4311-83AF-E403F87826AF}"/>
              </a:ext>
            </a:extLst>
          </p:cNvPr>
          <p:cNvCxnSpPr>
            <a:cxnSpLocks/>
          </p:cNvCxnSpPr>
          <p:nvPr/>
        </p:nvCxnSpPr>
        <p:spPr>
          <a:xfrm>
            <a:off x="18340664" y="6219408"/>
            <a:ext cx="41020" cy="423612"/>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FF6C5C61-67C7-4E0B-A286-F8C8035FD79D}"/>
              </a:ext>
            </a:extLst>
          </p:cNvPr>
          <p:cNvSpPr txBox="1"/>
          <p:nvPr/>
        </p:nvSpPr>
        <p:spPr>
          <a:xfrm>
            <a:off x="8373302" y="4324426"/>
            <a:ext cx="1436120" cy="253916"/>
          </a:xfrm>
          <a:prstGeom prst="rect">
            <a:avLst/>
          </a:prstGeom>
          <a:noFill/>
        </p:spPr>
        <p:txBody>
          <a:bodyPr wrap="square" rtlCol="0">
            <a:spAutoFit/>
          </a:bodyPr>
          <a:lstStyle/>
          <a:p>
            <a:r>
              <a:rPr lang="ja-JP" altLang="en-US" sz="1050"/>
              <a:t>ボタン：ホームへ</a:t>
            </a:r>
            <a:endParaRPr kumimoji="1" lang="ja-JP" altLang="en-US" sz="1050"/>
          </a:p>
        </p:txBody>
      </p:sp>
      <p:sp>
        <p:nvSpPr>
          <p:cNvPr id="106" name="四角形: 1 つの角を切り取る 105">
            <a:extLst>
              <a:ext uri="{FF2B5EF4-FFF2-40B4-BE49-F238E27FC236}">
                <a16:creationId xmlns:a16="http://schemas.microsoft.com/office/drawing/2014/main" id="{9E39AE95-EE90-4FBC-89F0-BEB1419C4109}"/>
              </a:ext>
            </a:extLst>
          </p:cNvPr>
          <p:cNvSpPr/>
          <p:nvPr/>
        </p:nvSpPr>
        <p:spPr>
          <a:xfrm>
            <a:off x="9781889" y="5105637"/>
            <a:ext cx="1873156" cy="324400"/>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MyPageAction</a:t>
            </a:r>
            <a:endParaRPr kumimoji="1" lang="ja-JP" altLang="en-US" sz="1600"/>
          </a:p>
        </p:txBody>
      </p:sp>
      <p:cxnSp>
        <p:nvCxnSpPr>
          <p:cNvPr id="107" name="直線矢印コネクタ 106">
            <a:extLst>
              <a:ext uri="{FF2B5EF4-FFF2-40B4-BE49-F238E27FC236}">
                <a16:creationId xmlns:a16="http://schemas.microsoft.com/office/drawing/2014/main" id="{BFB12CE0-FAAD-453F-BC01-EFCC42ACCB0F}"/>
              </a:ext>
            </a:extLst>
          </p:cNvPr>
          <p:cNvCxnSpPr>
            <a:cxnSpLocks/>
            <a:stCxn id="9" idx="3"/>
            <a:endCxn id="57" idx="2"/>
          </p:cNvCxnSpPr>
          <p:nvPr/>
        </p:nvCxnSpPr>
        <p:spPr>
          <a:xfrm flipV="1">
            <a:off x="5288147" y="3265804"/>
            <a:ext cx="526456" cy="601034"/>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E7EF32EF-AC05-444D-A964-AE5DE0F31EDE}"/>
              </a:ext>
            </a:extLst>
          </p:cNvPr>
          <p:cNvCxnSpPr>
            <a:cxnSpLocks/>
            <a:endCxn id="106" idx="3"/>
          </p:cNvCxnSpPr>
          <p:nvPr/>
        </p:nvCxnSpPr>
        <p:spPr>
          <a:xfrm flipH="1">
            <a:off x="10718467" y="4312583"/>
            <a:ext cx="53884" cy="793054"/>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8D923030-4980-41B1-B526-6C4606982170}"/>
              </a:ext>
            </a:extLst>
          </p:cNvPr>
          <p:cNvSpPr txBox="1"/>
          <p:nvPr/>
        </p:nvSpPr>
        <p:spPr>
          <a:xfrm>
            <a:off x="10755244" y="4602337"/>
            <a:ext cx="1151599" cy="415498"/>
          </a:xfrm>
          <a:prstGeom prst="rect">
            <a:avLst/>
          </a:prstGeom>
          <a:noFill/>
        </p:spPr>
        <p:txBody>
          <a:bodyPr wrap="square" rtlCol="0">
            <a:spAutoFit/>
          </a:bodyPr>
          <a:lstStyle/>
          <a:p>
            <a:r>
              <a:rPr lang="ja-JP" altLang="en-US" sz="1050"/>
              <a:t>ボタン：マイページへ</a:t>
            </a:r>
            <a:endParaRPr kumimoji="1" lang="ja-JP" altLang="en-US" sz="1050"/>
          </a:p>
        </p:txBody>
      </p:sp>
      <p:sp>
        <p:nvSpPr>
          <p:cNvPr id="59" name="四角形: 1 つの角を切り取る 58">
            <a:extLst>
              <a:ext uri="{FF2B5EF4-FFF2-40B4-BE49-F238E27FC236}">
                <a16:creationId xmlns:a16="http://schemas.microsoft.com/office/drawing/2014/main" id="{1816C4BC-7C3C-4048-A2FE-686B6C06F20F}"/>
              </a:ext>
            </a:extLst>
          </p:cNvPr>
          <p:cNvSpPr/>
          <p:nvPr/>
        </p:nvSpPr>
        <p:spPr>
          <a:xfrm>
            <a:off x="270568" y="6137324"/>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RindoAction</a:t>
            </a:r>
            <a:endParaRPr kumimoji="1" lang="ja-JP" altLang="en-US" sz="1600"/>
          </a:p>
        </p:txBody>
      </p:sp>
      <p:cxnSp>
        <p:nvCxnSpPr>
          <p:cNvPr id="60" name="直線矢印コネクタ 59">
            <a:extLst>
              <a:ext uri="{FF2B5EF4-FFF2-40B4-BE49-F238E27FC236}">
                <a16:creationId xmlns:a16="http://schemas.microsoft.com/office/drawing/2014/main" id="{B0D9FBB0-C362-4B25-B6E9-8AEDBBA85C17}"/>
              </a:ext>
            </a:extLst>
          </p:cNvPr>
          <p:cNvCxnSpPr>
            <a:cxnSpLocks/>
            <a:stCxn id="9" idx="1"/>
            <a:endCxn id="59" idx="0"/>
          </p:cNvCxnSpPr>
          <p:nvPr/>
        </p:nvCxnSpPr>
        <p:spPr>
          <a:xfrm flipH="1">
            <a:off x="2143724" y="3866838"/>
            <a:ext cx="916128" cy="2423149"/>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13D61E6B-9B19-4B61-88C9-E1D48B3C063B}"/>
              </a:ext>
            </a:extLst>
          </p:cNvPr>
          <p:cNvSpPr txBox="1"/>
          <p:nvPr/>
        </p:nvSpPr>
        <p:spPr>
          <a:xfrm>
            <a:off x="518179" y="5560593"/>
            <a:ext cx="2469821" cy="415498"/>
          </a:xfrm>
          <a:prstGeom prst="rect">
            <a:avLst/>
          </a:prstGeom>
          <a:noFill/>
        </p:spPr>
        <p:txBody>
          <a:bodyPr wrap="square" rtlCol="0">
            <a:spAutoFit/>
          </a:bodyPr>
          <a:lstStyle/>
          <a:p>
            <a:r>
              <a:rPr lang="ja-JP" altLang="en-US" sz="1050"/>
              <a:t>ボタン：林道　</a:t>
            </a:r>
            <a:r>
              <a:rPr lang="en-US" altLang="ja-JP" sz="1050"/>
              <a:t>(hidden</a:t>
            </a:r>
            <a:r>
              <a:rPr lang="ja-JP" altLang="en-US" sz="1050"/>
              <a:t>あり）</a:t>
            </a:r>
            <a:endParaRPr lang="en-US" altLang="ja-JP" sz="1050"/>
          </a:p>
          <a:p>
            <a:r>
              <a:rPr kumimoji="1" lang="ja-JP" altLang="en-US" sz="1050"/>
              <a:t>引数として</a:t>
            </a:r>
            <a:r>
              <a:rPr lang="en-US" altLang="ja-JP" sz="1050"/>
              <a:t>rindo</a:t>
            </a:r>
            <a:r>
              <a:rPr lang="ja-JP" altLang="en-US" sz="1050"/>
              <a:t>の</a:t>
            </a:r>
            <a:r>
              <a:rPr lang="en-US" altLang="ja-JP" sz="1050"/>
              <a:t>id</a:t>
            </a:r>
            <a:r>
              <a:rPr lang="ja-JP" altLang="en-US" sz="1050"/>
              <a:t>を取得する</a:t>
            </a:r>
            <a:endParaRPr kumimoji="1" lang="ja-JP" altLang="en-US" sz="1050"/>
          </a:p>
        </p:txBody>
      </p:sp>
    </p:spTree>
    <p:extLst>
      <p:ext uri="{BB962C8B-B14F-4D97-AF65-F5344CB8AC3E}">
        <p14:creationId xmlns:p14="http://schemas.microsoft.com/office/powerpoint/2010/main" val="102133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1 つの角を切り取る 6">
            <a:extLst>
              <a:ext uri="{FF2B5EF4-FFF2-40B4-BE49-F238E27FC236}">
                <a16:creationId xmlns:a16="http://schemas.microsoft.com/office/drawing/2014/main" id="{7367D7C5-37E2-46CD-A0DB-B190F935C02E}"/>
              </a:ext>
            </a:extLst>
          </p:cNvPr>
          <p:cNvSpPr/>
          <p:nvPr/>
        </p:nvSpPr>
        <p:spPr>
          <a:xfrm>
            <a:off x="685407" y="3359642"/>
            <a:ext cx="1873156"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err="1"/>
              <a:t>IventAction</a:t>
            </a:r>
            <a:endParaRPr kumimoji="1" lang="ja-JP" altLang="en-US" sz="1600"/>
          </a:p>
        </p:txBody>
      </p:sp>
      <p:sp>
        <p:nvSpPr>
          <p:cNvPr id="8" name="テキスト ボックス 7">
            <a:extLst>
              <a:ext uri="{FF2B5EF4-FFF2-40B4-BE49-F238E27FC236}">
                <a16:creationId xmlns:a16="http://schemas.microsoft.com/office/drawing/2014/main" id="{A11FE201-F008-45B8-B837-E83E2B168094}"/>
              </a:ext>
            </a:extLst>
          </p:cNvPr>
          <p:cNvSpPr txBox="1"/>
          <p:nvPr/>
        </p:nvSpPr>
        <p:spPr>
          <a:xfrm>
            <a:off x="441255" y="248575"/>
            <a:ext cx="3284737" cy="369332"/>
          </a:xfrm>
          <a:prstGeom prst="rect">
            <a:avLst/>
          </a:prstGeom>
          <a:noFill/>
        </p:spPr>
        <p:txBody>
          <a:bodyPr wrap="square" rtlCol="0">
            <a:spAutoFit/>
          </a:bodyPr>
          <a:lstStyle/>
          <a:p>
            <a:r>
              <a:rPr kumimoji="1" lang="ja-JP" altLang="en-US"/>
              <a:t>イベント詳細ページ</a:t>
            </a:r>
          </a:p>
        </p:txBody>
      </p:sp>
      <p:sp>
        <p:nvSpPr>
          <p:cNvPr id="9" name="テキスト ボックス 8">
            <a:extLst>
              <a:ext uri="{FF2B5EF4-FFF2-40B4-BE49-F238E27FC236}">
                <a16:creationId xmlns:a16="http://schemas.microsoft.com/office/drawing/2014/main" id="{F75A8DA7-6AB5-4CE4-BD17-6A5B7293865B}"/>
              </a:ext>
            </a:extLst>
          </p:cNvPr>
          <p:cNvSpPr txBox="1"/>
          <p:nvPr/>
        </p:nvSpPr>
        <p:spPr>
          <a:xfrm>
            <a:off x="441255" y="607265"/>
            <a:ext cx="8372165" cy="954107"/>
          </a:xfrm>
          <a:prstGeom prst="rect">
            <a:avLst/>
          </a:prstGeom>
          <a:noFill/>
        </p:spPr>
        <p:txBody>
          <a:bodyPr wrap="square" rtlCol="0">
            <a:spAutoFit/>
          </a:bodyPr>
          <a:lstStyle/>
          <a:p>
            <a:r>
              <a:rPr lang="ja-JP" altLang="en-US" sz="1400"/>
              <a:t>機能：イベント詳細ページの内容を</a:t>
            </a:r>
            <a:r>
              <a:rPr lang="en-US" altLang="ja-JP" sz="1400"/>
              <a:t>DB</a:t>
            </a:r>
            <a:r>
              <a:rPr lang="ja-JP" altLang="en-US" sz="1400"/>
              <a:t>から取り出し、表示する。</a:t>
            </a:r>
            <a:endParaRPr lang="en-US" altLang="ja-JP" sz="1400"/>
          </a:p>
          <a:p>
            <a:r>
              <a:rPr lang="ja-JP" altLang="en-US" sz="1400"/>
              <a:t>ホームや検索結果より詳細ページがクリックされたとき、</a:t>
            </a:r>
            <a:r>
              <a:rPr lang="en-US" altLang="ja-JP" sz="1400"/>
              <a:t>hidden</a:t>
            </a:r>
            <a:r>
              <a:rPr lang="ja-JP" altLang="en-US" sz="1400"/>
              <a:t>を使い、イベントの</a:t>
            </a:r>
            <a:r>
              <a:rPr lang="en-US" altLang="ja-JP" sz="1400"/>
              <a:t>id</a:t>
            </a:r>
            <a:r>
              <a:rPr lang="ja-JP" altLang="en-US" sz="1400"/>
              <a:t>を取得する。</a:t>
            </a:r>
            <a:endParaRPr lang="en-US" altLang="ja-JP" sz="1400"/>
          </a:p>
          <a:p>
            <a:r>
              <a:rPr lang="ja-JP" altLang="en-US" sz="1400"/>
              <a:t>その</a:t>
            </a:r>
            <a:r>
              <a:rPr lang="en-US" altLang="ja-JP" sz="1400"/>
              <a:t>id</a:t>
            </a:r>
            <a:r>
              <a:rPr lang="ja-JP" altLang="en-US" sz="1400"/>
              <a:t>をもとに</a:t>
            </a:r>
            <a:r>
              <a:rPr lang="en-US" altLang="ja-JP" sz="1400"/>
              <a:t>DB</a:t>
            </a:r>
            <a:r>
              <a:rPr lang="ja-JP" altLang="en-US" sz="1400"/>
              <a:t>を調査する。</a:t>
            </a:r>
            <a:endParaRPr lang="en-US" altLang="ja-JP" sz="1400"/>
          </a:p>
          <a:p>
            <a:r>
              <a:rPr lang="en-US" altLang="ja-JP" sz="1400"/>
              <a:t>ivent</a:t>
            </a:r>
            <a:r>
              <a:rPr lang="ja-JP" altLang="en-US" sz="1400"/>
              <a:t>のデータを</a:t>
            </a:r>
            <a:r>
              <a:rPr lang="en-US" altLang="ja-JP" sz="1400"/>
              <a:t>DTO</a:t>
            </a:r>
            <a:r>
              <a:rPr lang="ja-JP" altLang="en-US" sz="1400"/>
              <a:t>の</a:t>
            </a:r>
            <a:r>
              <a:rPr lang="en-US" altLang="ja-JP" sz="1400"/>
              <a:t>session</a:t>
            </a:r>
            <a:r>
              <a:rPr lang="ja-JP" altLang="en-US" sz="1400"/>
              <a:t>を使って</a:t>
            </a:r>
            <a:r>
              <a:rPr lang="en-US" altLang="ja-JP" sz="1400"/>
              <a:t>jsp</a:t>
            </a:r>
            <a:r>
              <a:rPr lang="ja-JP" altLang="en-US" sz="1400"/>
              <a:t>へ送る。</a:t>
            </a:r>
            <a:endParaRPr lang="en-US" altLang="ja-JP" sz="1400"/>
          </a:p>
        </p:txBody>
      </p:sp>
      <p:sp>
        <p:nvSpPr>
          <p:cNvPr id="10" name="四角形: 1 つの角を切り取る 9">
            <a:extLst>
              <a:ext uri="{FF2B5EF4-FFF2-40B4-BE49-F238E27FC236}">
                <a16:creationId xmlns:a16="http://schemas.microsoft.com/office/drawing/2014/main" id="{AAB8636B-A88A-4D3B-BB5B-49A307866661}"/>
              </a:ext>
            </a:extLst>
          </p:cNvPr>
          <p:cNvSpPr/>
          <p:nvPr/>
        </p:nvSpPr>
        <p:spPr>
          <a:xfrm>
            <a:off x="3992306" y="3359642"/>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IventActionDAO</a:t>
            </a:r>
            <a:endParaRPr kumimoji="1" lang="ja-JP" altLang="en-US" sz="1600"/>
          </a:p>
        </p:txBody>
      </p:sp>
      <p:cxnSp>
        <p:nvCxnSpPr>
          <p:cNvPr id="11" name="直線矢印コネクタ 10">
            <a:extLst>
              <a:ext uri="{FF2B5EF4-FFF2-40B4-BE49-F238E27FC236}">
                <a16:creationId xmlns:a16="http://schemas.microsoft.com/office/drawing/2014/main" id="{81EF9FC7-0213-4185-AFA4-4C7AFF85781F}"/>
              </a:ext>
            </a:extLst>
          </p:cNvPr>
          <p:cNvCxnSpPr>
            <a:cxnSpLocks/>
          </p:cNvCxnSpPr>
          <p:nvPr/>
        </p:nvCxnSpPr>
        <p:spPr>
          <a:xfrm>
            <a:off x="2739638" y="3429000"/>
            <a:ext cx="994299"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代替処理 11">
            <a:extLst>
              <a:ext uri="{FF2B5EF4-FFF2-40B4-BE49-F238E27FC236}">
                <a16:creationId xmlns:a16="http://schemas.microsoft.com/office/drawing/2014/main" id="{DE742943-21B8-4DB3-8CC6-68A9246495A9}"/>
              </a:ext>
            </a:extLst>
          </p:cNvPr>
          <p:cNvSpPr/>
          <p:nvPr/>
        </p:nvSpPr>
        <p:spPr>
          <a:xfrm>
            <a:off x="7301185" y="3252688"/>
            <a:ext cx="949911" cy="646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DB</a:t>
            </a:r>
            <a:endParaRPr kumimoji="1" lang="ja-JP" altLang="en-US"/>
          </a:p>
        </p:txBody>
      </p:sp>
      <p:cxnSp>
        <p:nvCxnSpPr>
          <p:cNvPr id="13" name="直線矢印コネクタ 12">
            <a:extLst>
              <a:ext uri="{FF2B5EF4-FFF2-40B4-BE49-F238E27FC236}">
                <a16:creationId xmlns:a16="http://schemas.microsoft.com/office/drawing/2014/main" id="{BD28601B-E800-4E91-A161-0C867AD9C08E}"/>
              </a:ext>
            </a:extLst>
          </p:cNvPr>
          <p:cNvCxnSpPr>
            <a:cxnSpLocks/>
          </p:cNvCxnSpPr>
          <p:nvPr/>
        </p:nvCxnSpPr>
        <p:spPr>
          <a:xfrm>
            <a:off x="6096000" y="3423343"/>
            <a:ext cx="1229747" cy="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DCA4B6F-ECB4-4185-B409-670B3C98BAC5}"/>
              </a:ext>
            </a:extLst>
          </p:cNvPr>
          <p:cNvCxnSpPr>
            <a:cxnSpLocks/>
          </p:cNvCxnSpPr>
          <p:nvPr/>
        </p:nvCxnSpPr>
        <p:spPr>
          <a:xfrm flipH="1">
            <a:off x="6071438" y="3647479"/>
            <a:ext cx="1162557"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0ED616B-1CB4-45D3-8F15-99F9E9D8104F}"/>
              </a:ext>
            </a:extLst>
          </p:cNvPr>
          <p:cNvCxnSpPr>
            <a:cxnSpLocks/>
          </p:cNvCxnSpPr>
          <p:nvPr/>
        </p:nvCxnSpPr>
        <p:spPr>
          <a:xfrm flipH="1" flipV="1">
            <a:off x="2731693" y="3636640"/>
            <a:ext cx="1010190" cy="159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四角形: 1 つの角を切り取る 15">
            <a:extLst>
              <a:ext uri="{FF2B5EF4-FFF2-40B4-BE49-F238E27FC236}">
                <a16:creationId xmlns:a16="http://schemas.microsoft.com/office/drawing/2014/main" id="{65D021BF-ADCE-42C6-A857-9E13193950FE}"/>
              </a:ext>
            </a:extLst>
          </p:cNvPr>
          <p:cNvSpPr/>
          <p:nvPr/>
        </p:nvSpPr>
        <p:spPr>
          <a:xfrm>
            <a:off x="3992305" y="4591359"/>
            <a:ext cx="1811039" cy="305325"/>
          </a:xfrm>
          <a:prstGeom prst="snip1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a:t>IventDTO</a:t>
            </a:r>
            <a:endParaRPr kumimoji="1" lang="ja-JP" altLang="en-US" sz="1600"/>
          </a:p>
        </p:txBody>
      </p:sp>
      <p:cxnSp>
        <p:nvCxnSpPr>
          <p:cNvPr id="19" name="直線矢印コネクタ 18">
            <a:extLst>
              <a:ext uri="{FF2B5EF4-FFF2-40B4-BE49-F238E27FC236}">
                <a16:creationId xmlns:a16="http://schemas.microsoft.com/office/drawing/2014/main" id="{96E9C915-63A4-4211-8992-2559E094AAFD}"/>
              </a:ext>
            </a:extLst>
          </p:cNvPr>
          <p:cNvCxnSpPr>
            <a:cxnSpLocks/>
            <a:endCxn id="7" idx="3"/>
          </p:cNvCxnSpPr>
          <p:nvPr/>
        </p:nvCxnSpPr>
        <p:spPr>
          <a:xfrm>
            <a:off x="1621985" y="2450237"/>
            <a:ext cx="0" cy="90940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B96AB02-F9ED-405C-9534-50A2D36BC03D}"/>
              </a:ext>
            </a:extLst>
          </p:cNvPr>
          <p:cNvSpPr txBox="1"/>
          <p:nvPr/>
        </p:nvSpPr>
        <p:spPr>
          <a:xfrm>
            <a:off x="441255" y="2901621"/>
            <a:ext cx="3033387" cy="276999"/>
          </a:xfrm>
          <a:prstGeom prst="rect">
            <a:avLst/>
          </a:prstGeom>
          <a:noFill/>
        </p:spPr>
        <p:txBody>
          <a:bodyPr wrap="square" rtlCol="0">
            <a:spAutoFit/>
          </a:bodyPr>
          <a:lstStyle/>
          <a:p>
            <a:r>
              <a:rPr lang="ja-JP" altLang="en-US" sz="1200"/>
              <a:t>ホームよりイベントの</a:t>
            </a:r>
            <a:r>
              <a:rPr lang="en-US" altLang="ja-JP" sz="1200"/>
              <a:t>id</a:t>
            </a:r>
            <a:r>
              <a:rPr lang="ja-JP" altLang="en-US" sz="1200"/>
              <a:t>を取得</a:t>
            </a:r>
            <a:endParaRPr lang="en-US" altLang="ja-JP" sz="1200"/>
          </a:p>
        </p:txBody>
      </p:sp>
      <p:sp>
        <p:nvSpPr>
          <p:cNvPr id="25" name="テキスト ボックス 24">
            <a:extLst>
              <a:ext uri="{FF2B5EF4-FFF2-40B4-BE49-F238E27FC236}">
                <a16:creationId xmlns:a16="http://schemas.microsoft.com/office/drawing/2014/main" id="{AC7A4365-F4A0-4C07-8466-F4317C272DD9}"/>
              </a:ext>
            </a:extLst>
          </p:cNvPr>
          <p:cNvSpPr txBox="1"/>
          <p:nvPr/>
        </p:nvSpPr>
        <p:spPr>
          <a:xfrm>
            <a:off x="2916899" y="2588120"/>
            <a:ext cx="1921432" cy="646331"/>
          </a:xfrm>
          <a:prstGeom prst="rect">
            <a:avLst/>
          </a:prstGeom>
          <a:noFill/>
        </p:spPr>
        <p:txBody>
          <a:bodyPr wrap="square" rtlCol="0">
            <a:spAutoFit/>
          </a:bodyPr>
          <a:lstStyle/>
          <a:p>
            <a:r>
              <a:rPr lang="en-US" altLang="ja-JP" sz="1200"/>
              <a:t>getIventInfo(); </a:t>
            </a:r>
          </a:p>
          <a:p>
            <a:r>
              <a:rPr lang="ja-JP" altLang="en-US" sz="1200"/>
              <a:t>引数：</a:t>
            </a:r>
            <a:r>
              <a:rPr lang="en-US" altLang="ja-JP" sz="1200"/>
              <a:t>id</a:t>
            </a:r>
          </a:p>
          <a:p>
            <a:r>
              <a:rPr lang="ja-JP" altLang="en-US" sz="1200"/>
              <a:t>戻り値：</a:t>
            </a:r>
            <a:r>
              <a:rPr lang="en-US" altLang="ja-JP" sz="1200"/>
              <a:t>IventDTO</a:t>
            </a:r>
          </a:p>
        </p:txBody>
      </p:sp>
      <p:sp>
        <p:nvSpPr>
          <p:cNvPr id="26" name="正方形/長方形 25">
            <a:extLst>
              <a:ext uri="{FF2B5EF4-FFF2-40B4-BE49-F238E27FC236}">
                <a16:creationId xmlns:a16="http://schemas.microsoft.com/office/drawing/2014/main" id="{A0581B86-8DC6-4DF9-915C-F51AA8D59732}"/>
              </a:ext>
            </a:extLst>
          </p:cNvPr>
          <p:cNvSpPr/>
          <p:nvPr/>
        </p:nvSpPr>
        <p:spPr>
          <a:xfrm>
            <a:off x="5803345" y="2950041"/>
            <a:ext cx="2659262" cy="261609"/>
          </a:xfrm>
          <a:prstGeom prst="rect">
            <a:avLst/>
          </a:prstGeom>
        </p:spPr>
        <p:txBody>
          <a:bodyPr wrap="square">
            <a:spAutoFit/>
          </a:bodyPr>
          <a:lstStyle/>
          <a:p>
            <a:r>
              <a:rPr lang="en-US" altLang="ja-JP" sz="1100"/>
              <a:t>SELECT</a:t>
            </a:r>
            <a:r>
              <a:rPr lang="ja-JP" altLang="en-US" sz="1100"/>
              <a:t> </a:t>
            </a:r>
            <a:r>
              <a:rPr lang="en-US" altLang="ja-JP" sz="1100"/>
              <a:t>*</a:t>
            </a:r>
            <a:r>
              <a:rPr lang="ja-JP" altLang="en-US" sz="1100"/>
              <a:t> </a:t>
            </a:r>
            <a:r>
              <a:rPr lang="en-US" altLang="ja-JP" sz="1100"/>
              <a:t>FROM ivent WHERE id= ? </a:t>
            </a:r>
          </a:p>
        </p:txBody>
      </p:sp>
      <p:cxnSp>
        <p:nvCxnSpPr>
          <p:cNvPr id="27" name="直線矢印コネクタ 26">
            <a:extLst>
              <a:ext uri="{FF2B5EF4-FFF2-40B4-BE49-F238E27FC236}">
                <a16:creationId xmlns:a16="http://schemas.microsoft.com/office/drawing/2014/main" id="{6DC21C0A-84AC-41E9-B9D5-7C0CE88D1C33}"/>
              </a:ext>
            </a:extLst>
          </p:cNvPr>
          <p:cNvCxnSpPr>
            <a:cxnSpLocks/>
            <a:stCxn id="16" idx="3"/>
            <a:endCxn id="10" idx="1"/>
          </p:cNvCxnSpPr>
          <p:nvPr/>
        </p:nvCxnSpPr>
        <p:spPr>
          <a:xfrm flipV="1">
            <a:off x="4897825" y="3664967"/>
            <a:ext cx="1"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55DE4E2-388E-4C5B-858E-F3AC65170865}"/>
              </a:ext>
            </a:extLst>
          </p:cNvPr>
          <p:cNvSpPr txBox="1"/>
          <p:nvPr/>
        </p:nvSpPr>
        <p:spPr>
          <a:xfrm>
            <a:off x="2702999" y="3707828"/>
            <a:ext cx="1921432" cy="276999"/>
          </a:xfrm>
          <a:prstGeom prst="rect">
            <a:avLst/>
          </a:prstGeom>
          <a:noFill/>
        </p:spPr>
        <p:txBody>
          <a:bodyPr wrap="square" rtlCol="0">
            <a:spAutoFit/>
          </a:bodyPr>
          <a:lstStyle/>
          <a:p>
            <a:r>
              <a:rPr lang="en-US" altLang="ja-JP" sz="1200"/>
              <a:t>IventDTO</a:t>
            </a:r>
          </a:p>
        </p:txBody>
      </p:sp>
      <p:cxnSp>
        <p:nvCxnSpPr>
          <p:cNvPr id="31" name="直線矢印コネクタ 30">
            <a:extLst>
              <a:ext uri="{FF2B5EF4-FFF2-40B4-BE49-F238E27FC236}">
                <a16:creationId xmlns:a16="http://schemas.microsoft.com/office/drawing/2014/main" id="{8BCBCDEA-C852-4D63-93AA-29B1F6CBE318}"/>
              </a:ext>
            </a:extLst>
          </p:cNvPr>
          <p:cNvCxnSpPr>
            <a:cxnSpLocks/>
            <a:stCxn id="7" idx="1"/>
          </p:cNvCxnSpPr>
          <p:nvPr/>
        </p:nvCxnSpPr>
        <p:spPr>
          <a:xfrm>
            <a:off x="1621985" y="3664967"/>
            <a:ext cx="0" cy="9263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A8F4DEC-6544-4618-B9E5-B4F1FA1318A8}"/>
              </a:ext>
            </a:extLst>
          </p:cNvPr>
          <p:cNvSpPr txBox="1"/>
          <p:nvPr/>
        </p:nvSpPr>
        <p:spPr>
          <a:xfrm>
            <a:off x="667525" y="4591359"/>
            <a:ext cx="1921432" cy="1384995"/>
          </a:xfrm>
          <a:prstGeom prst="rect">
            <a:avLst/>
          </a:prstGeom>
          <a:noFill/>
        </p:spPr>
        <p:txBody>
          <a:bodyPr wrap="square" rtlCol="0">
            <a:spAutoFit/>
          </a:bodyPr>
          <a:lstStyle/>
          <a:p>
            <a:r>
              <a:rPr lang="en-US" altLang="ja-JP" sz="1200"/>
              <a:t>iventDTO</a:t>
            </a:r>
            <a:r>
              <a:rPr lang="ja-JP" altLang="en-US" sz="1200"/>
              <a:t>の中身チェック</a:t>
            </a:r>
            <a:endParaRPr lang="en-US" altLang="ja-JP" sz="1200"/>
          </a:p>
          <a:p>
            <a:r>
              <a:rPr lang="en-US" altLang="ja-JP" sz="1200"/>
              <a:t>iventDTO</a:t>
            </a:r>
            <a:r>
              <a:rPr lang="ja-JP" altLang="en-US" sz="1200"/>
              <a:t>をセッションし、</a:t>
            </a:r>
            <a:r>
              <a:rPr lang="en-US" altLang="ja-JP" sz="1200"/>
              <a:t>jsp</a:t>
            </a:r>
            <a:r>
              <a:rPr lang="ja-JP" altLang="en-US" sz="1200"/>
              <a:t>へ遷移する。</a:t>
            </a:r>
            <a:endParaRPr lang="en-US" altLang="ja-JP" sz="1200"/>
          </a:p>
          <a:p>
            <a:r>
              <a:rPr lang="en-US" altLang="ja-JP" sz="1200"/>
              <a:t>iventDTO</a:t>
            </a:r>
            <a:r>
              <a:rPr lang="ja-JP" altLang="en-US" sz="1200"/>
              <a:t>に中身がなければ</a:t>
            </a:r>
            <a:r>
              <a:rPr lang="en-US" altLang="ja-JP" sz="1200"/>
              <a:t>jsp</a:t>
            </a:r>
            <a:r>
              <a:rPr lang="ja-JP" altLang="en-US" sz="1200"/>
              <a:t>にて該当なしと表示する。</a:t>
            </a:r>
            <a:endParaRPr lang="en-US" altLang="ja-JP" sz="1200"/>
          </a:p>
          <a:p>
            <a:endParaRPr lang="en-US" altLang="ja-JP" sz="1200"/>
          </a:p>
        </p:txBody>
      </p:sp>
      <p:sp>
        <p:nvSpPr>
          <p:cNvPr id="20" name="テキスト ボックス 19">
            <a:extLst>
              <a:ext uri="{FF2B5EF4-FFF2-40B4-BE49-F238E27FC236}">
                <a16:creationId xmlns:a16="http://schemas.microsoft.com/office/drawing/2014/main" id="{5DC86CE5-D44F-4B09-AC3C-B71B54F5ADB8}"/>
              </a:ext>
            </a:extLst>
          </p:cNvPr>
          <p:cNvSpPr txBox="1"/>
          <p:nvPr/>
        </p:nvSpPr>
        <p:spPr>
          <a:xfrm>
            <a:off x="3741883" y="3837677"/>
            <a:ext cx="2645199" cy="646331"/>
          </a:xfrm>
          <a:prstGeom prst="rect">
            <a:avLst/>
          </a:prstGeom>
          <a:noFill/>
        </p:spPr>
        <p:txBody>
          <a:bodyPr wrap="square" rtlCol="0">
            <a:spAutoFit/>
          </a:bodyPr>
          <a:lstStyle/>
          <a:p>
            <a:r>
              <a:rPr lang="ja-JP" altLang="en-US" sz="1200"/>
              <a:t>情報すべてを</a:t>
            </a:r>
            <a:r>
              <a:rPr lang="en-US" altLang="ja-JP" sz="1200"/>
              <a:t>iventDTO</a:t>
            </a:r>
            <a:r>
              <a:rPr lang="ja-JP" altLang="en-US" sz="1200"/>
              <a:t>に格納する</a:t>
            </a:r>
            <a:endParaRPr lang="en-US" altLang="ja-JP" sz="1200"/>
          </a:p>
          <a:p>
            <a:r>
              <a:rPr lang="ja-JP" altLang="en-US" sz="1200"/>
              <a:t>該当がなければ</a:t>
            </a:r>
            <a:r>
              <a:rPr lang="en-US" altLang="ja-JP" sz="1200"/>
              <a:t>iventName</a:t>
            </a:r>
            <a:r>
              <a:rPr lang="ja-JP" altLang="en-US" sz="1200"/>
              <a:t>に該当なしを記入する。</a:t>
            </a:r>
            <a:endParaRPr lang="en-US" altLang="ja-JP" sz="1200"/>
          </a:p>
        </p:txBody>
      </p:sp>
    </p:spTree>
    <p:extLst>
      <p:ext uri="{BB962C8B-B14F-4D97-AF65-F5344CB8AC3E}">
        <p14:creationId xmlns:p14="http://schemas.microsoft.com/office/powerpoint/2010/main" val="3579803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3743</TotalTime>
  <Words>4261</Words>
  <Application>Microsoft Office PowerPoint</Application>
  <PresentationFormat>ワイド画面</PresentationFormat>
  <Paragraphs>784</Paragraphs>
  <Slides>28</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28</vt:i4>
      </vt:variant>
    </vt:vector>
  </HeadingPairs>
  <TitlesOfParts>
    <vt:vector size="33" baseType="lpstr">
      <vt:lpstr>游ゴシック</vt:lpstr>
      <vt:lpstr>游ゴシック Light</vt:lpstr>
      <vt:lpstr>Arial</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明 細田</dc:creator>
  <cp:lastModifiedBy>細田 明</cp:lastModifiedBy>
  <cp:revision>147</cp:revision>
  <dcterms:created xsi:type="dcterms:W3CDTF">2018-04-09T04:10:39Z</dcterms:created>
  <dcterms:modified xsi:type="dcterms:W3CDTF">2018-04-22T05:42:23Z</dcterms:modified>
</cp:coreProperties>
</file>