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62" r:id="rId6"/>
    <p:sldId id="279" r:id="rId7"/>
    <p:sldId id="263" r:id="rId8"/>
    <p:sldId id="265" r:id="rId9"/>
    <p:sldId id="264" r:id="rId10"/>
    <p:sldId id="268" r:id="rId11"/>
    <p:sldId id="269" r:id="rId12"/>
    <p:sldId id="270" r:id="rId13"/>
    <p:sldId id="273" r:id="rId14"/>
    <p:sldId id="278" r:id="rId15"/>
    <p:sldId id="266" r:id="rId16"/>
    <p:sldId id="280" r:id="rId17"/>
    <p:sldId id="276" r:id="rId18"/>
    <p:sldId id="271" r:id="rId19"/>
    <p:sldId id="267" r:id="rId20"/>
    <p:sldId id="272" r:id="rId21"/>
    <p:sldId id="274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svg"/><Relationship Id="rId1" Type="http://schemas.openxmlformats.org/officeDocument/2006/relationships/image" Target="../media/image2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0925F-82C6-46D9-8EF4-51F5308275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E3FE330-F33F-4537-BDD0-DC1869582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we accurately quantify the risk of contamination from Coronavirus for each US city?</a:t>
          </a:r>
        </a:p>
      </dgm:t>
    </dgm:pt>
    <dgm:pt modelId="{6D947C87-BD5B-4AA0-B8A0-D0DA2CC87D7C}" type="parTrans" cxnId="{C4765D36-D03C-46C2-BB6A-3DF48C9A2454}">
      <dgm:prSet/>
      <dgm:spPr/>
      <dgm:t>
        <a:bodyPr/>
        <a:lstStyle/>
        <a:p>
          <a:endParaRPr lang="en-US"/>
        </a:p>
      </dgm:t>
    </dgm:pt>
    <dgm:pt modelId="{0C1217EF-1328-4ACC-A1E6-BF28C11641FD}" type="sibTrans" cxnId="{C4765D36-D03C-46C2-BB6A-3DF48C9A2454}">
      <dgm:prSet/>
      <dgm:spPr/>
      <dgm:t>
        <a:bodyPr/>
        <a:lstStyle/>
        <a:p>
          <a:endParaRPr lang="en-US"/>
        </a:p>
      </dgm:t>
    </dgm:pt>
    <dgm:pt modelId="{FE968849-AF4B-432F-8231-29B6E5D8B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Which US cities have the highest risk of contraction?</a:t>
          </a:r>
        </a:p>
      </dgm:t>
    </dgm:pt>
    <dgm:pt modelId="{6E827AEA-C0E5-4DF6-9159-D987669CBEF0}" type="parTrans" cxnId="{A84310B3-6ECE-429A-B25B-8C5ADB1DFD66}">
      <dgm:prSet/>
      <dgm:spPr/>
      <dgm:t>
        <a:bodyPr/>
        <a:lstStyle/>
        <a:p>
          <a:endParaRPr lang="en-US"/>
        </a:p>
      </dgm:t>
    </dgm:pt>
    <dgm:pt modelId="{23533CCD-CE1B-4A4A-83E9-FFE2C006DB53}" type="sibTrans" cxnId="{A84310B3-6ECE-429A-B25B-8C5ADB1DFD66}">
      <dgm:prSet/>
      <dgm:spPr/>
      <dgm:t>
        <a:bodyPr/>
        <a:lstStyle/>
        <a:p>
          <a:endParaRPr lang="en-US"/>
        </a:p>
      </dgm:t>
    </dgm:pt>
    <dgm:pt modelId="{13333380-B1BD-4129-BE3D-ED57BA478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Should Texas airports consider a stronger response?</a:t>
          </a:r>
        </a:p>
      </dgm:t>
    </dgm:pt>
    <dgm:pt modelId="{587AEE66-DA9D-488A-9566-9E29E67B7D10}" type="parTrans" cxnId="{DCF9EA70-EB4F-4635-86A1-0B97D20E826F}">
      <dgm:prSet/>
      <dgm:spPr/>
      <dgm:t>
        <a:bodyPr/>
        <a:lstStyle/>
        <a:p>
          <a:endParaRPr lang="en-US"/>
        </a:p>
      </dgm:t>
    </dgm:pt>
    <dgm:pt modelId="{5A053A79-85A4-4065-914E-2BA11ED6E95E}" type="sibTrans" cxnId="{DCF9EA70-EB4F-4635-86A1-0B97D20E826F}">
      <dgm:prSet/>
      <dgm:spPr/>
      <dgm:t>
        <a:bodyPr/>
        <a:lstStyle/>
        <a:p>
          <a:endParaRPr lang="en-US"/>
        </a:p>
      </dgm:t>
    </dgm:pt>
    <dgm:pt modelId="{A141088B-EBFE-4D48-A770-ACB53816B65A}" type="pres">
      <dgm:prSet presAssocID="{4CF0925F-82C6-46D9-8EF4-51F5308275E4}" presName="root" presStyleCnt="0">
        <dgm:presLayoutVars>
          <dgm:dir/>
          <dgm:resizeHandles val="exact"/>
        </dgm:presLayoutVars>
      </dgm:prSet>
      <dgm:spPr/>
    </dgm:pt>
    <dgm:pt modelId="{C4A7B5FE-6896-4B61-8A04-9E1C2FB0C265}" type="pres">
      <dgm:prSet presAssocID="{DE3FE330-F33F-4537-BDD0-DC1869582796}" presName="compNode" presStyleCnt="0"/>
      <dgm:spPr/>
    </dgm:pt>
    <dgm:pt modelId="{4403B009-D067-473B-BF14-D93C8C4A6755}" type="pres">
      <dgm:prSet presAssocID="{DE3FE330-F33F-4537-BDD0-DC1869582796}" presName="bgRect" presStyleLbl="bgShp" presStyleIdx="0" presStyleCnt="3"/>
      <dgm:spPr/>
    </dgm:pt>
    <dgm:pt modelId="{096E47AB-8D00-4EB4-A911-FF6C7D70AAF3}" type="pres">
      <dgm:prSet presAssocID="{DE3FE330-F33F-4537-BDD0-DC18695827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52355D9-1B73-41CA-8DC9-D51B86F178C0}" type="pres">
      <dgm:prSet presAssocID="{DE3FE330-F33F-4537-BDD0-DC1869582796}" presName="spaceRect" presStyleCnt="0"/>
      <dgm:spPr/>
    </dgm:pt>
    <dgm:pt modelId="{0BD66EB5-B26C-40CE-B2DA-F5B8907FFB97}" type="pres">
      <dgm:prSet presAssocID="{DE3FE330-F33F-4537-BDD0-DC1869582796}" presName="parTx" presStyleLbl="revTx" presStyleIdx="0" presStyleCnt="3">
        <dgm:presLayoutVars>
          <dgm:chMax val="0"/>
          <dgm:chPref val="0"/>
        </dgm:presLayoutVars>
      </dgm:prSet>
      <dgm:spPr/>
    </dgm:pt>
    <dgm:pt modelId="{31D36E48-427A-4F9F-AE8A-0BACD12FD566}" type="pres">
      <dgm:prSet presAssocID="{0C1217EF-1328-4ACC-A1E6-BF28C11641FD}" presName="sibTrans" presStyleCnt="0"/>
      <dgm:spPr/>
    </dgm:pt>
    <dgm:pt modelId="{E2A8FF1D-284B-46A6-9DFA-DA2A44BEFC41}" type="pres">
      <dgm:prSet presAssocID="{FE968849-AF4B-432F-8231-29B6E5D8B4C5}" presName="compNode" presStyleCnt="0"/>
      <dgm:spPr/>
    </dgm:pt>
    <dgm:pt modelId="{8EC6AB0C-9703-47D0-A669-43F6B632F65A}" type="pres">
      <dgm:prSet presAssocID="{FE968849-AF4B-432F-8231-29B6E5D8B4C5}" presName="bgRect" presStyleLbl="bgShp" presStyleIdx="1" presStyleCnt="3"/>
      <dgm:spPr>
        <a:solidFill>
          <a:schemeClr val="accent3"/>
        </a:solidFill>
      </dgm:spPr>
    </dgm:pt>
    <dgm:pt modelId="{CC2DF063-3208-45BF-9C03-9A67755C5082}" type="pres">
      <dgm:prSet presAssocID="{FE968849-AF4B-432F-8231-29B6E5D8B4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077C96F-291E-4BEE-93F0-8AFB9B87F4BE}" type="pres">
      <dgm:prSet presAssocID="{FE968849-AF4B-432F-8231-29B6E5D8B4C5}" presName="spaceRect" presStyleCnt="0"/>
      <dgm:spPr/>
    </dgm:pt>
    <dgm:pt modelId="{1E12ED66-DDA5-410A-8469-6B880A62B2C0}" type="pres">
      <dgm:prSet presAssocID="{FE968849-AF4B-432F-8231-29B6E5D8B4C5}" presName="parTx" presStyleLbl="revTx" presStyleIdx="1" presStyleCnt="3">
        <dgm:presLayoutVars>
          <dgm:chMax val="0"/>
          <dgm:chPref val="0"/>
        </dgm:presLayoutVars>
      </dgm:prSet>
      <dgm:spPr/>
    </dgm:pt>
    <dgm:pt modelId="{2DB50209-336C-4F97-B015-AF1CEC420FF2}" type="pres">
      <dgm:prSet presAssocID="{23533CCD-CE1B-4A4A-83E9-FFE2C006DB53}" presName="sibTrans" presStyleCnt="0"/>
      <dgm:spPr/>
    </dgm:pt>
    <dgm:pt modelId="{3A8A11AC-381C-42A8-B497-7A178399AA32}" type="pres">
      <dgm:prSet presAssocID="{13333380-B1BD-4129-BE3D-ED57BA47824C}" presName="compNode" presStyleCnt="0"/>
      <dgm:spPr/>
    </dgm:pt>
    <dgm:pt modelId="{41F8D43A-F70E-4E06-8D58-2AACF4EDAA2D}" type="pres">
      <dgm:prSet presAssocID="{13333380-B1BD-4129-BE3D-ED57BA47824C}" presName="bgRect" presStyleLbl="bgShp" presStyleIdx="2" presStyleCnt="3"/>
      <dgm:spPr>
        <a:solidFill>
          <a:schemeClr val="accent4"/>
        </a:solidFill>
      </dgm:spPr>
    </dgm:pt>
    <dgm:pt modelId="{3CF3E162-D4D0-423D-AB1F-DD1E4D0EFC3C}" type="pres">
      <dgm:prSet presAssocID="{13333380-B1BD-4129-BE3D-ED57BA4782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57A69B-2D87-4F7A-8112-A6DAC2AB4D81}" type="pres">
      <dgm:prSet presAssocID="{13333380-B1BD-4129-BE3D-ED57BA47824C}" presName="spaceRect" presStyleCnt="0"/>
      <dgm:spPr/>
    </dgm:pt>
    <dgm:pt modelId="{DC8FA403-AC18-4B49-81E3-512ED6E93BCB}" type="pres">
      <dgm:prSet presAssocID="{13333380-B1BD-4129-BE3D-ED57BA4782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765D36-D03C-46C2-BB6A-3DF48C9A2454}" srcId="{4CF0925F-82C6-46D9-8EF4-51F5308275E4}" destId="{DE3FE330-F33F-4537-BDD0-DC1869582796}" srcOrd="0" destOrd="0" parTransId="{6D947C87-BD5B-4AA0-B8A0-D0DA2CC87D7C}" sibTransId="{0C1217EF-1328-4ACC-A1E6-BF28C11641FD}"/>
    <dgm:cxn modelId="{CF1BD23F-7781-4AF6-8B89-CE586F0D5F13}" type="presOf" srcId="{DE3FE330-F33F-4537-BDD0-DC1869582796}" destId="{0BD66EB5-B26C-40CE-B2DA-F5B8907FFB97}" srcOrd="0" destOrd="0" presId="urn:microsoft.com/office/officeart/2018/2/layout/IconVerticalSolidList"/>
    <dgm:cxn modelId="{DCF9EA70-EB4F-4635-86A1-0B97D20E826F}" srcId="{4CF0925F-82C6-46D9-8EF4-51F5308275E4}" destId="{13333380-B1BD-4129-BE3D-ED57BA47824C}" srcOrd="2" destOrd="0" parTransId="{587AEE66-DA9D-488A-9566-9E29E67B7D10}" sibTransId="{5A053A79-85A4-4065-914E-2BA11ED6E95E}"/>
    <dgm:cxn modelId="{0E0AA3AC-E13F-44AF-9590-0BBC33BE81E1}" type="presOf" srcId="{FE968849-AF4B-432F-8231-29B6E5D8B4C5}" destId="{1E12ED66-DDA5-410A-8469-6B880A62B2C0}" srcOrd="0" destOrd="0" presId="urn:microsoft.com/office/officeart/2018/2/layout/IconVerticalSolidList"/>
    <dgm:cxn modelId="{A84310B3-6ECE-429A-B25B-8C5ADB1DFD66}" srcId="{4CF0925F-82C6-46D9-8EF4-51F5308275E4}" destId="{FE968849-AF4B-432F-8231-29B6E5D8B4C5}" srcOrd="1" destOrd="0" parTransId="{6E827AEA-C0E5-4DF6-9159-D987669CBEF0}" sibTransId="{23533CCD-CE1B-4A4A-83E9-FFE2C006DB53}"/>
    <dgm:cxn modelId="{928699B4-75BE-4276-8043-654F463FE90B}" type="presOf" srcId="{13333380-B1BD-4129-BE3D-ED57BA47824C}" destId="{DC8FA403-AC18-4B49-81E3-512ED6E93BCB}" srcOrd="0" destOrd="0" presId="urn:microsoft.com/office/officeart/2018/2/layout/IconVerticalSolidList"/>
    <dgm:cxn modelId="{A7763CE5-D1A9-4CDC-80EE-731F6645194B}" type="presOf" srcId="{4CF0925F-82C6-46D9-8EF4-51F5308275E4}" destId="{A141088B-EBFE-4D48-A770-ACB53816B65A}" srcOrd="0" destOrd="0" presId="urn:microsoft.com/office/officeart/2018/2/layout/IconVerticalSolidList"/>
    <dgm:cxn modelId="{5BD62A4D-A344-44F2-8619-C88700951A99}" type="presParOf" srcId="{A141088B-EBFE-4D48-A770-ACB53816B65A}" destId="{C4A7B5FE-6896-4B61-8A04-9E1C2FB0C265}" srcOrd="0" destOrd="0" presId="urn:microsoft.com/office/officeart/2018/2/layout/IconVerticalSolidList"/>
    <dgm:cxn modelId="{9D53787A-930F-4B23-9857-52FC4594EE1F}" type="presParOf" srcId="{C4A7B5FE-6896-4B61-8A04-9E1C2FB0C265}" destId="{4403B009-D067-473B-BF14-D93C8C4A6755}" srcOrd="0" destOrd="0" presId="urn:microsoft.com/office/officeart/2018/2/layout/IconVerticalSolidList"/>
    <dgm:cxn modelId="{A7F17513-7E5B-4F7A-9C81-5E15842AB766}" type="presParOf" srcId="{C4A7B5FE-6896-4B61-8A04-9E1C2FB0C265}" destId="{096E47AB-8D00-4EB4-A911-FF6C7D70AAF3}" srcOrd="1" destOrd="0" presId="urn:microsoft.com/office/officeart/2018/2/layout/IconVerticalSolidList"/>
    <dgm:cxn modelId="{2BC4BC82-9058-4D00-9A04-5893F1BC1D92}" type="presParOf" srcId="{C4A7B5FE-6896-4B61-8A04-9E1C2FB0C265}" destId="{B52355D9-1B73-41CA-8DC9-D51B86F178C0}" srcOrd="2" destOrd="0" presId="urn:microsoft.com/office/officeart/2018/2/layout/IconVerticalSolidList"/>
    <dgm:cxn modelId="{3418DF0D-F658-4CCF-846A-046C3F83801B}" type="presParOf" srcId="{C4A7B5FE-6896-4B61-8A04-9E1C2FB0C265}" destId="{0BD66EB5-B26C-40CE-B2DA-F5B8907FFB97}" srcOrd="3" destOrd="0" presId="urn:microsoft.com/office/officeart/2018/2/layout/IconVerticalSolidList"/>
    <dgm:cxn modelId="{603BE4C1-A884-4F77-B107-CEC5625EAB3E}" type="presParOf" srcId="{A141088B-EBFE-4D48-A770-ACB53816B65A}" destId="{31D36E48-427A-4F9F-AE8A-0BACD12FD566}" srcOrd="1" destOrd="0" presId="urn:microsoft.com/office/officeart/2018/2/layout/IconVerticalSolidList"/>
    <dgm:cxn modelId="{D2D73BCC-8D94-4B9F-8E57-D532C039363F}" type="presParOf" srcId="{A141088B-EBFE-4D48-A770-ACB53816B65A}" destId="{E2A8FF1D-284B-46A6-9DFA-DA2A44BEFC41}" srcOrd="2" destOrd="0" presId="urn:microsoft.com/office/officeart/2018/2/layout/IconVerticalSolidList"/>
    <dgm:cxn modelId="{5B3C7568-041C-4273-9CEB-A9C68AA2953B}" type="presParOf" srcId="{E2A8FF1D-284B-46A6-9DFA-DA2A44BEFC41}" destId="{8EC6AB0C-9703-47D0-A669-43F6B632F65A}" srcOrd="0" destOrd="0" presId="urn:microsoft.com/office/officeart/2018/2/layout/IconVerticalSolidList"/>
    <dgm:cxn modelId="{E93962F8-1B61-4679-8578-BB74BB8CF828}" type="presParOf" srcId="{E2A8FF1D-284B-46A6-9DFA-DA2A44BEFC41}" destId="{CC2DF063-3208-45BF-9C03-9A67755C5082}" srcOrd="1" destOrd="0" presId="urn:microsoft.com/office/officeart/2018/2/layout/IconVerticalSolidList"/>
    <dgm:cxn modelId="{BFB923E3-8A67-4AA8-B8BD-5BEEC0361192}" type="presParOf" srcId="{E2A8FF1D-284B-46A6-9DFA-DA2A44BEFC41}" destId="{2077C96F-291E-4BEE-93F0-8AFB9B87F4BE}" srcOrd="2" destOrd="0" presId="urn:microsoft.com/office/officeart/2018/2/layout/IconVerticalSolidList"/>
    <dgm:cxn modelId="{E18FBDCB-5546-4CA1-9E28-3E8C01505E7D}" type="presParOf" srcId="{E2A8FF1D-284B-46A6-9DFA-DA2A44BEFC41}" destId="{1E12ED66-DDA5-410A-8469-6B880A62B2C0}" srcOrd="3" destOrd="0" presId="urn:microsoft.com/office/officeart/2018/2/layout/IconVerticalSolidList"/>
    <dgm:cxn modelId="{4A2C399C-EBF2-443E-B581-9627F9A4FFB9}" type="presParOf" srcId="{A141088B-EBFE-4D48-A770-ACB53816B65A}" destId="{2DB50209-336C-4F97-B015-AF1CEC420FF2}" srcOrd="3" destOrd="0" presId="urn:microsoft.com/office/officeart/2018/2/layout/IconVerticalSolidList"/>
    <dgm:cxn modelId="{B0391088-B5F7-4D27-83B0-9EF80BAC72FF}" type="presParOf" srcId="{A141088B-EBFE-4D48-A770-ACB53816B65A}" destId="{3A8A11AC-381C-42A8-B497-7A178399AA32}" srcOrd="4" destOrd="0" presId="urn:microsoft.com/office/officeart/2018/2/layout/IconVerticalSolidList"/>
    <dgm:cxn modelId="{CBE46DC5-192E-44A4-BC13-6806A88692B4}" type="presParOf" srcId="{3A8A11AC-381C-42A8-B497-7A178399AA32}" destId="{41F8D43A-F70E-4E06-8D58-2AACF4EDAA2D}" srcOrd="0" destOrd="0" presId="urn:microsoft.com/office/officeart/2018/2/layout/IconVerticalSolidList"/>
    <dgm:cxn modelId="{F729D8DB-8424-4386-A411-FE1804C28C7D}" type="presParOf" srcId="{3A8A11AC-381C-42A8-B497-7A178399AA32}" destId="{3CF3E162-D4D0-423D-AB1F-DD1E4D0EFC3C}" srcOrd="1" destOrd="0" presId="urn:microsoft.com/office/officeart/2018/2/layout/IconVerticalSolidList"/>
    <dgm:cxn modelId="{A4909A51-5772-4DC9-9279-3A93D8C0F7C5}" type="presParOf" srcId="{3A8A11AC-381C-42A8-B497-7A178399AA32}" destId="{2957A69B-2D87-4F7A-8112-A6DAC2AB4D81}" srcOrd="2" destOrd="0" presId="urn:microsoft.com/office/officeart/2018/2/layout/IconVerticalSolidList"/>
    <dgm:cxn modelId="{95569E8F-5392-4AD7-A31F-9DF979993281}" type="presParOf" srcId="{3A8A11AC-381C-42A8-B497-7A178399AA32}" destId="{DC8FA403-AC18-4B49-81E3-512ED6E93B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4D8A8-6B40-4D66-80B3-408792BB7B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B0B25E-FD29-4827-925A-90B8E8875CAA}">
      <dgm:prSet/>
      <dgm:spPr/>
      <dgm:t>
        <a:bodyPr/>
        <a:lstStyle/>
        <a:p>
          <a:pPr>
            <a:defRPr cap="all"/>
          </a:pPr>
          <a:r>
            <a:rPr lang="en-US" dirty="0"/>
            <a:t>Primary</a:t>
          </a:r>
        </a:p>
      </dgm:t>
    </dgm:pt>
    <dgm:pt modelId="{61B02D83-78C7-448A-A0D0-6F6722C866E1}" type="parTrans" cxnId="{6255C0AA-35EB-497D-B0E7-991C7F5B32C7}">
      <dgm:prSet/>
      <dgm:spPr/>
      <dgm:t>
        <a:bodyPr/>
        <a:lstStyle/>
        <a:p>
          <a:endParaRPr lang="en-US"/>
        </a:p>
      </dgm:t>
    </dgm:pt>
    <dgm:pt modelId="{6C6BF2A6-965F-4378-9E05-2882DBD4126C}" type="sibTrans" cxnId="{6255C0AA-35EB-497D-B0E7-991C7F5B32C7}">
      <dgm:prSet/>
      <dgm:spPr/>
      <dgm:t>
        <a:bodyPr/>
        <a:lstStyle/>
        <a:p>
          <a:endParaRPr lang="en-US"/>
        </a:p>
      </dgm:t>
    </dgm:pt>
    <dgm:pt modelId="{856B1027-9113-4741-ADEA-74A47DC0691F}">
      <dgm:prSet/>
      <dgm:spPr/>
      <dgm:t>
        <a:bodyPr/>
        <a:lstStyle/>
        <a:p>
          <a:pPr>
            <a:defRPr cap="all"/>
          </a:pPr>
          <a:r>
            <a:rPr lang="en-US" dirty="0"/>
            <a:t>Secondary</a:t>
          </a:r>
        </a:p>
      </dgm:t>
    </dgm:pt>
    <dgm:pt modelId="{E2AF6EFA-833A-4B28-A330-4A63272AD8C0}" type="parTrans" cxnId="{B1115E03-1DC0-4516-88FC-CC71F4AB414A}">
      <dgm:prSet/>
      <dgm:spPr/>
      <dgm:t>
        <a:bodyPr/>
        <a:lstStyle/>
        <a:p>
          <a:endParaRPr lang="en-US"/>
        </a:p>
      </dgm:t>
    </dgm:pt>
    <dgm:pt modelId="{FFE753AC-44AF-4128-AC03-5E69325BC9CD}" type="sibTrans" cxnId="{B1115E03-1DC0-4516-88FC-CC71F4AB414A}">
      <dgm:prSet/>
      <dgm:spPr/>
      <dgm:t>
        <a:bodyPr/>
        <a:lstStyle/>
        <a:p>
          <a:endParaRPr lang="en-US"/>
        </a:p>
      </dgm:t>
    </dgm:pt>
    <dgm:pt modelId="{DDBE8050-DD70-9345-851C-C79BD26D6F9A}" type="pres">
      <dgm:prSet presAssocID="{4864D8A8-6B40-4D66-80B3-408792BB7B4A}" presName="linear" presStyleCnt="0">
        <dgm:presLayoutVars>
          <dgm:dir/>
          <dgm:animLvl val="lvl"/>
          <dgm:resizeHandles val="exact"/>
        </dgm:presLayoutVars>
      </dgm:prSet>
      <dgm:spPr/>
    </dgm:pt>
    <dgm:pt modelId="{19AE77FF-ECAF-E144-8E6B-BCE5AF1E2A30}" type="pres">
      <dgm:prSet presAssocID="{92B0B25E-FD29-4827-925A-90B8E8875CAA}" presName="parentLin" presStyleCnt="0"/>
      <dgm:spPr/>
    </dgm:pt>
    <dgm:pt modelId="{A8517EE3-8172-4144-8F86-45CF15472C11}" type="pres">
      <dgm:prSet presAssocID="{92B0B25E-FD29-4827-925A-90B8E8875CAA}" presName="parentLeftMargin" presStyleLbl="node1" presStyleIdx="0" presStyleCnt="2"/>
      <dgm:spPr/>
    </dgm:pt>
    <dgm:pt modelId="{2008DBD5-2AF2-DC48-A293-1737B79433C2}" type="pres">
      <dgm:prSet presAssocID="{92B0B25E-FD29-4827-925A-90B8E8875C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B341F4-BA54-3647-88C0-B13D73027B47}" type="pres">
      <dgm:prSet presAssocID="{92B0B25E-FD29-4827-925A-90B8E8875CAA}" presName="negativeSpace" presStyleCnt="0"/>
      <dgm:spPr/>
    </dgm:pt>
    <dgm:pt modelId="{6A2207ED-F78E-564A-949F-FA986AAC2EE2}" type="pres">
      <dgm:prSet presAssocID="{92B0B25E-FD29-4827-925A-90B8E8875CAA}" presName="childText" presStyleLbl="conFgAcc1" presStyleIdx="0" presStyleCnt="2">
        <dgm:presLayoutVars>
          <dgm:bulletEnabled val="1"/>
        </dgm:presLayoutVars>
      </dgm:prSet>
      <dgm:spPr/>
    </dgm:pt>
    <dgm:pt modelId="{D3CB2826-A268-B94E-969D-8D1C5BA6C768}" type="pres">
      <dgm:prSet presAssocID="{6C6BF2A6-965F-4378-9E05-2882DBD4126C}" presName="spaceBetweenRectangles" presStyleCnt="0"/>
      <dgm:spPr/>
    </dgm:pt>
    <dgm:pt modelId="{7C469F7A-1207-BD4D-89CA-6B22D9C7843F}" type="pres">
      <dgm:prSet presAssocID="{856B1027-9113-4741-ADEA-74A47DC0691F}" presName="parentLin" presStyleCnt="0"/>
      <dgm:spPr/>
    </dgm:pt>
    <dgm:pt modelId="{93FEF6F4-9EB7-EE49-9A48-ADD44742A4C3}" type="pres">
      <dgm:prSet presAssocID="{856B1027-9113-4741-ADEA-74A47DC0691F}" presName="parentLeftMargin" presStyleLbl="node1" presStyleIdx="0" presStyleCnt="2"/>
      <dgm:spPr/>
    </dgm:pt>
    <dgm:pt modelId="{FA218AC0-D89A-4D42-9E06-421E1B8B66BB}" type="pres">
      <dgm:prSet presAssocID="{856B1027-9113-4741-ADEA-74A47DC069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705C50-15D8-8841-A078-862C91A66B36}" type="pres">
      <dgm:prSet presAssocID="{856B1027-9113-4741-ADEA-74A47DC0691F}" presName="negativeSpace" presStyleCnt="0"/>
      <dgm:spPr/>
    </dgm:pt>
    <dgm:pt modelId="{353D1200-CFF0-CE4F-8A69-01D3AA04310D}" type="pres">
      <dgm:prSet presAssocID="{856B1027-9113-4741-ADEA-74A47DC0691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1115E03-1DC0-4516-88FC-CC71F4AB414A}" srcId="{4864D8A8-6B40-4D66-80B3-408792BB7B4A}" destId="{856B1027-9113-4741-ADEA-74A47DC0691F}" srcOrd="1" destOrd="0" parTransId="{E2AF6EFA-833A-4B28-A330-4A63272AD8C0}" sibTransId="{FFE753AC-44AF-4128-AC03-5E69325BC9CD}"/>
    <dgm:cxn modelId="{4BA3657A-5CFC-A44F-A600-82C7C2FDCF23}" type="presOf" srcId="{4864D8A8-6B40-4D66-80B3-408792BB7B4A}" destId="{DDBE8050-DD70-9345-851C-C79BD26D6F9A}" srcOrd="0" destOrd="0" presId="urn:microsoft.com/office/officeart/2005/8/layout/list1"/>
    <dgm:cxn modelId="{247DC17D-99AE-1B4E-B363-DE9EF91DDA92}" type="presOf" srcId="{856B1027-9113-4741-ADEA-74A47DC0691F}" destId="{FA218AC0-D89A-4D42-9E06-421E1B8B66BB}" srcOrd="1" destOrd="0" presId="urn:microsoft.com/office/officeart/2005/8/layout/list1"/>
    <dgm:cxn modelId="{4F97A3A4-3512-8C4A-817B-BCECC8BED40F}" type="presOf" srcId="{92B0B25E-FD29-4827-925A-90B8E8875CAA}" destId="{2008DBD5-2AF2-DC48-A293-1737B79433C2}" srcOrd="1" destOrd="0" presId="urn:microsoft.com/office/officeart/2005/8/layout/list1"/>
    <dgm:cxn modelId="{6255C0AA-35EB-497D-B0E7-991C7F5B32C7}" srcId="{4864D8A8-6B40-4D66-80B3-408792BB7B4A}" destId="{92B0B25E-FD29-4827-925A-90B8E8875CAA}" srcOrd="0" destOrd="0" parTransId="{61B02D83-78C7-448A-A0D0-6F6722C866E1}" sibTransId="{6C6BF2A6-965F-4378-9E05-2882DBD4126C}"/>
    <dgm:cxn modelId="{DBEA54CF-0F69-8F45-8083-CDB3A7C9C974}" type="presOf" srcId="{856B1027-9113-4741-ADEA-74A47DC0691F}" destId="{93FEF6F4-9EB7-EE49-9A48-ADD44742A4C3}" srcOrd="0" destOrd="0" presId="urn:microsoft.com/office/officeart/2005/8/layout/list1"/>
    <dgm:cxn modelId="{F932B4F8-8B69-7E4E-A8FD-BAEA5130B0F5}" type="presOf" srcId="{92B0B25E-FD29-4827-925A-90B8E8875CAA}" destId="{A8517EE3-8172-4144-8F86-45CF15472C11}" srcOrd="0" destOrd="0" presId="urn:microsoft.com/office/officeart/2005/8/layout/list1"/>
    <dgm:cxn modelId="{9ECA3956-3CC7-1C4B-8B3F-4FDBDCF026CD}" type="presParOf" srcId="{DDBE8050-DD70-9345-851C-C79BD26D6F9A}" destId="{19AE77FF-ECAF-E144-8E6B-BCE5AF1E2A30}" srcOrd="0" destOrd="0" presId="urn:microsoft.com/office/officeart/2005/8/layout/list1"/>
    <dgm:cxn modelId="{B138F565-35A4-8941-AC7D-AE403CBF135A}" type="presParOf" srcId="{19AE77FF-ECAF-E144-8E6B-BCE5AF1E2A30}" destId="{A8517EE3-8172-4144-8F86-45CF15472C11}" srcOrd="0" destOrd="0" presId="urn:microsoft.com/office/officeart/2005/8/layout/list1"/>
    <dgm:cxn modelId="{2CBB5E6E-C26A-B64B-BD84-6312FA1BE3B3}" type="presParOf" srcId="{19AE77FF-ECAF-E144-8E6B-BCE5AF1E2A30}" destId="{2008DBD5-2AF2-DC48-A293-1737B79433C2}" srcOrd="1" destOrd="0" presId="urn:microsoft.com/office/officeart/2005/8/layout/list1"/>
    <dgm:cxn modelId="{CA7769F8-D1A2-4244-B13D-D599809F5447}" type="presParOf" srcId="{DDBE8050-DD70-9345-851C-C79BD26D6F9A}" destId="{FBB341F4-BA54-3647-88C0-B13D73027B47}" srcOrd="1" destOrd="0" presId="urn:microsoft.com/office/officeart/2005/8/layout/list1"/>
    <dgm:cxn modelId="{F7FACD79-E9FA-6F44-8FF3-8E6B6DE656F9}" type="presParOf" srcId="{DDBE8050-DD70-9345-851C-C79BD26D6F9A}" destId="{6A2207ED-F78E-564A-949F-FA986AAC2EE2}" srcOrd="2" destOrd="0" presId="urn:microsoft.com/office/officeart/2005/8/layout/list1"/>
    <dgm:cxn modelId="{A3AC3F52-81CA-C94E-A065-7C6731F51FE3}" type="presParOf" srcId="{DDBE8050-DD70-9345-851C-C79BD26D6F9A}" destId="{D3CB2826-A268-B94E-969D-8D1C5BA6C768}" srcOrd="3" destOrd="0" presId="urn:microsoft.com/office/officeart/2005/8/layout/list1"/>
    <dgm:cxn modelId="{9F758397-2824-9944-B22D-EE5D967F39B0}" type="presParOf" srcId="{DDBE8050-DD70-9345-851C-C79BD26D6F9A}" destId="{7C469F7A-1207-BD4D-89CA-6B22D9C7843F}" srcOrd="4" destOrd="0" presId="urn:microsoft.com/office/officeart/2005/8/layout/list1"/>
    <dgm:cxn modelId="{311F9BD7-12D6-DB41-BF67-8FCC0E59064D}" type="presParOf" srcId="{7C469F7A-1207-BD4D-89CA-6B22D9C7843F}" destId="{93FEF6F4-9EB7-EE49-9A48-ADD44742A4C3}" srcOrd="0" destOrd="0" presId="urn:microsoft.com/office/officeart/2005/8/layout/list1"/>
    <dgm:cxn modelId="{3BC15A8F-B5E0-2B4B-9F2A-E29034048747}" type="presParOf" srcId="{7C469F7A-1207-BD4D-89CA-6B22D9C7843F}" destId="{FA218AC0-D89A-4D42-9E06-421E1B8B66BB}" srcOrd="1" destOrd="0" presId="urn:microsoft.com/office/officeart/2005/8/layout/list1"/>
    <dgm:cxn modelId="{9DBE34D7-4663-A846-9EB9-29093622AF1C}" type="presParOf" srcId="{DDBE8050-DD70-9345-851C-C79BD26D6F9A}" destId="{D2705C50-15D8-8841-A078-862C91A66B36}" srcOrd="5" destOrd="0" presId="urn:microsoft.com/office/officeart/2005/8/layout/list1"/>
    <dgm:cxn modelId="{8534EC54-4133-E34C-9476-82D09A482432}" type="presParOf" srcId="{DDBE8050-DD70-9345-851C-C79BD26D6F9A}" destId="{353D1200-CFF0-CE4F-8A69-01D3AA0431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D13C4-738D-439C-B70B-5DC321626B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A90B83-13CB-4ADC-B2C7-4EAC5BD2EA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American and Chinese Flight Records</a:t>
          </a:r>
        </a:p>
      </dgm:t>
    </dgm:pt>
    <dgm:pt modelId="{A4F13E44-F382-496A-8699-AD3F3CE72CCA}" type="parTrans" cxnId="{9E733B1E-2F84-4A4E-BF20-BCED7D9DF018}">
      <dgm:prSet/>
      <dgm:spPr/>
      <dgm:t>
        <a:bodyPr/>
        <a:lstStyle/>
        <a:p>
          <a:endParaRPr lang="en-US"/>
        </a:p>
      </dgm:t>
    </dgm:pt>
    <dgm:pt modelId="{3F35CC62-C61C-4547-BC4E-CA4C699CD97C}" type="sibTrans" cxnId="{9E733B1E-2F84-4A4E-BF20-BCED7D9DF018}">
      <dgm:prSet/>
      <dgm:spPr/>
      <dgm:t>
        <a:bodyPr/>
        <a:lstStyle/>
        <a:p>
          <a:endParaRPr lang="en-US"/>
        </a:p>
      </dgm:t>
    </dgm:pt>
    <dgm:pt modelId="{013C6A37-23BF-4F90-8D69-AF585A263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American Airport Code and Location Database</a:t>
          </a:r>
        </a:p>
      </dgm:t>
    </dgm:pt>
    <dgm:pt modelId="{B6F5DF8A-5A26-4FA7-AA75-313A4677E7ED}" type="parTrans" cxnId="{0A8DFC80-9FAD-4EBD-A114-22AA272E1000}">
      <dgm:prSet/>
      <dgm:spPr/>
      <dgm:t>
        <a:bodyPr/>
        <a:lstStyle/>
        <a:p>
          <a:endParaRPr lang="en-US"/>
        </a:p>
      </dgm:t>
    </dgm:pt>
    <dgm:pt modelId="{3861560A-479E-4800-AB5C-73BA3143ABA5}" type="sibTrans" cxnId="{0A8DFC80-9FAD-4EBD-A114-22AA272E1000}">
      <dgm:prSet/>
      <dgm:spPr/>
      <dgm:t>
        <a:bodyPr/>
        <a:lstStyle/>
        <a:p>
          <a:endParaRPr lang="en-US"/>
        </a:p>
      </dgm:t>
    </dgm:pt>
    <dgm:pt modelId="{B98D551E-F614-4B1A-A7E1-2B754E687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Wuhan Virus Confirmed Case Numbers</a:t>
          </a:r>
        </a:p>
      </dgm:t>
    </dgm:pt>
    <dgm:pt modelId="{C57F4AE2-DB2D-4557-907F-97431BB69364}" type="parTrans" cxnId="{5BF0918F-BCF1-4E68-9E71-C2F9445A689A}">
      <dgm:prSet/>
      <dgm:spPr/>
      <dgm:t>
        <a:bodyPr/>
        <a:lstStyle/>
        <a:p>
          <a:endParaRPr lang="en-US"/>
        </a:p>
      </dgm:t>
    </dgm:pt>
    <dgm:pt modelId="{802A0BA8-9124-440B-B845-5F530133EDC2}" type="sibTrans" cxnId="{5BF0918F-BCF1-4E68-9E71-C2F9445A689A}">
      <dgm:prSet/>
      <dgm:spPr/>
      <dgm:t>
        <a:bodyPr/>
        <a:lstStyle/>
        <a:p>
          <a:endParaRPr lang="en-US"/>
        </a:p>
      </dgm:t>
    </dgm:pt>
    <dgm:pt modelId="{342EDA71-0E87-4D51-B125-9F760BED83EC}" type="pres">
      <dgm:prSet presAssocID="{FBED13C4-738D-439C-B70B-5DC321626BEB}" presName="root" presStyleCnt="0">
        <dgm:presLayoutVars>
          <dgm:dir/>
          <dgm:resizeHandles val="exact"/>
        </dgm:presLayoutVars>
      </dgm:prSet>
      <dgm:spPr/>
    </dgm:pt>
    <dgm:pt modelId="{FC5C9F88-9B48-4D12-BB77-BAC66A44E603}" type="pres">
      <dgm:prSet presAssocID="{8AA90B83-13CB-4ADC-B2C7-4EAC5BD2EA9D}" presName="compNode" presStyleCnt="0"/>
      <dgm:spPr/>
    </dgm:pt>
    <dgm:pt modelId="{20582AC4-930F-4BDB-9CEE-C63168DFF641}" type="pres">
      <dgm:prSet presAssocID="{8AA90B83-13CB-4ADC-B2C7-4EAC5BD2EA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F3E68D5-B7FB-48D8-B2F3-7C421530CFB0}" type="pres">
      <dgm:prSet presAssocID="{8AA90B83-13CB-4ADC-B2C7-4EAC5BD2EA9D}" presName="spaceRect" presStyleCnt="0"/>
      <dgm:spPr/>
    </dgm:pt>
    <dgm:pt modelId="{F2B7DC9D-54F5-4144-919D-39CF94F7B05D}" type="pres">
      <dgm:prSet presAssocID="{8AA90B83-13CB-4ADC-B2C7-4EAC5BD2EA9D}" presName="textRect" presStyleLbl="revTx" presStyleIdx="0" presStyleCnt="3">
        <dgm:presLayoutVars>
          <dgm:chMax val="1"/>
          <dgm:chPref val="1"/>
        </dgm:presLayoutVars>
      </dgm:prSet>
      <dgm:spPr/>
    </dgm:pt>
    <dgm:pt modelId="{5EDBAF08-0C53-44B4-9376-7238C099CD5E}" type="pres">
      <dgm:prSet presAssocID="{3F35CC62-C61C-4547-BC4E-CA4C699CD97C}" presName="sibTrans" presStyleCnt="0"/>
      <dgm:spPr/>
    </dgm:pt>
    <dgm:pt modelId="{D0D47EFA-2CBA-4D3B-B7B2-4E7A4DE5F5DB}" type="pres">
      <dgm:prSet presAssocID="{013C6A37-23BF-4F90-8D69-AF585A26308A}" presName="compNode" presStyleCnt="0"/>
      <dgm:spPr/>
    </dgm:pt>
    <dgm:pt modelId="{336B53C4-B2A4-490D-BF36-168CDFF6019A}" type="pres">
      <dgm:prSet presAssocID="{013C6A37-23BF-4F90-8D69-AF585A2630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797F3691-91E4-485F-A1F2-CC0F8CB46F44}" type="pres">
      <dgm:prSet presAssocID="{013C6A37-23BF-4F90-8D69-AF585A26308A}" presName="spaceRect" presStyleCnt="0"/>
      <dgm:spPr/>
    </dgm:pt>
    <dgm:pt modelId="{BDC0CDE8-83E9-4286-B036-197F01125B64}" type="pres">
      <dgm:prSet presAssocID="{013C6A37-23BF-4F90-8D69-AF585A26308A}" presName="textRect" presStyleLbl="revTx" presStyleIdx="1" presStyleCnt="3">
        <dgm:presLayoutVars>
          <dgm:chMax val="1"/>
          <dgm:chPref val="1"/>
        </dgm:presLayoutVars>
      </dgm:prSet>
      <dgm:spPr/>
    </dgm:pt>
    <dgm:pt modelId="{51D7E444-018D-438F-A3BE-E0B6E8D38AC0}" type="pres">
      <dgm:prSet presAssocID="{3861560A-479E-4800-AB5C-73BA3143ABA5}" presName="sibTrans" presStyleCnt="0"/>
      <dgm:spPr/>
    </dgm:pt>
    <dgm:pt modelId="{A3F1C0C3-5DD2-42E3-B3BB-2057BC454E1A}" type="pres">
      <dgm:prSet presAssocID="{B98D551E-F614-4B1A-A7E1-2B754E687B97}" presName="compNode" presStyleCnt="0"/>
      <dgm:spPr/>
    </dgm:pt>
    <dgm:pt modelId="{BB25B531-4066-406F-814C-8EB70CA49DA8}" type="pres">
      <dgm:prSet presAssocID="{B98D551E-F614-4B1A-A7E1-2B754E687B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AF7C35E-9F45-48CE-8EC5-DA824DDE9DBB}" type="pres">
      <dgm:prSet presAssocID="{B98D551E-F614-4B1A-A7E1-2B754E687B97}" presName="spaceRect" presStyleCnt="0"/>
      <dgm:spPr/>
    </dgm:pt>
    <dgm:pt modelId="{20A0A781-CB09-4BCD-A8CB-261D5DEA80A7}" type="pres">
      <dgm:prSet presAssocID="{B98D551E-F614-4B1A-A7E1-2B754E687B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733B1E-2F84-4A4E-BF20-BCED7D9DF018}" srcId="{FBED13C4-738D-439C-B70B-5DC321626BEB}" destId="{8AA90B83-13CB-4ADC-B2C7-4EAC5BD2EA9D}" srcOrd="0" destOrd="0" parTransId="{A4F13E44-F382-496A-8699-AD3F3CE72CCA}" sibTransId="{3F35CC62-C61C-4547-BC4E-CA4C699CD97C}"/>
    <dgm:cxn modelId="{2A785F43-1962-4A64-A1CE-7D46C8F8E8AD}" type="presOf" srcId="{013C6A37-23BF-4F90-8D69-AF585A26308A}" destId="{BDC0CDE8-83E9-4286-B036-197F01125B64}" srcOrd="0" destOrd="0" presId="urn:microsoft.com/office/officeart/2018/2/layout/IconLabelList"/>
    <dgm:cxn modelId="{9DFCF343-D237-47E0-889D-E18B7B3B1694}" type="presOf" srcId="{B98D551E-F614-4B1A-A7E1-2B754E687B97}" destId="{20A0A781-CB09-4BCD-A8CB-261D5DEA80A7}" srcOrd="0" destOrd="0" presId="urn:microsoft.com/office/officeart/2018/2/layout/IconLabelList"/>
    <dgm:cxn modelId="{A739395C-4684-4EC2-86B5-EA84F89F8E74}" type="presOf" srcId="{8AA90B83-13CB-4ADC-B2C7-4EAC5BD2EA9D}" destId="{F2B7DC9D-54F5-4144-919D-39CF94F7B05D}" srcOrd="0" destOrd="0" presId="urn:microsoft.com/office/officeart/2018/2/layout/IconLabelList"/>
    <dgm:cxn modelId="{0A8DFC80-9FAD-4EBD-A114-22AA272E1000}" srcId="{FBED13C4-738D-439C-B70B-5DC321626BEB}" destId="{013C6A37-23BF-4F90-8D69-AF585A26308A}" srcOrd="1" destOrd="0" parTransId="{B6F5DF8A-5A26-4FA7-AA75-313A4677E7ED}" sibTransId="{3861560A-479E-4800-AB5C-73BA3143ABA5}"/>
    <dgm:cxn modelId="{5BF0918F-BCF1-4E68-9E71-C2F9445A689A}" srcId="{FBED13C4-738D-439C-B70B-5DC321626BEB}" destId="{B98D551E-F614-4B1A-A7E1-2B754E687B97}" srcOrd="2" destOrd="0" parTransId="{C57F4AE2-DB2D-4557-907F-97431BB69364}" sibTransId="{802A0BA8-9124-440B-B845-5F530133EDC2}"/>
    <dgm:cxn modelId="{86C250DE-0CD4-46DA-8E8E-C687FD99AD1D}" type="presOf" srcId="{FBED13C4-738D-439C-B70B-5DC321626BEB}" destId="{342EDA71-0E87-4D51-B125-9F760BED83EC}" srcOrd="0" destOrd="0" presId="urn:microsoft.com/office/officeart/2018/2/layout/IconLabelList"/>
    <dgm:cxn modelId="{16431E5B-871A-4B49-951A-17835D04B77D}" type="presParOf" srcId="{342EDA71-0E87-4D51-B125-9F760BED83EC}" destId="{FC5C9F88-9B48-4D12-BB77-BAC66A44E603}" srcOrd="0" destOrd="0" presId="urn:microsoft.com/office/officeart/2018/2/layout/IconLabelList"/>
    <dgm:cxn modelId="{1DA74A16-5A64-469A-8AEB-6CA5A95B6406}" type="presParOf" srcId="{FC5C9F88-9B48-4D12-BB77-BAC66A44E603}" destId="{20582AC4-930F-4BDB-9CEE-C63168DFF641}" srcOrd="0" destOrd="0" presId="urn:microsoft.com/office/officeart/2018/2/layout/IconLabelList"/>
    <dgm:cxn modelId="{8E266AB8-23CB-4F0E-8C14-6C8785B19A0A}" type="presParOf" srcId="{FC5C9F88-9B48-4D12-BB77-BAC66A44E603}" destId="{5F3E68D5-B7FB-48D8-B2F3-7C421530CFB0}" srcOrd="1" destOrd="0" presId="urn:microsoft.com/office/officeart/2018/2/layout/IconLabelList"/>
    <dgm:cxn modelId="{05E4B965-46AC-4C04-A001-ED735F57D2A6}" type="presParOf" srcId="{FC5C9F88-9B48-4D12-BB77-BAC66A44E603}" destId="{F2B7DC9D-54F5-4144-919D-39CF94F7B05D}" srcOrd="2" destOrd="0" presId="urn:microsoft.com/office/officeart/2018/2/layout/IconLabelList"/>
    <dgm:cxn modelId="{6F1CAF5D-50EA-45EC-A15D-1C2243070E35}" type="presParOf" srcId="{342EDA71-0E87-4D51-B125-9F760BED83EC}" destId="{5EDBAF08-0C53-44B4-9376-7238C099CD5E}" srcOrd="1" destOrd="0" presId="urn:microsoft.com/office/officeart/2018/2/layout/IconLabelList"/>
    <dgm:cxn modelId="{2AD50435-DCAB-4842-8BCD-3532BC565C05}" type="presParOf" srcId="{342EDA71-0E87-4D51-B125-9F760BED83EC}" destId="{D0D47EFA-2CBA-4D3B-B7B2-4E7A4DE5F5DB}" srcOrd="2" destOrd="0" presId="urn:microsoft.com/office/officeart/2018/2/layout/IconLabelList"/>
    <dgm:cxn modelId="{AEBFD2E6-4CE2-4D7B-BE4B-F7FE446950C0}" type="presParOf" srcId="{D0D47EFA-2CBA-4D3B-B7B2-4E7A4DE5F5DB}" destId="{336B53C4-B2A4-490D-BF36-168CDFF6019A}" srcOrd="0" destOrd="0" presId="urn:microsoft.com/office/officeart/2018/2/layout/IconLabelList"/>
    <dgm:cxn modelId="{E50FDA45-3696-4A2E-85D2-BA9D2F7402DC}" type="presParOf" srcId="{D0D47EFA-2CBA-4D3B-B7B2-4E7A4DE5F5DB}" destId="{797F3691-91E4-485F-A1F2-CC0F8CB46F44}" srcOrd="1" destOrd="0" presId="urn:microsoft.com/office/officeart/2018/2/layout/IconLabelList"/>
    <dgm:cxn modelId="{E132AC54-A660-483C-BA83-FD0D1CD5F560}" type="presParOf" srcId="{D0D47EFA-2CBA-4D3B-B7B2-4E7A4DE5F5DB}" destId="{BDC0CDE8-83E9-4286-B036-197F01125B64}" srcOrd="2" destOrd="0" presId="urn:microsoft.com/office/officeart/2018/2/layout/IconLabelList"/>
    <dgm:cxn modelId="{EB09FF75-D74B-43EE-B5E3-20A5CAEEB1E8}" type="presParOf" srcId="{342EDA71-0E87-4D51-B125-9F760BED83EC}" destId="{51D7E444-018D-438F-A3BE-E0B6E8D38AC0}" srcOrd="3" destOrd="0" presId="urn:microsoft.com/office/officeart/2018/2/layout/IconLabelList"/>
    <dgm:cxn modelId="{EB7C17FF-1C1F-4CCA-BD28-70A8FEDE85BD}" type="presParOf" srcId="{342EDA71-0E87-4D51-B125-9F760BED83EC}" destId="{A3F1C0C3-5DD2-42E3-B3BB-2057BC454E1A}" srcOrd="4" destOrd="0" presId="urn:microsoft.com/office/officeart/2018/2/layout/IconLabelList"/>
    <dgm:cxn modelId="{E02CE20C-11BC-4FC8-9704-CE514CEEB1E6}" type="presParOf" srcId="{A3F1C0C3-5DD2-42E3-B3BB-2057BC454E1A}" destId="{BB25B531-4066-406F-814C-8EB70CA49DA8}" srcOrd="0" destOrd="0" presId="urn:microsoft.com/office/officeart/2018/2/layout/IconLabelList"/>
    <dgm:cxn modelId="{7216000C-59DA-45B4-9D82-9428A194F0CE}" type="presParOf" srcId="{A3F1C0C3-5DD2-42E3-B3BB-2057BC454E1A}" destId="{6AF7C35E-9F45-48CE-8EC5-DA824DDE9DBB}" srcOrd="1" destOrd="0" presId="urn:microsoft.com/office/officeart/2018/2/layout/IconLabelList"/>
    <dgm:cxn modelId="{DFE1C505-9CCB-4662-A55F-74964D2CDF88}" type="presParOf" srcId="{A3F1C0C3-5DD2-42E3-B3BB-2057BC454E1A}" destId="{20A0A781-CB09-4BCD-A8CB-261D5DEA80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D643F-E5F8-4783-B16B-78963BA7D6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5F14FC-4857-4BEC-B60D-18B371404E4E}">
      <dgm:prSet/>
      <dgm:spPr/>
      <dgm:t>
        <a:bodyPr/>
        <a:lstStyle/>
        <a:p>
          <a:r>
            <a:rPr lang="en-US"/>
            <a:t>Direct Connection</a:t>
          </a:r>
        </a:p>
      </dgm:t>
    </dgm:pt>
    <dgm:pt modelId="{19FEE08A-6927-46FE-BA7E-60455BCFFAE8}" type="parTrans" cxnId="{B0CFD7BC-C728-470E-9181-486B66668D2B}">
      <dgm:prSet/>
      <dgm:spPr/>
      <dgm:t>
        <a:bodyPr/>
        <a:lstStyle/>
        <a:p>
          <a:endParaRPr lang="en-US"/>
        </a:p>
      </dgm:t>
    </dgm:pt>
    <dgm:pt modelId="{E473F1BA-DDE5-4E36-97BB-CF16879024E2}" type="sibTrans" cxnId="{B0CFD7BC-C728-470E-9181-486B66668D2B}">
      <dgm:prSet/>
      <dgm:spPr/>
      <dgm:t>
        <a:bodyPr/>
        <a:lstStyle/>
        <a:p>
          <a:endParaRPr lang="en-US"/>
        </a:p>
      </dgm:t>
    </dgm:pt>
    <dgm:pt modelId="{B7908865-CBF1-42A7-BC90-8E171C5CA42E}">
      <dgm:prSet/>
      <dgm:spPr/>
      <dgm:t>
        <a:bodyPr/>
        <a:lstStyle/>
        <a:p>
          <a:r>
            <a:rPr lang="en-US"/>
            <a:t>Similarity in Data</a:t>
          </a:r>
        </a:p>
      </dgm:t>
    </dgm:pt>
    <dgm:pt modelId="{AA22F779-DFA1-47C8-B336-18EF1F9EF1D5}" type="parTrans" cxnId="{53AC5BF7-C85A-42DE-ACD0-94AD48F1DAEB}">
      <dgm:prSet/>
      <dgm:spPr/>
      <dgm:t>
        <a:bodyPr/>
        <a:lstStyle/>
        <a:p>
          <a:endParaRPr lang="en-US"/>
        </a:p>
      </dgm:t>
    </dgm:pt>
    <dgm:pt modelId="{08D01C60-C421-49DA-B0DE-80BFC9EAC85B}" type="sibTrans" cxnId="{53AC5BF7-C85A-42DE-ACD0-94AD48F1DAEB}">
      <dgm:prSet/>
      <dgm:spPr/>
      <dgm:t>
        <a:bodyPr/>
        <a:lstStyle/>
        <a:p>
          <a:endParaRPr lang="en-US"/>
        </a:p>
      </dgm:t>
    </dgm:pt>
    <dgm:pt modelId="{B9183F37-F5C5-4059-9E9A-A183AD105346}">
      <dgm:prSet/>
      <dgm:spPr/>
      <dgm:t>
        <a:bodyPr/>
        <a:lstStyle/>
        <a:p>
          <a:r>
            <a:rPr lang="en-US"/>
            <a:t>Scope of Virus</a:t>
          </a:r>
        </a:p>
      </dgm:t>
    </dgm:pt>
    <dgm:pt modelId="{6E8F3FD5-98E6-48EA-A001-B83F8F65F32E}" type="parTrans" cxnId="{5BA42B79-B23A-4B9B-843C-AEC468BE4247}">
      <dgm:prSet/>
      <dgm:spPr/>
      <dgm:t>
        <a:bodyPr/>
        <a:lstStyle/>
        <a:p>
          <a:endParaRPr lang="en-US"/>
        </a:p>
      </dgm:t>
    </dgm:pt>
    <dgm:pt modelId="{52BE5200-B31C-4D9F-8535-03D3289E1129}" type="sibTrans" cxnId="{5BA42B79-B23A-4B9B-843C-AEC468BE4247}">
      <dgm:prSet/>
      <dgm:spPr/>
      <dgm:t>
        <a:bodyPr/>
        <a:lstStyle/>
        <a:p>
          <a:endParaRPr lang="en-US"/>
        </a:p>
      </dgm:t>
    </dgm:pt>
    <dgm:pt modelId="{821654BA-98BE-4D74-AC44-DF81ABA1A194}" type="pres">
      <dgm:prSet presAssocID="{DA7D643F-E5F8-4783-B16B-78963BA7D603}" presName="root" presStyleCnt="0">
        <dgm:presLayoutVars>
          <dgm:dir/>
          <dgm:resizeHandles val="exact"/>
        </dgm:presLayoutVars>
      </dgm:prSet>
      <dgm:spPr/>
    </dgm:pt>
    <dgm:pt modelId="{6C10FF03-16E3-4136-A7B5-D8EEA6AE514F}" type="pres">
      <dgm:prSet presAssocID="{265F14FC-4857-4BEC-B60D-18B371404E4E}" presName="compNode" presStyleCnt="0"/>
      <dgm:spPr/>
    </dgm:pt>
    <dgm:pt modelId="{869EB653-FE76-4EA6-B255-3780EAA71A3B}" type="pres">
      <dgm:prSet presAssocID="{265F14FC-4857-4BEC-B60D-18B371404E4E}" presName="bgRect" presStyleLbl="bgShp" presStyleIdx="0" presStyleCnt="3"/>
      <dgm:spPr/>
    </dgm:pt>
    <dgm:pt modelId="{5D65B4D6-0965-4854-AB61-B27F7835F36A}" type="pres">
      <dgm:prSet presAssocID="{265F14FC-4857-4BEC-B60D-18B371404E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4BDBAB59-4640-4D26-B68E-3672BF809A79}" type="pres">
      <dgm:prSet presAssocID="{265F14FC-4857-4BEC-B60D-18B371404E4E}" presName="spaceRect" presStyleCnt="0"/>
      <dgm:spPr/>
    </dgm:pt>
    <dgm:pt modelId="{B0CCBCDE-AA5C-4064-82EE-D73CFD03E516}" type="pres">
      <dgm:prSet presAssocID="{265F14FC-4857-4BEC-B60D-18B371404E4E}" presName="parTx" presStyleLbl="revTx" presStyleIdx="0" presStyleCnt="3">
        <dgm:presLayoutVars>
          <dgm:chMax val="0"/>
          <dgm:chPref val="0"/>
        </dgm:presLayoutVars>
      </dgm:prSet>
      <dgm:spPr/>
    </dgm:pt>
    <dgm:pt modelId="{9B0805CB-DF5C-40C6-9EB2-41032D13B7D0}" type="pres">
      <dgm:prSet presAssocID="{E473F1BA-DDE5-4E36-97BB-CF16879024E2}" presName="sibTrans" presStyleCnt="0"/>
      <dgm:spPr/>
    </dgm:pt>
    <dgm:pt modelId="{827FEA0E-DEC3-42DE-9C74-2D243CCBFBB5}" type="pres">
      <dgm:prSet presAssocID="{B7908865-CBF1-42A7-BC90-8E171C5CA42E}" presName="compNode" presStyleCnt="0"/>
      <dgm:spPr/>
    </dgm:pt>
    <dgm:pt modelId="{8F359A31-C182-4217-9D9D-F71E00380953}" type="pres">
      <dgm:prSet presAssocID="{B7908865-CBF1-42A7-BC90-8E171C5CA42E}" presName="bgRect" presStyleLbl="bgShp" presStyleIdx="1" presStyleCnt="3"/>
      <dgm:spPr/>
    </dgm:pt>
    <dgm:pt modelId="{D9A95275-1CF2-41CD-A228-CC530A1B8C20}" type="pres">
      <dgm:prSet presAssocID="{B7908865-CBF1-42A7-BC90-8E171C5CA4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90E01E-E4B4-47BC-9E8F-087B0516B32F}" type="pres">
      <dgm:prSet presAssocID="{B7908865-CBF1-42A7-BC90-8E171C5CA42E}" presName="spaceRect" presStyleCnt="0"/>
      <dgm:spPr/>
    </dgm:pt>
    <dgm:pt modelId="{6597D6C3-59BB-479C-9A2E-BB6AF0A2ECB4}" type="pres">
      <dgm:prSet presAssocID="{B7908865-CBF1-42A7-BC90-8E171C5CA42E}" presName="parTx" presStyleLbl="revTx" presStyleIdx="1" presStyleCnt="3">
        <dgm:presLayoutVars>
          <dgm:chMax val="0"/>
          <dgm:chPref val="0"/>
        </dgm:presLayoutVars>
      </dgm:prSet>
      <dgm:spPr/>
    </dgm:pt>
    <dgm:pt modelId="{BCB52AE5-F64C-4556-8C69-EC937AEA3F96}" type="pres">
      <dgm:prSet presAssocID="{08D01C60-C421-49DA-B0DE-80BFC9EAC85B}" presName="sibTrans" presStyleCnt="0"/>
      <dgm:spPr/>
    </dgm:pt>
    <dgm:pt modelId="{BE0FFF7F-5A01-4207-BA6B-6982BA4308B6}" type="pres">
      <dgm:prSet presAssocID="{B9183F37-F5C5-4059-9E9A-A183AD105346}" presName="compNode" presStyleCnt="0"/>
      <dgm:spPr/>
    </dgm:pt>
    <dgm:pt modelId="{CCE69940-81AB-45D4-8505-9E40E5ADACC3}" type="pres">
      <dgm:prSet presAssocID="{B9183F37-F5C5-4059-9E9A-A183AD105346}" presName="bgRect" presStyleLbl="bgShp" presStyleIdx="2" presStyleCnt="3"/>
      <dgm:spPr/>
    </dgm:pt>
    <dgm:pt modelId="{54498B64-EA46-4701-91B1-C77FE0A4516A}" type="pres">
      <dgm:prSet presAssocID="{B9183F37-F5C5-4059-9E9A-A183AD105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D519F22-BE5D-4FBE-AAE7-893C344731AA}" type="pres">
      <dgm:prSet presAssocID="{B9183F37-F5C5-4059-9E9A-A183AD105346}" presName="spaceRect" presStyleCnt="0"/>
      <dgm:spPr/>
    </dgm:pt>
    <dgm:pt modelId="{192B4764-4521-4AD5-99BD-689D73F3D18A}" type="pres">
      <dgm:prSet presAssocID="{B9183F37-F5C5-4059-9E9A-A183AD105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EC742E-7B34-4243-9038-9F5A2B10740A}" type="presOf" srcId="{265F14FC-4857-4BEC-B60D-18B371404E4E}" destId="{B0CCBCDE-AA5C-4064-82EE-D73CFD03E516}" srcOrd="0" destOrd="0" presId="urn:microsoft.com/office/officeart/2018/2/layout/IconVerticalSolidList"/>
    <dgm:cxn modelId="{9263604B-1D8D-4E73-ACEF-EC644118052B}" type="presOf" srcId="{B9183F37-F5C5-4059-9E9A-A183AD105346}" destId="{192B4764-4521-4AD5-99BD-689D73F3D18A}" srcOrd="0" destOrd="0" presId="urn:microsoft.com/office/officeart/2018/2/layout/IconVerticalSolidList"/>
    <dgm:cxn modelId="{3DF8DF61-5B98-4F10-9A17-FA410B413288}" type="presOf" srcId="{DA7D643F-E5F8-4783-B16B-78963BA7D603}" destId="{821654BA-98BE-4D74-AC44-DF81ABA1A194}" srcOrd="0" destOrd="0" presId="urn:microsoft.com/office/officeart/2018/2/layout/IconVerticalSolidList"/>
    <dgm:cxn modelId="{5BA42B79-B23A-4B9B-843C-AEC468BE4247}" srcId="{DA7D643F-E5F8-4783-B16B-78963BA7D603}" destId="{B9183F37-F5C5-4059-9E9A-A183AD105346}" srcOrd="2" destOrd="0" parTransId="{6E8F3FD5-98E6-48EA-A001-B83F8F65F32E}" sibTransId="{52BE5200-B31C-4D9F-8535-03D3289E1129}"/>
    <dgm:cxn modelId="{A8C6CAB4-68E4-49C7-8125-E23FCCD1CE98}" type="presOf" srcId="{B7908865-CBF1-42A7-BC90-8E171C5CA42E}" destId="{6597D6C3-59BB-479C-9A2E-BB6AF0A2ECB4}" srcOrd="0" destOrd="0" presId="urn:microsoft.com/office/officeart/2018/2/layout/IconVerticalSolidList"/>
    <dgm:cxn modelId="{B0CFD7BC-C728-470E-9181-486B66668D2B}" srcId="{DA7D643F-E5F8-4783-B16B-78963BA7D603}" destId="{265F14FC-4857-4BEC-B60D-18B371404E4E}" srcOrd="0" destOrd="0" parTransId="{19FEE08A-6927-46FE-BA7E-60455BCFFAE8}" sibTransId="{E473F1BA-DDE5-4E36-97BB-CF16879024E2}"/>
    <dgm:cxn modelId="{53AC5BF7-C85A-42DE-ACD0-94AD48F1DAEB}" srcId="{DA7D643F-E5F8-4783-B16B-78963BA7D603}" destId="{B7908865-CBF1-42A7-BC90-8E171C5CA42E}" srcOrd="1" destOrd="0" parTransId="{AA22F779-DFA1-47C8-B336-18EF1F9EF1D5}" sibTransId="{08D01C60-C421-49DA-B0DE-80BFC9EAC85B}"/>
    <dgm:cxn modelId="{9FC6DD0B-D62E-4BE7-AAA1-E66610163F34}" type="presParOf" srcId="{821654BA-98BE-4D74-AC44-DF81ABA1A194}" destId="{6C10FF03-16E3-4136-A7B5-D8EEA6AE514F}" srcOrd="0" destOrd="0" presId="urn:microsoft.com/office/officeart/2018/2/layout/IconVerticalSolidList"/>
    <dgm:cxn modelId="{A1E3D3FE-FFB8-4753-8340-661C0C744A9C}" type="presParOf" srcId="{6C10FF03-16E3-4136-A7B5-D8EEA6AE514F}" destId="{869EB653-FE76-4EA6-B255-3780EAA71A3B}" srcOrd="0" destOrd="0" presId="urn:microsoft.com/office/officeart/2018/2/layout/IconVerticalSolidList"/>
    <dgm:cxn modelId="{6B4CBA2D-4322-4493-B718-B9A9EBBFDAE7}" type="presParOf" srcId="{6C10FF03-16E3-4136-A7B5-D8EEA6AE514F}" destId="{5D65B4D6-0965-4854-AB61-B27F7835F36A}" srcOrd="1" destOrd="0" presId="urn:microsoft.com/office/officeart/2018/2/layout/IconVerticalSolidList"/>
    <dgm:cxn modelId="{CED0D339-0C14-4127-A8C4-D9B77559E32B}" type="presParOf" srcId="{6C10FF03-16E3-4136-A7B5-D8EEA6AE514F}" destId="{4BDBAB59-4640-4D26-B68E-3672BF809A79}" srcOrd="2" destOrd="0" presId="urn:microsoft.com/office/officeart/2018/2/layout/IconVerticalSolidList"/>
    <dgm:cxn modelId="{7800D058-16AC-4F5E-8FD7-28F42416E9CB}" type="presParOf" srcId="{6C10FF03-16E3-4136-A7B5-D8EEA6AE514F}" destId="{B0CCBCDE-AA5C-4064-82EE-D73CFD03E516}" srcOrd="3" destOrd="0" presId="urn:microsoft.com/office/officeart/2018/2/layout/IconVerticalSolidList"/>
    <dgm:cxn modelId="{0A482F0B-E73C-4413-A9F9-0D662140B812}" type="presParOf" srcId="{821654BA-98BE-4D74-AC44-DF81ABA1A194}" destId="{9B0805CB-DF5C-40C6-9EB2-41032D13B7D0}" srcOrd="1" destOrd="0" presId="urn:microsoft.com/office/officeart/2018/2/layout/IconVerticalSolidList"/>
    <dgm:cxn modelId="{8FCB56EB-6DAF-45B2-B019-32EADB8BCBB6}" type="presParOf" srcId="{821654BA-98BE-4D74-AC44-DF81ABA1A194}" destId="{827FEA0E-DEC3-42DE-9C74-2D243CCBFBB5}" srcOrd="2" destOrd="0" presId="urn:microsoft.com/office/officeart/2018/2/layout/IconVerticalSolidList"/>
    <dgm:cxn modelId="{C2AA6D59-5531-4535-91EF-12CF18E66575}" type="presParOf" srcId="{827FEA0E-DEC3-42DE-9C74-2D243CCBFBB5}" destId="{8F359A31-C182-4217-9D9D-F71E00380953}" srcOrd="0" destOrd="0" presId="urn:microsoft.com/office/officeart/2018/2/layout/IconVerticalSolidList"/>
    <dgm:cxn modelId="{4F5FC68C-E411-4136-87AA-F914B30469E7}" type="presParOf" srcId="{827FEA0E-DEC3-42DE-9C74-2D243CCBFBB5}" destId="{D9A95275-1CF2-41CD-A228-CC530A1B8C20}" srcOrd="1" destOrd="0" presId="urn:microsoft.com/office/officeart/2018/2/layout/IconVerticalSolidList"/>
    <dgm:cxn modelId="{7B337563-6AED-4094-8DBF-F80102510228}" type="presParOf" srcId="{827FEA0E-DEC3-42DE-9C74-2D243CCBFBB5}" destId="{3F90E01E-E4B4-47BC-9E8F-087B0516B32F}" srcOrd="2" destOrd="0" presId="urn:microsoft.com/office/officeart/2018/2/layout/IconVerticalSolidList"/>
    <dgm:cxn modelId="{8691FEE4-9084-4F51-9274-7D63F450A10B}" type="presParOf" srcId="{827FEA0E-DEC3-42DE-9C74-2D243CCBFBB5}" destId="{6597D6C3-59BB-479C-9A2E-BB6AF0A2ECB4}" srcOrd="3" destOrd="0" presId="urn:microsoft.com/office/officeart/2018/2/layout/IconVerticalSolidList"/>
    <dgm:cxn modelId="{891C23A1-FEAE-4B37-BE0D-B2DF09357C23}" type="presParOf" srcId="{821654BA-98BE-4D74-AC44-DF81ABA1A194}" destId="{BCB52AE5-F64C-4556-8C69-EC937AEA3F96}" srcOrd="3" destOrd="0" presId="urn:microsoft.com/office/officeart/2018/2/layout/IconVerticalSolidList"/>
    <dgm:cxn modelId="{A6B6BC43-2803-43B4-B6C5-EE9599008CB2}" type="presParOf" srcId="{821654BA-98BE-4D74-AC44-DF81ABA1A194}" destId="{BE0FFF7F-5A01-4207-BA6B-6982BA4308B6}" srcOrd="4" destOrd="0" presId="urn:microsoft.com/office/officeart/2018/2/layout/IconVerticalSolidList"/>
    <dgm:cxn modelId="{4194B403-3728-4C58-98DA-1609417321D8}" type="presParOf" srcId="{BE0FFF7F-5A01-4207-BA6B-6982BA4308B6}" destId="{CCE69940-81AB-45D4-8505-9E40E5ADACC3}" srcOrd="0" destOrd="0" presId="urn:microsoft.com/office/officeart/2018/2/layout/IconVerticalSolidList"/>
    <dgm:cxn modelId="{ADD2AEA7-D517-465B-9656-CE972D2B3BB2}" type="presParOf" srcId="{BE0FFF7F-5A01-4207-BA6B-6982BA4308B6}" destId="{54498B64-EA46-4701-91B1-C77FE0A4516A}" srcOrd="1" destOrd="0" presId="urn:microsoft.com/office/officeart/2018/2/layout/IconVerticalSolidList"/>
    <dgm:cxn modelId="{5AF7AED3-ED80-4087-8E94-73A93055D061}" type="presParOf" srcId="{BE0FFF7F-5A01-4207-BA6B-6982BA4308B6}" destId="{CD519F22-BE5D-4FBE-AAE7-893C344731AA}" srcOrd="2" destOrd="0" presId="urn:microsoft.com/office/officeart/2018/2/layout/IconVerticalSolidList"/>
    <dgm:cxn modelId="{CCA00702-1B36-414D-AEF2-E7DF3337DD37}" type="presParOf" srcId="{BE0FFF7F-5A01-4207-BA6B-6982BA4308B6}" destId="{192B4764-4521-4AD5-99BD-689D73F3D1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3B009-D067-473B-BF14-D93C8C4A6755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6E47AB-8D00-4EB4-A911-FF6C7D70AAF3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66EB5-B26C-40CE-B2DA-F5B8907FFB97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 we accurately quantify the risk of contamination from Coronavirus for each US city?</a:t>
          </a:r>
        </a:p>
      </dsp:txBody>
      <dsp:txXfrm>
        <a:off x="1456287" y="538"/>
        <a:ext cx="3428915" cy="1260854"/>
      </dsp:txXfrm>
    </dsp:sp>
    <dsp:sp modelId="{8EC6AB0C-9703-47D0-A669-43F6B632F65A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DF063-3208-45BF-9C03-9A67755C5082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2ED66-DDA5-410A-8469-6B880A62B2C0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Which US cities have the highest risk of contraction?</a:t>
          </a:r>
        </a:p>
      </dsp:txBody>
      <dsp:txXfrm>
        <a:off x="1456287" y="1576607"/>
        <a:ext cx="3428915" cy="1260854"/>
      </dsp:txXfrm>
    </dsp:sp>
    <dsp:sp modelId="{41F8D43A-F70E-4E06-8D58-2AACF4EDAA2D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E162-D4D0-423D-AB1F-DD1E4D0EFC3C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FA403-AC18-4B49-81E3-512ED6E93BCB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Should Texas airports consider a stronger response?</a:t>
          </a:r>
        </a:p>
      </dsp:txBody>
      <dsp:txXfrm>
        <a:off x="1456287" y="3152675"/>
        <a:ext cx="3428915" cy="1260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207ED-F78E-564A-949F-FA986AAC2EE2}">
      <dsp:nvSpPr>
        <dsp:cNvPr id="0" name=""/>
        <dsp:cNvSpPr/>
      </dsp:nvSpPr>
      <dsp:spPr>
        <a:xfrm>
          <a:off x="0" y="1063134"/>
          <a:ext cx="488520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8DBD5-2AF2-DC48-A293-1737B79433C2}">
      <dsp:nvSpPr>
        <dsp:cNvPr id="0" name=""/>
        <dsp:cNvSpPr/>
      </dsp:nvSpPr>
      <dsp:spPr>
        <a:xfrm>
          <a:off x="244260" y="457974"/>
          <a:ext cx="3419642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dirty="0"/>
            <a:t>Primary</a:t>
          </a:r>
        </a:p>
      </dsp:txBody>
      <dsp:txXfrm>
        <a:off x="303343" y="517057"/>
        <a:ext cx="3301476" cy="1092154"/>
      </dsp:txXfrm>
    </dsp:sp>
    <dsp:sp modelId="{353D1200-CFF0-CE4F-8A69-01D3AA04310D}">
      <dsp:nvSpPr>
        <dsp:cNvPr id="0" name=""/>
        <dsp:cNvSpPr/>
      </dsp:nvSpPr>
      <dsp:spPr>
        <a:xfrm>
          <a:off x="0" y="2922894"/>
          <a:ext cx="488520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18AC0-D89A-4D42-9E06-421E1B8B66BB}">
      <dsp:nvSpPr>
        <dsp:cNvPr id="0" name=""/>
        <dsp:cNvSpPr/>
      </dsp:nvSpPr>
      <dsp:spPr>
        <a:xfrm>
          <a:off x="244260" y="2317734"/>
          <a:ext cx="3419642" cy="12103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254" tIns="0" rIns="129254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dirty="0"/>
            <a:t>Secondary</a:t>
          </a:r>
        </a:p>
      </dsp:txBody>
      <dsp:txXfrm>
        <a:off x="303343" y="2376817"/>
        <a:ext cx="3301476" cy="1092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82AC4-930F-4BDB-9CEE-C63168DFF641}">
      <dsp:nvSpPr>
        <dsp:cNvPr id="0" name=""/>
        <dsp:cNvSpPr/>
      </dsp:nvSpPr>
      <dsp:spPr>
        <a:xfrm>
          <a:off x="790109" y="360001"/>
          <a:ext cx="974325" cy="974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7DC9D-54F5-4144-919D-39CF94F7B05D}">
      <dsp:nvSpPr>
        <dsp:cNvPr id="0" name=""/>
        <dsp:cNvSpPr/>
      </dsp:nvSpPr>
      <dsp:spPr>
        <a:xfrm>
          <a:off x="194687" y="1633382"/>
          <a:ext cx="21651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American and Chinese Flight Records</a:t>
          </a:r>
        </a:p>
      </dsp:txBody>
      <dsp:txXfrm>
        <a:off x="194687" y="1633382"/>
        <a:ext cx="2165168" cy="720000"/>
      </dsp:txXfrm>
    </dsp:sp>
    <dsp:sp modelId="{336B53C4-B2A4-490D-BF36-168CDFF6019A}">
      <dsp:nvSpPr>
        <dsp:cNvPr id="0" name=""/>
        <dsp:cNvSpPr/>
      </dsp:nvSpPr>
      <dsp:spPr>
        <a:xfrm>
          <a:off x="3334181" y="360001"/>
          <a:ext cx="974325" cy="9743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0CDE8-83E9-4286-B036-197F01125B64}">
      <dsp:nvSpPr>
        <dsp:cNvPr id="0" name=""/>
        <dsp:cNvSpPr/>
      </dsp:nvSpPr>
      <dsp:spPr>
        <a:xfrm>
          <a:off x="2738760" y="1633382"/>
          <a:ext cx="21651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American Airport Code and Location Database</a:t>
          </a:r>
        </a:p>
      </dsp:txBody>
      <dsp:txXfrm>
        <a:off x="2738760" y="1633382"/>
        <a:ext cx="2165168" cy="720000"/>
      </dsp:txXfrm>
    </dsp:sp>
    <dsp:sp modelId="{BB25B531-4066-406F-814C-8EB70CA49DA8}">
      <dsp:nvSpPr>
        <dsp:cNvPr id="0" name=""/>
        <dsp:cNvSpPr/>
      </dsp:nvSpPr>
      <dsp:spPr>
        <a:xfrm>
          <a:off x="5878254" y="360001"/>
          <a:ext cx="974325" cy="9743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0A781-CB09-4BCD-A8CB-261D5DEA80A7}">
      <dsp:nvSpPr>
        <dsp:cNvPr id="0" name=""/>
        <dsp:cNvSpPr/>
      </dsp:nvSpPr>
      <dsp:spPr>
        <a:xfrm>
          <a:off x="5282832" y="1633382"/>
          <a:ext cx="216516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Wuhan Virus Confirmed Case Numbers</a:t>
          </a:r>
        </a:p>
      </dsp:txBody>
      <dsp:txXfrm>
        <a:off x="5282832" y="1633382"/>
        <a:ext cx="216516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EB653-FE76-4EA6-B255-3780EAA71A3B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5B4D6-0965-4854-AB61-B27F7835F36A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BCDE-AA5C-4064-82EE-D73CFD03E516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Direct Connection</a:t>
          </a:r>
        </a:p>
      </dsp:txBody>
      <dsp:txXfrm>
        <a:off x="1456287" y="538"/>
        <a:ext cx="3428915" cy="1260854"/>
      </dsp:txXfrm>
    </dsp:sp>
    <dsp:sp modelId="{8F359A31-C182-4217-9D9D-F71E00380953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95275-1CF2-41CD-A228-CC530A1B8C20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7D6C3-59BB-479C-9A2E-BB6AF0A2ECB4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Similarity in Data</a:t>
          </a:r>
        </a:p>
      </dsp:txBody>
      <dsp:txXfrm>
        <a:off x="1456287" y="1576607"/>
        <a:ext cx="3428915" cy="1260854"/>
      </dsp:txXfrm>
    </dsp:sp>
    <dsp:sp modelId="{CCE69940-81AB-45D4-8505-9E40E5ADACC3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98B64-EA46-4701-91B1-C77FE0A4516A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B4764-4521-4AD5-99BD-689D73F3D18A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Scope of Virus</a:t>
          </a:r>
        </a:p>
      </dsp:txBody>
      <dsp:txXfrm>
        <a:off x="1456287" y="3152675"/>
        <a:ext cx="3428915" cy="126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41" y="4255516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Daniyar </a:t>
            </a:r>
            <a:r>
              <a:rPr lang="en-US" altLang="ko-KR" sz="1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Akizhanov</a:t>
            </a:r>
            <a:r>
              <a:rPr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Austin Hushower</a:t>
            </a:r>
            <a:r>
              <a:rPr kumimoji="0" lang="en-US" altLang="ko-KR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0040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Risk and Spread of Wuhan Coronavirus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27D37-2907-F04C-8847-313670A661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19590" y="1575672"/>
            <a:ext cx="7872890" cy="29957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Number of Infected: By far the most significant risk to a city are those who are already there…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Flight Risks: Number of direct flights to China. Note that this can not include Wuhan, as Wuhan airport was closed January 24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E241B-AC1C-8F45-A842-C5395F1F9D3E}"/>
              </a:ext>
            </a:extLst>
          </p:cNvPr>
          <p:cNvSpPr/>
          <p:nvPr/>
        </p:nvSpPr>
        <p:spPr>
          <a:xfrm>
            <a:off x="1043608" y="483518"/>
            <a:ext cx="4885203" cy="10332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B2E6BD-275C-FF4C-828D-AD856F776FAE}"/>
              </a:ext>
            </a:extLst>
          </p:cNvPr>
          <p:cNvGrpSpPr/>
          <p:nvPr/>
        </p:nvGrpSpPr>
        <p:grpSpPr>
          <a:xfrm>
            <a:off x="1259632" y="-20538"/>
            <a:ext cx="3419642" cy="1210320"/>
            <a:chOff x="-1483932" y="212854"/>
            <a:chExt cx="3419642" cy="121032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BA175B-DA54-3441-966B-049D6FB2C5B1}"/>
                </a:ext>
              </a:extLst>
            </p:cNvPr>
            <p:cNvSpPr/>
            <p:nvPr/>
          </p:nvSpPr>
          <p:spPr>
            <a:xfrm>
              <a:off x="-1483932" y="212854"/>
              <a:ext cx="3419642" cy="1210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DB7C0D05-F6A5-FB40-9A6F-B048E8583737}"/>
                </a:ext>
              </a:extLst>
            </p:cNvPr>
            <p:cNvSpPr txBox="1"/>
            <p:nvPr/>
          </p:nvSpPr>
          <p:spPr>
            <a:xfrm>
              <a:off x="-1339916" y="212854"/>
              <a:ext cx="3168352" cy="10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254" tIns="0" rIns="129254" bIns="0" numCol="1" spcCol="1270" anchor="ctr" anchorCtr="0">
              <a:noAutofit/>
            </a:bodyPr>
            <a:lstStyle/>
            <a:p>
              <a:pPr marL="0" lvl="0" indent="0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100" kern="1200" dirty="0"/>
                <a:t>Primary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57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27D37-2907-F04C-8847-313670A661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19590" y="1575672"/>
            <a:ext cx="7872890" cy="29957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Second Degree Connections: A city is connected,    with at least one stop to a major Chinese 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Traffic at Airport: The volume of passengers at an  airport increases the chance for transmission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E241B-AC1C-8F45-A842-C5395F1F9D3E}"/>
              </a:ext>
            </a:extLst>
          </p:cNvPr>
          <p:cNvSpPr/>
          <p:nvPr/>
        </p:nvSpPr>
        <p:spPr>
          <a:xfrm>
            <a:off x="1043608" y="483518"/>
            <a:ext cx="4885203" cy="10332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B2E6BD-275C-FF4C-828D-AD856F776FAE}"/>
              </a:ext>
            </a:extLst>
          </p:cNvPr>
          <p:cNvGrpSpPr/>
          <p:nvPr/>
        </p:nvGrpSpPr>
        <p:grpSpPr>
          <a:xfrm>
            <a:off x="1259632" y="-20538"/>
            <a:ext cx="3419642" cy="1210320"/>
            <a:chOff x="-1483932" y="212854"/>
            <a:chExt cx="3419642" cy="1210320"/>
          </a:xfrm>
          <a:solidFill>
            <a:schemeClr val="accent3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BA175B-DA54-3441-966B-049D6FB2C5B1}"/>
                </a:ext>
              </a:extLst>
            </p:cNvPr>
            <p:cNvSpPr/>
            <p:nvPr/>
          </p:nvSpPr>
          <p:spPr>
            <a:xfrm>
              <a:off x="-1483932" y="212854"/>
              <a:ext cx="3419642" cy="121032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DB7C0D05-F6A5-FB40-9A6F-B048E8583737}"/>
                </a:ext>
              </a:extLst>
            </p:cNvPr>
            <p:cNvSpPr txBox="1"/>
            <p:nvPr/>
          </p:nvSpPr>
          <p:spPr>
            <a:xfrm>
              <a:off x="-1447190" y="212854"/>
              <a:ext cx="3275626" cy="10921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254" tIns="0" rIns="129254" bIns="0" numCol="1" spcCol="1270" anchor="ctr" anchorCtr="0">
              <a:noAutofit/>
            </a:bodyPr>
            <a:lstStyle/>
            <a:p>
              <a:pPr marL="0" lvl="0" indent="0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4100" dirty="0"/>
                <a:t>Secondary</a:t>
              </a:r>
              <a:endParaRPr lang="en-US" sz="4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8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7C56-ECA0-8542-9E58-25EDA821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53" y="454923"/>
            <a:ext cx="7838694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1532852"/>
            <a:ext cx="7642689" cy="60512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BF88670-AAFF-4072-806F-89BEFB7215F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38975914"/>
              </p:ext>
            </p:extLst>
          </p:nvPr>
        </p:nvGraphicFramePr>
        <p:xfrm>
          <a:off x="750655" y="1789042"/>
          <a:ext cx="7642689" cy="271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054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7C56-ECA0-8542-9E58-25EDA821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FE5EEE-E96D-A645-886E-54207B4AA4B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403648" y="987574"/>
                <a:ext cx="6912768" cy="299573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Risk Formula for Chinese Cities: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𝑐h𝑖𝑛𝑎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sz="1200" dirty="0"/>
                  <a:t>: number of confirmed cases divided by population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Primary Risk Formula for American Cities: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250∗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: An ID of a Chinese city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: number of direct flights to an infected Chinese city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: risk of that Chinese 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Secondary Risk Formula for American cities: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250∗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/>
                  <a:t>: An ID of a American city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/>
                  <a:t>: number of direct flights to said American city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/>
                  <a:t>: risk of that American city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FE5EEE-E96D-A645-886E-54207B4AA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403648" y="987574"/>
                <a:ext cx="6912768" cy="2995737"/>
              </a:xfrm>
              <a:blipFill>
                <a:blip r:embed="rId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5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82A426-AC86-6A46-BEEC-BEDD676E9E5E}"/>
              </a:ext>
            </a:extLst>
          </p:cNvPr>
          <p:cNvSpPr/>
          <p:nvPr/>
        </p:nvSpPr>
        <p:spPr>
          <a:xfrm>
            <a:off x="1999132" y="1640057"/>
            <a:ext cx="5145736" cy="1863385"/>
          </a:xfrm>
          <a:prstGeom prst="roundRect">
            <a:avLst>
              <a:gd name="adj" fmla="val 10000"/>
            </a:avLst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6C9058-33AA-A943-A291-F466C9355AC7}"/>
              </a:ext>
            </a:extLst>
          </p:cNvPr>
          <p:cNvGrpSpPr/>
          <p:nvPr/>
        </p:nvGrpSpPr>
        <p:grpSpPr>
          <a:xfrm>
            <a:off x="3491880" y="1945005"/>
            <a:ext cx="3428915" cy="1260854"/>
            <a:chOff x="1456287" y="538"/>
            <a:chExt cx="3428915" cy="12608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B13CBD-DCB7-3E42-8A2A-F24802328563}"/>
                </a:ext>
              </a:extLst>
            </p:cNvPr>
            <p:cNvSpPr/>
            <p:nvPr/>
          </p:nvSpPr>
          <p:spPr>
            <a:xfrm>
              <a:off x="1456287" y="538"/>
              <a:ext cx="3428915" cy="12608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42047-E6E6-7049-84DB-241EA2163E68}"/>
                </a:ext>
              </a:extLst>
            </p:cNvPr>
            <p:cNvSpPr txBox="1"/>
            <p:nvPr/>
          </p:nvSpPr>
          <p:spPr>
            <a:xfrm>
              <a:off x="1456287" y="538"/>
              <a:ext cx="3428915" cy="1260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440" tIns="133440" rIns="133440" bIns="13344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Highest Risk Cities</a:t>
              </a:r>
            </a:p>
          </p:txBody>
        </p:sp>
      </p:grpSp>
      <p:sp>
        <p:nvSpPr>
          <p:cNvPr id="7" name="Rectangle 6" descr="City">
            <a:extLst>
              <a:ext uri="{FF2B5EF4-FFF2-40B4-BE49-F238E27FC236}">
                <a16:creationId xmlns:a16="http://schemas.microsoft.com/office/drawing/2014/main" id="{53A2704D-D759-BF49-8E59-7D1F63599174}"/>
              </a:ext>
            </a:extLst>
          </p:cNvPr>
          <p:cNvSpPr/>
          <p:nvPr/>
        </p:nvSpPr>
        <p:spPr>
          <a:xfrm>
            <a:off x="2223205" y="1970155"/>
            <a:ext cx="1169685" cy="119752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1998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08DC56-C529-0041-BB13-8B764D2F9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61" y="482600"/>
            <a:ext cx="6766477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4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23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6160348-9DA1-1547-85AD-2F5D98C59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13601" b="10801"/>
          <a:stretch/>
        </p:blipFill>
        <p:spPr>
          <a:xfrm>
            <a:off x="482600" y="591124"/>
            <a:ext cx="8178799" cy="39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13F9E-4CA0-F943-B174-EFD1D9342CFC}"/>
              </a:ext>
            </a:extLst>
          </p:cNvPr>
          <p:cNvSpPr txBox="1"/>
          <p:nvPr/>
        </p:nvSpPr>
        <p:spPr>
          <a:xfrm>
            <a:off x="1367644" y="5147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Nationwide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1503D-23FB-CC45-BBCE-188F7EE66D9B}"/>
              </a:ext>
            </a:extLst>
          </p:cNvPr>
          <p:cNvSpPr txBox="1"/>
          <p:nvPr/>
        </p:nvSpPr>
        <p:spPr>
          <a:xfrm>
            <a:off x="1403648" y="843558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Mandatory Screenings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Mandatory screenings are in effect for anyone arrivals from the Wuhan area. Screenings occur at airports deemed “high risk” by the CDC: LAX, JFK, SFO, ATL, and 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Flights Rerouted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passenger whose journey originated in Wuhan China,  or the Hubei province will be rerouted to one of the five       aforementioned airports.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CDC, the  immediate health risk to the general American public “</a:t>
            </a:r>
            <a:r>
              <a:rPr lang="en-US" i="1" dirty="0"/>
              <a:t>is considered low at this time</a:t>
            </a:r>
            <a:r>
              <a:rPr lang="en-US" dirty="0"/>
              <a:t>.”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82A426-AC86-6A46-BEEC-BEDD676E9E5E}"/>
              </a:ext>
            </a:extLst>
          </p:cNvPr>
          <p:cNvSpPr/>
          <p:nvPr/>
        </p:nvSpPr>
        <p:spPr>
          <a:xfrm>
            <a:off x="1999132" y="1640057"/>
            <a:ext cx="5145736" cy="1863385"/>
          </a:xfrm>
          <a:prstGeom prst="roundRect">
            <a:avLst>
              <a:gd name="adj" fmla="val 1000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6C9058-33AA-A943-A291-F466C9355AC7}"/>
              </a:ext>
            </a:extLst>
          </p:cNvPr>
          <p:cNvGrpSpPr/>
          <p:nvPr/>
        </p:nvGrpSpPr>
        <p:grpSpPr>
          <a:xfrm>
            <a:off x="3419932" y="1945005"/>
            <a:ext cx="3600340" cy="1260854"/>
            <a:chOff x="1384339" y="538"/>
            <a:chExt cx="3600340" cy="12608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B13CBD-DCB7-3E42-8A2A-F24802328563}"/>
                </a:ext>
              </a:extLst>
            </p:cNvPr>
            <p:cNvSpPr/>
            <p:nvPr/>
          </p:nvSpPr>
          <p:spPr>
            <a:xfrm>
              <a:off x="1456287" y="538"/>
              <a:ext cx="3428915" cy="12608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42047-E6E6-7049-84DB-241EA2163E68}"/>
                </a:ext>
              </a:extLst>
            </p:cNvPr>
            <p:cNvSpPr txBox="1"/>
            <p:nvPr/>
          </p:nvSpPr>
          <p:spPr>
            <a:xfrm>
              <a:off x="1384339" y="538"/>
              <a:ext cx="3600340" cy="1260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440" tIns="133440" rIns="133440" bIns="13344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Risk to Texas?</a:t>
              </a:r>
              <a:endParaRPr lang="en-US" sz="2800" kern="1200" dirty="0"/>
            </a:p>
          </p:txBody>
        </p:sp>
      </p:grpSp>
      <p:sp>
        <p:nvSpPr>
          <p:cNvPr id="7" name="Rectangle 6" descr="Lock">
            <a:extLst>
              <a:ext uri="{FF2B5EF4-FFF2-40B4-BE49-F238E27FC236}">
                <a16:creationId xmlns:a16="http://schemas.microsoft.com/office/drawing/2014/main" id="{FE3EDE5E-3BFB-3E4A-AB58-5D34D1844B20}"/>
              </a:ext>
            </a:extLst>
          </p:cNvPr>
          <p:cNvSpPr/>
          <p:nvPr/>
        </p:nvSpPr>
        <p:spPr>
          <a:xfrm>
            <a:off x="2195797" y="1945005"/>
            <a:ext cx="1224135" cy="126085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6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13F9E-4CA0-F943-B174-EFD1D9342CFC}"/>
              </a:ext>
            </a:extLst>
          </p:cNvPr>
          <p:cNvSpPr txBox="1"/>
          <p:nvPr/>
        </p:nvSpPr>
        <p:spPr>
          <a:xfrm>
            <a:off x="1367644" y="5147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1503D-23FB-CC45-BBCE-188F7EE66D9B}"/>
              </a:ext>
            </a:extLst>
          </p:cNvPr>
          <p:cNvSpPr txBox="1"/>
          <p:nvPr/>
        </p:nvSpPr>
        <p:spPr>
          <a:xfrm>
            <a:off x="1403648" y="843558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IAH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Flyers posted warning travelers of the risks. Travelers are  advised to avoid meat markets, touching living or dead   animals, handling uncooked meat or being near sick       people while in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DFW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of December 24, no new procedures have been          implemented. Officials, however, note that “</a:t>
            </a:r>
            <a:r>
              <a:rPr lang="en-US" i="1" dirty="0"/>
              <a:t>DFW Airport’s first responders are trained and prepared to support the  CDC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E0DBD83-9EED-854A-8F77-741852FE3D30}"/>
              </a:ext>
            </a:extLst>
          </p:cNvPr>
          <p:cNvSpPr txBox="1"/>
          <p:nvPr/>
        </p:nvSpPr>
        <p:spPr>
          <a:xfrm>
            <a:off x="1331640" y="258449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arajita" panose="020B0604020202020204" pitchFamily="34" charset="0"/>
                <a:cs typeface="Aparajita" panose="020B0604020202020204" pitchFamily="34" charset="0"/>
              </a:rPr>
              <a:t>Spread of the Virus</a:t>
            </a:r>
          </a:p>
        </p:txBody>
      </p:sp>
      <p:pic>
        <p:nvPicPr>
          <p:cNvPr id="15" name="Picture 14" descr="A picture containing indoor, sign, photo, hanging&#10;&#10;Description automatically generated">
            <a:extLst>
              <a:ext uri="{FF2B5EF4-FFF2-40B4-BE49-F238E27FC236}">
                <a16:creationId xmlns:a16="http://schemas.microsoft.com/office/drawing/2014/main" id="{4FBFC5D2-8E03-9C49-B846-2ED1E436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/>
          <a:stretch/>
        </p:blipFill>
        <p:spPr>
          <a:xfrm>
            <a:off x="516756" y="987574"/>
            <a:ext cx="8663756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3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7E1E-1788-A440-9382-8C9E083E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Case for Stronger Measures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EA5AB8-29C8-4CD0-B616-862EF96EF53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414909121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6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85332-6B34-1E43-B139-B32303B632CF}"/>
              </a:ext>
            </a:extLst>
          </p:cNvPr>
          <p:cNvSpPr txBox="1"/>
          <p:nvPr/>
        </p:nvSpPr>
        <p:spPr>
          <a:xfrm>
            <a:off x="2267744" y="1059582"/>
            <a:ext cx="43924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latin typeface="Aparajita" panose="02020603050405020304" pitchFamily="18" charset="0"/>
                <a:cs typeface="Aparajita" panose="02020603050405020304" pitchFamily="18" charset="0"/>
              </a:rPr>
              <a:t>1438</a:t>
            </a:r>
            <a:endParaRPr lang="en-US" sz="3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31B1-3724-7044-8698-EC415BA4429F}"/>
              </a:ext>
            </a:extLst>
          </p:cNvPr>
          <p:cNvSpPr txBox="1"/>
          <p:nvPr/>
        </p:nvSpPr>
        <p:spPr>
          <a:xfrm>
            <a:off x="3563888" y="336383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Laboratory Confirmed Cases </a:t>
            </a:r>
            <a:r>
              <a:rPr lang="en-US" sz="1200" dirty="0"/>
              <a:t>(1:00 pm) </a:t>
            </a:r>
          </a:p>
        </p:txBody>
      </p:sp>
    </p:spTree>
    <p:extLst>
      <p:ext uri="{BB962C8B-B14F-4D97-AF65-F5344CB8AC3E}">
        <p14:creationId xmlns:p14="http://schemas.microsoft.com/office/powerpoint/2010/main" val="4035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uhan coronavirus map&quot;">
            <a:extLst>
              <a:ext uri="{FF2B5EF4-FFF2-40B4-BE49-F238E27FC236}">
                <a16:creationId xmlns:a16="http://schemas.microsoft.com/office/drawing/2014/main" id="{D25C9604-ED68-0F47-BE1A-986F9330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2658"/>
            <a:ext cx="7272808" cy="419818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9F38B-88A8-CC4A-B1E6-10FE9F52A82C}"/>
              </a:ext>
            </a:extLst>
          </p:cNvPr>
          <p:cNvSpPr txBox="1"/>
          <p:nvPr/>
        </p:nvSpPr>
        <p:spPr>
          <a:xfrm>
            <a:off x="4968044" y="4655952"/>
            <a:ext cx="349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Source: Bloomberg News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36A34-0C21-C242-A87E-B67C933427B6}"/>
              </a:ext>
            </a:extLst>
          </p:cNvPr>
          <p:cNvSpPr txBox="1"/>
          <p:nvPr/>
        </p:nvSpPr>
        <p:spPr>
          <a:xfrm>
            <a:off x="4499992" y="2624013"/>
            <a:ext cx="1152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1399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E84B6-7E96-1447-BAF4-B044B941064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95936" y="2283718"/>
            <a:ext cx="504056" cy="494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892448-6AC7-B640-9261-6AEFCC33B085}"/>
              </a:ext>
            </a:extLst>
          </p:cNvPr>
          <p:cNvSpPr txBox="1"/>
          <p:nvPr/>
        </p:nvSpPr>
        <p:spPr>
          <a:xfrm>
            <a:off x="2555776" y="3291830"/>
            <a:ext cx="1152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 Cases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0651E7-48EC-E345-AF85-E8036E9E7A58}"/>
              </a:ext>
            </a:extLst>
          </p:cNvPr>
          <p:cNvCxnSpPr>
            <a:cxnSpLocks/>
          </p:cNvCxnSpPr>
          <p:nvPr/>
        </p:nvCxnSpPr>
        <p:spPr>
          <a:xfrm flipV="1">
            <a:off x="3131840" y="2787774"/>
            <a:ext cx="648072" cy="50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8D6CAE-3782-6A4D-843E-54BED3093F04}"/>
              </a:ext>
            </a:extLst>
          </p:cNvPr>
          <p:cNvSpPr txBox="1"/>
          <p:nvPr/>
        </p:nvSpPr>
        <p:spPr>
          <a:xfrm>
            <a:off x="6084168" y="2643758"/>
            <a:ext cx="1152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 Cases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51D863-CD34-F544-873C-E63FAF0436F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60232" y="2283718"/>
            <a:ext cx="288032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B3BF44-1033-5641-BF60-9D6E2BDC3220}"/>
              </a:ext>
            </a:extLst>
          </p:cNvPr>
          <p:cNvSpPr txBox="1"/>
          <p:nvPr/>
        </p:nvSpPr>
        <p:spPr>
          <a:xfrm>
            <a:off x="1403648" y="2283718"/>
            <a:ext cx="1152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 Cases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D54A13-EFDF-9041-953A-FBF134FB4D1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619672" y="1903934"/>
            <a:ext cx="360040" cy="379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66D33C-E2F4-A848-AE70-0FBB81E61A5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707904" y="3867895"/>
            <a:ext cx="432048" cy="412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DE6F2E-C704-4B42-AD64-64705F18D239}"/>
              </a:ext>
            </a:extLst>
          </p:cNvPr>
          <p:cNvSpPr txBox="1"/>
          <p:nvPr/>
        </p:nvSpPr>
        <p:spPr>
          <a:xfrm>
            <a:off x="3131840" y="4280197"/>
            <a:ext cx="11521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 Case</a:t>
            </a:r>
          </a:p>
        </p:txBody>
      </p:sp>
    </p:spTree>
    <p:extLst>
      <p:ext uri="{BB962C8B-B14F-4D97-AF65-F5344CB8AC3E}">
        <p14:creationId xmlns:p14="http://schemas.microsoft.com/office/powerpoint/2010/main" val="17193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4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4528A-2D03-4A44-BD78-2E70FD5F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506603"/>
            <a:ext cx="8178799" cy="4130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10453-3BDB-8D4A-88F4-B89A47897176}"/>
              </a:ext>
            </a:extLst>
          </p:cNvPr>
          <p:cNvSpPr txBox="1"/>
          <p:nvPr/>
        </p:nvSpPr>
        <p:spPr>
          <a:xfrm>
            <a:off x="357760" y="4803998"/>
            <a:ext cx="830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Source: JHU CSSE Wuhan Virus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AD5D6-F0B4-C045-9244-81C0ADF515F6}"/>
              </a:ext>
            </a:extLst>
          </p:cNvPr>
          <p:cNvSpPr txBox="1"/>
          <p:nvPr/>
        </p:nvSpPr>
        <p:spPr>
          <a:xfrm>
            <a:off x="899592" y="10595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Mainland China</a:t>
            </a:r>
          </a:p>
          <a:p>
            <a:r>
              <a:rPr lang="en-US" dirty="0">
                <a:solidFill>
                  <a:srgbClr val="FFFF00"/>
                </a:solidFill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299136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2AD-4370-9141-8821-509DDA92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Questions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2E2C4F0-E62C-4D71-B3FD-A9DB01E24438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74428731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5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82A426-AC86-6A46-BEEC-BEDD676E9E5E}"/>
              </a:ext>
            </a:extLst>
          </p:cNvPr>
          <p:cNvSpPr/>
          <p:nvPr/>
        </p:nvSpPr>
        <p:spPr>
          <a:xfrm>
            <a:off x="1999132" y="1640057"/>
            <a:ext cx="5145736" cy="1863385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" name="Rectangle 9" descr="Warning">
            <a:extLst>
              <a:ext uri="{FF2B5EF4-FFF2-40B4-BE49-F238E27FC236}">
                <a16:creationId xmlns:a16="http://schemas.microsoft.com/office/drawing/2014/main" id="{8E02A8B0-C63D-F54D-B0D6-E0D993F25411}"/>
              </a:ext>
            </a:extLst>
          </p:cNvPr>
          <p:cNvSpPr/>
          <p:nvPr/>
        </p:nvSpPr>
        <p:spPr>
          <a:xfrm>
            <a:off x="2267744" y="1945005"/>
            <a:ext cx="1224136" cy="125348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6C9058-33AA-A943-A291-F466C9355AC7}"/>
              </a:ext>
            </a:extLst>
          </p:cNvPr>
          <p:cNvGrpSpPr/>
          <p:nvPr/>
        </p:nvGrpSpPr>
        <p:grpSpPr>
          <a:xfrm>
            <a:off x="3491880" y="1945005"/>
            <a:ext cx="3428915" cy="1260854"/>
            <a:chOff x="1456287" y="538"/>
            <a:chExt cx="3428915" cy="126085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B13CBD-DCB7-3E42-8A2A-F24802328563}"/>
                </a:ext>
              </a:extLst>
            </p:cNvPr>
            <p:cNvSpPr/>
            <p:nvPr/>
          </p:nvSpPr>
          <p:spPr>
            <a:xfrm>
              <a:off x="1456287" y="538"/>
              <a:ext cx="3428915" cy="12608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42047-E6E6-7049-84DB-241EA2163E68}"/>
                </a:ext>
              </a:extLst>
            </p:cNvPr>
            <p:cNvSpPr txBox="1"/>
            <p:nvPr/>
          </p:nvSpPr>
          <p:spPr>
            <a:xfrm>
              <a:off x="1456287" y="538"/>
              <a:ext cx="3428915" cy="12608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440" tIns="133440" rIns="133440" bIns="13344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Risk Quantification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32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D5DB700F-6224-B745-81C0-95375C4B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534"/>
            <a:ext cx="7916628" cy="40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3CBE-E9BF-7146-82EB-ACE1102DC4E9}"/>
              </a:ext>
            </a:extLst>
          </p:cNvPr>
          <p:cNvSpPr txBox="1"/>
          <p:nvPr/>
        </p:nvSpPr>
        <p:spPr>
          <a:xfrm>
            <a:off x="647271" y="759003"/>
            <a:ext cx="2562119" cy="359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Two Types of risk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BDFA0E4C-1171-45F9-A286-8CCC87E93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10530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22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459</Words>
  <Application>Microsoft Macintosh PowerPoint</Application>
  <PresentationFormat>On-screen Show (16:9)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Aparajita</vt:lpstr>
      <vt:lpstr>Arial</vt:lpstr>
      <vt:lpstr>Calibri</vt:lpstr>
      <vt:lpstr>Cambria Math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</vt:lpstr>
      <vt:lpstr>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Case for Stronger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Hushower</dc:creator>
  <cp:lastModifiedBy>Austin Hushower</cp:lastModifiedBy>
  <cp:revision>3</cp:revision>
  <dcterms:created xsi:type="dcterms:W3CDTF">2020-01-25T20:05:06Z</dcterms:created>
  <dcterms:modified xsi:type="dcterms:W3CDTF">2020-01-25T20:16:40Z</dcterms:modified>
</cp:coreProperties>
</file>