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Alfa Slab One" panose="020B0604020202020204" charset="0"/>
      <p:regular r:id="rId16"/>
    </p:embeddedFont>
    <p:embeddedFont>
      <p:font typeface="Proxima Nova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CABF751-FE9F-4273-8CBD-60EC3BE3BE39}">
  <a:tblStyle styleId="{DCABF751-FE9F-4273-8CBD-60EC3BE3BE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811" y="5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083238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173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b7b159a786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b7b159a786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82220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b7b159a78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b7b159a78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49064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b7b159a786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b7b159a786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32383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b7b159a786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b7b159a786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5294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6851713db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6851713db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1280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6851713db6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6851713db6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1317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6851713db6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6851713db6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7383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6851713db6_0_2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6851713db6_0_2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3953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b7b159a5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b7b159a5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4578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b7b159a786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b7b159a786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270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b7b159a78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b7b159a78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478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b7b159a78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b7b159a78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3022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69450" y="613950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PREDICTIVE MODEL FOR CAR INSURANCE CLAIM</a:t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9325" y="2410173"/>
            <a:ext cx="5857875" cy="245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Multivariate Analysis</a:t>
            </a:r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950" y="1374500"/>
            <a:ext cx="4186049" cy="311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 txBox="1"/>
          <p:nvPr/>
        </p:nvSpPr>
        <p:spPr>
          <a:xfrm>
            <a:off x="4572000" y="3348075"/>
            <a:ext cx="4408200" cy="15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Proxima Nova"/>
                <a:ea typeface="Proxima Nova"/>
                <a:cs typeface="Proxima Nova"/>
                <a:sym typeface="Proxima Nova"/>
              </a:rPr>
              <a:t>Inference:</a:t>
            </a:r>
            <a:endParaRPr sz="18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20675" algn="l" rtl="0">
              <a:spcBef>
                <a:spcPts val="0"/>
              </a:spcBef>
              <a:spcAft>
                <a:spcPts val="0"/>
              </a:spcAft>
              <a:buSzPts val="1450"/>
              <a:buFont typeface="Proxima Nova"/>
              <a:buChar char="●"/>
            </a:pPr>
            <a:r>
              <a:rPr lang="en-GB" sz="145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max_power, max_torque, displacement, airbags, cylinder, gear_box, turning_radius, gross_weight ,ncap rating and height are highly correlated to each other</a:t>
            </a:r>
            <a:endParaRPr sz="1450"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50"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Chi2 test</a:t>
            </a:r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900" y="1114150"/>
            <a:ext cx="4220101" cy="349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3"/>
          <p:cNvSpPr txBox="1"/>
          <p:nvPr/>
        </p:nvSpPr>
        <p:spPr>
          <a:xfrm>
            <a:off x="4892000" y="2929950"/>
            <a:ext cx="36486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Proxima Nova"/>
                <a:ea typeface="Proxima Nova"/>
                <a:cs typeface="Proxima Nova"/>
                <a:sym typeface="Proxima Nova"/>
              </a:rPr>
              <a:t>Inferences:</a:t>
            </a:r>
            <a:endParaRPr sz="18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-GB" sz="1800">
                <a:latin typeface="Proxima Nova"/>
                <a:ea typeface="Proxima Nova"/>
                <a:cs typeface="Proxima Nova"/>
                <a:sym typeface="Proxima Nova"/>
              </a:rPr>
              <a:t>Area_cluster,is_parking_sensors and segment are most important categorical features for the target class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Mutual Information</a:t>
            </a:r>
            <a:endParaRPr/>
          </a:p>
        </p:txBody>
      </p:sp>
      <p:sp>
        <p:nvSpPr>
          <p:cNvPr id="136" name="Google Shape;136;p24"/>
          <p:cNvSpPr txBox="1"/>
          <p:nvPr/>
        </p:nvSpPr>
        <p:spPr>
          <a:xfrm>
            <a:off x="5739075" y="2867775"/>
            <a:ext cx="3264300" cy="16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Proxima Nova"/>
                <a:ea typeface="Proxima Nova"/>
                <a:cs typeface="Proxima Nova"/>
                <a:sym typeface="Proxima Nova"/>
              </a:rPr>
              <a:t>Inferences:</a:t>
            </a:r>
            <a:endParaRPr sz="18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Proxima Nova"/>
              <a:buChar char="●"/>
            </a:pPr>
            <a:r>
              <a:rPr lang="en-GB" sz="1350">
                <a:highlight>
                  <a:srgbClr val="FFFFFF"/>
                </a:highlight>
              </a:rPr>
              <a:t>No features have much influence in target column.In the given features policy_tenure has more influence on target column that is also only almost 3%</a:t>
            </a:r>
            <a:endParaRPr sz="21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" name="AutoShape 2" descr="data:image/png;base64,iVBORw0KGgoAAAANSUhEUgAABmQAAAOCCAYAAABpor0VAAAAOXRFWHRTb2Z0d2FyZQBNYXRwbG90bGliIHZlcnNpb24zLjcuMSwgaHR0cHM6Ly9tYXRwbG90bGliLm9yZy/bCgiHAAAACXBIWXMAAA9hAAAPYQGoP6dpAAEAAElEQVR4nOzdf5yWdZ0v/tfcAwMI3CBpoyil0IrsCquQa34pNNKS1tMPo42tUxhGs4WepCh/lWlyTkqaLeOqiJguxx+1to91VxGxbTdWrc6WZq3rrxjMlJw0ZAZQfjgz3z88zNlxgLgHrxngfj4fDx/jXPf1ua73ixkR7tdc11XT0dHREQAAAAAAAApT6usBAAAAAAAA9nUKGQAAAAAAgIIpZAAAAAAAAAqmkAEAAAAAACiYQgYAAAAAAKBgChkAAAAAAICCKWQAAAAAAAAKppABAAAAAAAoWL++HmBv09HRkfb2jj45d6lU02fn7ktyVxe5q4vc1UXu6iJ3dZG7ushdXeSuLnJXF7mri9zVRe7eP29NTc0u7auQqVB7e0fWrt3Y6+ft16+U/fcfnNbWl/LKK+29fv6+Irfc1UBuuauB3HJXA7nlrgZyy10N5Ja7GsgtdzWQW+7eMmLE4NTW7loh45ZlAAAAAAAABVPIAAAAAAAAFEwhAwAAAAAAUDCFDAAAAAAAQMEUMgAAAAAAAAVTyAAAAAAAABRMIQMAAAAAAFAwhQwAAAAAAEDBFDIAAAAAAAAFU8gAAAAAAAAUTCEDAAAAAABQMIUMAAAAAABAwSouZFatWpVPfvKTOfroozN58uQsWLAgW7Zs+YPrOjo6ct111+XEE0/MhAkT8pGPfCQ///nPu+zzwAMPZO7cuZk6dWr+9E//NO9973tz/fXXZ+vWrd2O94Mf/CDve9/7Mn78+LznPe/J9773vW77bNmyJZdddlkmT56co48+Op/85CfT1NRUaWQAAAAAAIDdUlEh09LSkpkzZ2br1q1pbGzM3Llz893vfjeXXnrpH1y7ePHiLFy4MKeffnoWLVqUAw88MLNmzcpvfvObzn1uu+22bNy4Mf/jf/yPXHfddfnABz6QxsbGXHjhhV2O9dOf/jRnnnlmjj766CxevDjTpk3LBRdckOXLl3fZb/78+fm7v/u7zJ07N42NjdmyZUtOP/30rF+/vpLYAAAAAAAAu6VfJTtvK0yuuuqqDB8+PEnS1taWiy++OA0NDamvr9/uus2bN2fRokWZNWtWTj/99CTJpEmTcsopp2TJkiW56KKLkiQXXXRRRowY0bnuuOOOS3t7e771rW/li1/8Yudr11xzTSZMmJCvfe1rSZK3ve1t+c1vfpOFCxfmlFNOSZI899xzuf322/PVr34106dPT5KMHz8+73znO3Pbbbdl9uzZlUQHAAAAAADosYqukFm5cmWOP/74zjImSaZNm5b29vbcf//9O1z34IMPZsOGDZk2bVrntrq6upx88slZuXJl57b/WsZsM27cuHR0dOT5559P8uptyH7yk590Fi/bvPe9782qVavyzDPPJEnuu+++tLe3d9lv+PDhmTx5cpdzAgAAAAAAFK2iQqapqSmjR4/usq1cLufAAw/c6bNZtr322rVjxozJmjVrsmnTph2uffDBB1NXV5dDDz00SfL0009n69at2z3Wfz1XU1NT3vCGN2TYsGHd9vMcGQAAAAAAoDdVdMuy1tbWlMvlbtuHDRuWlpaWna6rq6vLgAEDumwvl8vp6OhIS0tLBg4c2G3dU089lb/927/NjBkzMnjw4CTpPM9r59j2+bbXW1tbM3To0G7HLJfLO511V/TrV1GP9bqorS11+Vgt5Ja7GsgtdzWQW+5qILfc1UBuuauB3HJXA7nlrgZyy70nqqiQ6U0bNmzIWWedlUMPPTRz587t63E6lUo12X//wX12/nJ5UJ+duy/JXV3kri5yVxe5q4vc1UXu6iJ3dZG7ushdXeSuLnJXF7n3TBUVMuVyOevXr++2vaWlpdutwV67bsuWLdm8eXOXq2RaW1tTU1PTbe2WLVsyZ86ctLS05Dvf+U7222+/zte27fvaOVpbW7u8Xi6Xs2HDhm6ztLa27nTWP6S9vSOtrS/1eH1P1daWUi4PSmvry2lra+/18/cVueWuBnLLXQ3klrsayC13NZBb7mogt9zVQG65q4HccveWcnnQLl+ZU1EhM3r06G7PX1m/fn2ef/75bs90ee26JFm9enWOPPLIzu1NTU0ZOXJkl9uVtbe3Z968eXnkkUdy88035+CDD+5yrDe96U3p379/mpqa8o53vKPLsf7ruUaPHp0XXnihW1m0vefgVOqVV/ruG7mtrb1Pz99X5K4uclcXuauL3NVF7uoid3WRu7rIXV3kri5yVxe5q4vce6aKbqg2ZcqUPPDAA51XoyTJ8uXLUyqVMnny5B2umzhxYoYMGZK77767c9vWrVuzYsWKTJkypcu+F198cf7lX/4lV199dcaOHdvtWHV1dTnuuONyzz33dNm+bNmyjBkzJoceemiS5O1vf3tKpVJWrFjRuU9LS0vuu+++bucEAAAAAAAoUkVXyMyYMSNLly7NnDlz0tDQkObm5ixYsCAzZsxIfX19534zZ87MmjVrcu+99yZJBgwYkIaGhjQ2NmbEiBE54ogjcuutt2bdunU544wzOtdde+21ue2223LGGWekrq4uP//5zztfe8tb3pIhQ4YkST7zmc/kE5/4RC666KJMmzYtP/nJT3LnnXfmyiuv7Nz/oIMOyvTp07NgwYKUSqXU19dn0aJFGTp0aGbMmNGjXywAAAAAAICeqKiQGTZsWG666aZccsklmTNnTgYPHpzp06dn7ty5XfZrb29PW1tbl22zZ89OR0dHbrjhhqxduzbjxo3LkiVLMmrUqM597r///iTJkiVLsmTJki7r//Zv/zbHHXdckuStb31rGhsb861vfSu33357Ro4cmfnz52fatGld1nz5y1/O4MGDc8UVV2Tjxo2ZOHFivv3tb2fo0KGVxAYAAAAAANgtFRUySTJmzJjceOONO91n6dKl3bbV1NSkoaEhDQ0NFa3bkXe9611517vetdN96urqcs455+Scc87Z5eMCAAAAAAC83ip6hgwAAAAAAACVU8gAAAAAAAAUrOJblrF7SqWalEo1Fa+rrS11+dgT7e0daW/v6PF6AAAAAACgZxQyvahUqsnw4fvtVqlSLg/q8dq2tvasW/eSUgYAAAAAAHqZQqYXlUo1qa0t5fKbf5Znmtf36rkPrR+aeR+blFKpRiEDAAAAAAC9TCHTB55pXp9Vz7b09RgAAAAAAEAv6fm9swAAAAAAANglChkAAAAAAICCKWQAAAAAAAAKppABAAAAAAAomEIGAAAAAACgYAoZAAAAAACAgilkAAAAAAAACqaQAQAAAAAAKJhCBgAAAAAAoGAKGQAAAAAAgIIpZAAAAAAAAAqmkAEAAAAAACiYQgYAAAAAAKBg/fp6AKpDqVSTUqmm4nW1taUuH3uivb0j7e0dPV4PAAAAAAC7SyFD4Uqlmgwfvt9ulSrl8qAer21ra8+6dS8pZQAAAAAA6DMKGQpXKtWktraUy2/+WZ5pXt+r5z60fmjmfWxSSqUahQwAAAAAAH1GIUOveaZ5fVY929LXYwAAAAAAQK/r+T2kAAAAAAAA2CUKGQAAAAAAgIIpZAAAAAAAAAqmkAEAAAAAACiYQgYAAAAAAKBgChkAAAAAAICCKWQAAAAAAAAKppABAAAAAAAomEIGAAAAAACgYAoZAAAAAACAgilkAAAAAAAACqaQAQAAAAAAKJhCBgAAAAAAoGAKGQAAAAAAgIIpZAAAAAAAAAqmkAEAAAAAACiYQgYAAAAAAKBgChkAAAAAAICCKWQAAAAAAAAKppABAAAAAAAomEIGAAAAAACgYAoZAAAAAACAgilkAAAAAAAACqaQAQAAAAAAKJhCBgAAAAAAoGAKGQAAAAAAgIIpZAAAAAAAAAqmkAEAAAAAACiYQgYAAAAAAKBgChkAAAAAAICCKWQAAAAAAAAKppABAAAAAAAomEIGAAAAAACgYAoZAAAAAACAgilkAAAAAAAACqaQAQAAAAAAKJhCBgAAAAAAoGAKGQAAAAAAgIIpZAAAAAAAAArWr9IFq1atyvz58/PQQw9l8ODBef/735+zzz47dXV1O13X0dGRxYsX55ZbbsnatWszbty4nHfeeTn66KM791m7dm2uvvrqPPzww3n00UfTv3//PPTQQ92ONXbs2B2e59/+7d/yxje+cYf7HXDAAbn//vt3MS0AAAAAAMDuq6iQaWlpycyZM3PYYYelsbExzc3NufTSS7Np06ZceOGFO127ePHiLFy4MPPmzcvYsWNz8803Z9asWbnjjjsyatSoJElzc3OWLVuWCRMm5Kijjsrjjz++3WN95zvf6bbtnHPOyaBBgzrLmG0+/vGP59RTT+38vH///pVEBgAAAAAA2G0VFTK33XZbNm7cmKuuuirDhw9PkrS1teXiiy9OQ0ND6uvrt7tu8+bNWbRoUWbNmpXTTz89STJp0qSccsopWbJkSS666KIkr17R8sADDyRJGhsbd1jI/NerapLkmWeeyVNPPZUvfvGL3fY9+OCDu+0PAAAAAADQmyp6hszKlStz/PHHd5YxSTJt2rS0t7fv9DZgDz74YDZs2JBp06Z1bqurq8vJJ5+clStX/r9hSj17pM2dd96ZmpqaLlfCAAAAAAAA7CkqukKmqakpH/rQh7psK5fLOfDAA9PU1LTTdUkyevToLtvHjBmTm266KZs2bcrAgQMrGaWLu+66K8cee2wOOuigbq9dd911+eY3v5lBgwbl7W9/e770pS9l5MiRPT5XkvTr17PiqLa2Z+teT30xQ7Xm3h3b5t3b5t5dcstdDeSWuxrILXc1kFvuaiC33NVAbrmrgdxyV4O9JXdFhUxra2vK5XK37cOGDUtLS8tO19XV1WXAgAFdtpfL5XR0dKSlpaXHhcxjjz2WJ554Il/72te6vfaBD3wgJ554Yg444IA88cQTueaaa/LRj340d9xxR4YNG9aj85VKNdl//8E9WrsnKJcH9fUIfWJvzb23zr275K4uclcXuauL3NVF7uoid3WRu7rIXV3kri5yVxe590wVFTJ7on/6p39K//798573vKfba5dddlnnvx977LGZNGlSTjvttHz3u9/N7Nmze3S+9vaOtLa+1KO1tbWlPv+GaG19OW1t7b16zmrNvTu2/ZrtbXPvLrnlrgZyy10N5Ja7GsgtdzWQW+5qILfc1UBuuatBX+Yulwft8pU5FRUy5XI569ev77a9paVlp1eclMvlbNmyJZs3b+5ylUxra2tqamp6fLVKR0dHli1blne84x1dnmuzI0ceeWQOP/zwPPLIIz063zavvLL3fiO3tbXv1fP31N6ae2+de3fJXV3kri5yVxe5q4vc1UXu6iJ3dZG7ushdXeSuLnLvmSq6odro0aO7PStm/fr1ef7557s9H+a165Jk9erVXbY3NTVl5MiRPb5d2c9+9rOsWbMm/+2//bcerQcAAAAAAOgNFRUyU6ZMyQMPPJDW1tbObcuXL0+pVMrkyZN3uG7ixIkZMmRI7r777s5tW7duzYoVKzJlypQejP2qf/qnf8p+++2XqVOn7tL+jz76aFavXp3x48f3+JwAAAAAAACVquiWZTNmzMjSpUszZ86cNDQ0pLm5OQsWLMiMGTNSX1/fud/MmTOzZs2a3HvvvUmSAQMGpKGhIY2NjRkxYkSOOOKI3HrrrVm3bl3OOOOMLudYvnx5kuRXv/pV2traOj8fP358DjnkkM79Xnnlldxzzz056aSTtnuFzZIlS/L000/nuOOOy4gRI/Lkk0/m2muvzUEHHZQPf/jDlcQGAAAAAADYLRUVMsOGDctNN92USy65JHPmzMngwYMzffr0zJ07t8t+7e3taWtr67Jt9uzZ6ejoyA033JC1a9dm3LhxWbJkSUaNGtVlv8997nPb/fzrX/96TjvttM7t9913X1588cWceuqp25318MMPz4oVK3L33Xdn48aN2X///XPCCSfk7LPPTrlcriQ2AAAAAADAbqmokEmSMWPG5MYbb9zpPkuXLu22raamJg0NDWloaNjp2scff3yX5jjxxBN3uu/UqVN3+VZmAAAAAAAARaroGTIAAAAAAABUTiEDAAAAAABQMIUMAAAAAABAwRQyAAAAAAAABVPIAAAAAAAAFEwhAwAAAAAAUDCFDAAAAAAAQMEUMgAAAAAAAAVTyAAAAAAAABRMIQMAAAAAAFAwhQwAAAAAAEDBFDIAAAAAAAAFU8gAAAAAAAAUTCEDAAAAAABQMIUMAAAAAABAwRQyAAAAAAAABVPIAAAAAAAAFEwhAwAAAAAAUDCFDAAAAAAAQMEUMgAAAAAAAAVTyAAAAAAAABRMIQMAAAAAAFAwhQwAAAAAAEDBFDIAAAAAAAAFU8gAAAAAAAAUTCEDAAAAAABQMIUMAAAAAABAwRQyAAAAAAAABVPIAAAAAAAAFEwhAwAAAAAAUDCFDAAAAAAAQMEUMgAAAAAAAAVTyAAAAAAAABRMIQMAAAAAAFAwhQwAAAAAAEDBFDIAAAAAAAAFU8gAAAAAAAAUTCEDAAAAAABQMIUMAAAAAABAwRQyAAAAAAAABVPIAAAAAAAAFEwhAwAAAAAAUDCFDAAAAAAAQMEUMgAAAAAAAAVTyAAAAAAAABRMIQMAAAAAAFAwhQwAAAAAAEDBFDIAAAAAAAAFU8gAAAAAAAAUTCEDAAAAAABQMIUMAAAAAABAwRQyAAAAAAAABVPIAAAAAAAAFEwhAwAAAAAAUDCFDAAAAAAAQMEUMgAAAAAAAAVTyAAAAAAAABRMIQMAAAAAAFAwhQwAAAAAAEDBFDIAAAAAAAAFU8gAAAAAAAAUrOJCZtWqVfnkJz+Zo48+OpMnT86CBQuyZcuWP7iuo6Mj1113XU488cRMmDAhH/nIR/Lzn/+8yz5r167N/Pnz8+EPfzhHHXVUjjnmmO0e69xzz83YsWO7/bNy5cou+23ZsiWXXXZZJk+enKOPPjqf/OQn09TUVGlkAAAAAACA3dKvkp1bWloyc+bMHHbYYWlsbExzc3MuvfTSbNq0KRdeeOFO1y5evDgLFy7MvHnzMnbs2Nx8882ZNWtW7rjjjowaNSpJ0tzcnGXLlmXChAk56qij8vjjj+/weKNGjcrll1/eZduYMWO6fD5//vwsW7Ys5557burr63Pttdfm9NNPz1133ZWhQ4dWEh0AAAAAAKDHKipkbrvttmzcuDFXXXVVhg8fniRpa2vLxRdfnIaGhtTX12933ebNm7No0aLMmjUrp59+epJk0qRJOeWUU7JkyZJcdNFFSZKxY8fmgQceSJI0NjbutJAZOHBgjj766B2+/txzz+X222/PV7/61UyfPj1JMn78+Lzzne/MbbfdltmzZ1cSHQAAAAAAoMcqumXZypUrc/zxx3eWMUkybdq0tLe35/7779/hugcffDAbNmzItGnTOrfV1dXl5JNP7nKbsVLp9XukzX333Zf29vaccsopnduGDx+eyZMnd7u1GQAAAAAAQJEqakCampoyevToLtvK5XIOPPDAnT6bZdtrr107ZsyYrFmzJps2bapkjCTJr3/960yaNClHHXVUTjvttHz/+9/vds43vOENGTZsWLdzeo4MAAAAAADQmyq6ZVlra2vK5XK37cOGDUtLS8tO19XV1WXAgAFdtpfL5XR0dKSlpSUDBw7c5TnGjRuX8ePH5y1veUvWr1+fW2+9NXPmzMlf//Vfd14R09raut3nxJTL5Z3Ouiv69evZlTy1ta/fFUA91RczVGvu3bFt3r1t7t0lt9zVQG65q4HcclcDueWuBnLLXQ3klrsayC13NdhbcldUyOwpZs6c2eXzqVOnZsaMGVm4cGGXW5QVoVSqyf77Dy70HEUqlwf19Qh9Ym/NvbfOvbvkri5yVxe5q4vc1UXu6iJ3dZG7ushdXeSuLnJXF7n3TBUVMuVyOevXr++2vaWlpdutwV67bsuWLdm8eXOXq2RaW1tTU1Oz07W7olQq5d3vfne+8Y1vZNOmTRk4cGDK5XI2bNjQbd/W1tbdOl97e0daW1/q0dra2lKff0O0tr6ctrb2Xj1ntebeHdt+zfa2uXeX3HJXA7nlrgZyy10N5Ja7GsgtdzWQW+5qILfc1aAvc5fLg3b5ypyKCpnRo0d3e/7K+vXr8/zzz3d7Psxr1yXJ6tWrc+SRR3Zub2pqysiRIyu6XVkls77wwgvdyqLtPQenUq+8svd+I7e1te/V8/fU3pp7b517d8ldXeSuLnJXF7mri9zVRe7qInd1kbu6yF1d5K4ucu+ZKrqh2pQpU/LAAw+ktbW1c9vy5ctTKpUyefLkHa6bOHFihgwZkrvvvrtz29atW7NixYpMmTKlB2N31d7enuXLl+eP/uiPOsudt7/97SmVSlmxYkXnfi0tLbnvvvtel3MCAAAAAADsqoqukJkxY0aWLl2aOXPmpKGhIc3NzVmwYEFmzJiR+vr6zv1mzpyZNWvW5N57702SDBgwIA0NDWlsbMyIESNyxBFH5NZbb826detyxhlndDnH8uXLkyS/+tWv0tbW1vn5+PHjc8ghh+TZZ5/Nueeemz//8z/Pm9/85rS0tOTWW2/Nf/zHf6SxsbHzOAcddFCmT5+eBQsWpFQqpb6+PosWLcrQoUMzY8aMnv1qAQAAAAAA9EBFhcywYcNy00035ZJLLsmcOXMyePDgTJ8+PXPnzu2yX3t7e9ra2rpsmz17djo6OnLDDTdk7dq1GTduXJYsWZJRo0Z12e9zn/vcdj//+te/ntNOOy2DBw/OkCFDcs011+T3v/99+vfvn6OOOiqLFy/OO97xji5rv/zlL2fw4MG54oorsnHjxkycODHf/va3M3To0EpiAwAAAAAA7JaKCpkkGTNmTG688cad7rN06dJu22pqatLQ0JCGhoadrn388cd3+vrw4cNzzTXX/ME5k6Suri7nnHNOzjnnnF3aHwAAAAAAoAgVPUMGAAAAAACAyilkAAAAAAAACqaQAQAAAAAAKJhCBgAAAAAAoGAKGQAAAAAAgIIpZAAAAAAAAAqmkAEAAAAAACiYQgYAAAAAAKBgChkAAAAAAICCKWQAAAAAAAAK1q+vB4B9WalUk1KppuJ1tbWlLh97or29I+3tHT1eDwAAAADA60chAwUplWoyfPh+u1WqlMuDery2ra0969a9pJQBAAAAANgDKGSgIKVSTWprS7n85p/lmeb1vXruQ+uHZt7HJqVUqlHIAAAAAADsARQyULBnmtdn1bMtfT0GAAAAAAB9qOf3UgIAAAAAAGCXKGQAAAAAAAAKppABAAAAAAAomEIGAAAAAACgYAoZAAAAAACAgilkAAAAAAAACqaQAQAAAAAAKJhCBgAAAAAAoGAKGQAAAAAAgIIpZAAAAAAAAAqmkAEAAAAAACiYQgYAAAAAAKBgChkAAAAAAICCKWQAAAAAAAAKppABAAAAAAAomEIGAAAAAACgYAoZAAAAAACAgilkAAAAAAAACqaQAQAAAAAAKJhCBgAAAAAAoGAKGQAAAAAAgIIpZAAAAAAAAAqmkAEAAAAAACiYQgYAAAAAAKBgChkAAAAAAICCKWQAAAAAAAAKppABAAAAAAAomEIGAAAAAACgYAoZAAAAAACAgilkAAAAAAAACqaQAQAAAAAAKJhCBgAAAAAAoGAKGQAAAAAAgIIpZAAAAAAAAAqmkAEAAAAAACiYQgYAAAAAAKBgChkAAAAAAICCKWQAAAAAAAAKppABAAAAAAAomEIGAAAAAACgYAoZAAAAAACAgilkAAAAAAAACqaQAQAAAAAAKJhCBgAAAAAAoGAKGQAAAAAAgIIpZAAAAAAAAAqmkAEAAAAAACiYQgYAAAAAAKBg/SpdsGrVqsyfPz8PPfRQBg8enPe///05++yzU1dXt9N1HR0dWbx4cW655ZasXbs248aNy3nnnZejjz66c5+1a9fm6quvzsMPP5xHH300/fv3z0MPPdTlOG1tbbnhhhvyr//6r/nVr36Vjo6OjB07Np/73Ofy1re+tcu+Y8eO7TbHAQcckPvvv7/S2AAAAAAAAD1WUSHT0tKSmTNn5rDDDktjY2Oam5tz6aWXZtOmTbnwwgt3unbx4sVZuHBh5s2bl7Fjx+bmm2/OrFmzcscdd2TUqFFJkubm5ixbtiwTJkzIUUcdlccff7zbcTZt2pTrrrsuH/zgBzN79uyUSqV897vfzSc+8YksWbIkxx9/fJf9P/7xj+fUU0/t/Lx///6VRAYAAAAAANhtFRUyt912WzZu3Jirrroqw4cPT/LqFSsXX3xxGhoaUl9fv911mzdvzqJFizJr1qycfvrpSZJJkybllFNOyZIlS3LRRRclefWKlgceeCBJ0tjYuN1CZuDAgfn+97+fYcOGdW6bPHlyTj311Nx0003dCpmDDz64y1U4AAAAAAAAva2iZ8isXLkyxx9/fGcZkyTTpk1Le3v7Tm8D9uCDD2bDhg2ZNm1a57a6urqcfPLJWbly5f8bpvSHx6mtre1SxmzbNnbs2Pzud7+rIA0AAAAAAEDvqOgKmaampnzoQx/qsq1cLufAAw9MU1PTTtclyejRo7tsHzNmTG666aZs2rQpAwcOrGSULl555ZU8/PDDmTRpUrfXrrvuunzzm9/MoEGD8va3vz1f+tKXMnLkyB6fK0n69auox+pUW9uzda+nvphB7r6zJ8xQiW3z7m1z7y655a4GcstdDeSWuxrILXc1kFvuaiC33NVAbrn3RBUVMq2trSmXy922Dxs2LC0tLTtdV1dXlwEDBnTZXi6X09HRkZaWlt0qZK6//vo0Nzd33g5tmw984AM58cQTc8ABB+SJJ57INddck49+9KO54447ul1ls6tKpZrsv//gHs/a18rlQX09Qp+Qe++yt869u+SuLnJXF7mri9zVRe7qInd1kbu6yF1d5K4ucleXPT13RYXMnuj+++9PY2NjPvvZz+aoo47q8tpll13W+e/HHntsJk2alNNOOy3f/e53M3v27B6dr729I62tL/VobW1tqc+/IVpbX05bW3uvnlPuvtMXuXfHtl+zvW3u3SW33NVAbrmrgdxyVwO55a4GcstdDeSWuxrILXdvKZcH7fKVORUVMuVyOevXr++2vaWlZadXnJTL5WzZsiWbN2/ucpVMa2trampqeny1yiOPPJKzzjorp556as4888w/uP+RRx6Zww8/PI888kiPzrfNK6/svd/IbW3te/X8PSX33mVvnXt3yV1d5K4uclcXuauL3NVF7uoid3WRu7rIXV3kri57eu6Kbqg2evTobs+KWb9+fZ5//vluz4d57bokWb16dZftTU1NGTlyZI9uV/brX/86s2fPzjHHHJP58+dXvB4AAAAAAKC3VFTITJkyJQ888EBaW1s7ty1fvjylUimTJ0/e4bqJEydmyJAhufvuuzu3bd26NStWrMiUKVMqHvp3v/tdZs2alYMPPjgLFy5M//79d2ndo48+mtWrV2f8+PEVnxMAAAAAAKCnKrpl2YwZM7J06dLMmTMnDQ0NaW5uzoIFCzJjxozU19d37jdz5sysWbMm9957b5JkwIABaWhoSGNjY0aMGJEjjjgit956a9atW5czzjijyzmWL1+eJPnVr36Vtra2zs/Hjx+fQw45JJs2bcrs2bPz4osv5oILLsiTTz7Zubauri5//Md/nCRZsmRJnn766Rx33HEZMWJEnnzyyVx77bU56KCD8uEPf7gHv1QAAAAAAAA9U1EhM2zYsNx000255JJLMmfOnAwePDjTp0/P3Llzu+zX3t6etra2Lttmz56djo6O3HDDDVm7dm3GjRuXJUuWZNSoUV32+9znPrfdz7/+9a/ntNNOywsvvJDHHnssSfKZz3ymy76HHHJIfvCDHyRJDj/88KxYsSJ33313Nm7cmP333z8nnHBCzj777JTL5UpiAwAAAAAA7JaKCpkkGTNmTG688cad7rN06dJu22pqatLQ0JCGhoadrn388cd3+vqhhx76B/dJkqlTp2bq1Kl/cD8AAAAAAICiVfQMGQAAAAAAACqnkAEAAAAAACiYQgYAAAAAAKBgChkAAAAAAICCKWQAAAAAAAAKppABAAAAAAAomEIGAAAAAACgYAoZAAAAAACAgilkAAAAAAAACqaQAQAAAAAAKFi/vh4A2PeUSjUplWoqXldbW+rysSfa2zvS3t7R4/UAAAAAAEVQyACvq1KpJsOH77dbpUq5PKjHa9va2rNu3UtKGQAAAABgj6KQAV5XpVJNamtLufzmn+WZ5vW9eu5D64dm3scmpVSqUcgAAAAAAHsUhQxQiGea12fVsy19PQYAAAAAwB6h5/cUAgAAAAAAYJcoZAAAAAAAAAqmkAEAAAAAACiYQgYAAAAAAKBgChkAAAAAAICCKWQAAAAAAAAKppABAAAAAAAomEIGAAAAAACgYAoZAAAAAACAgilkAAAAAAAACqaQAQAAAAAAKJhCBgAAAAAAoGAKGQAAAAAAgIIpZAAAAAAAAAqmkAEAAAAAACiYQgYAAAAAAKBgChkAAAAAAICCKWQAAAAAAAAKppABAAAAAAAomEIGAAAAAACgYAoZAAAAAACAgilkAAAAAAAACqaQAQAAAAAAKJhCBgAAAAAAoGAKGQAAAAAAgIIpZAAAAAAAAAqmkAEAAAAAACiYQgYAAAAAAKBgChkAAAAAAICCKWQAAAAAAAAKppABAAAAAAAomEIGAAAAAACgYAoZAAAAAACAgilkAAAAAAAACqaQAQAAAAAAKJhCBgAAAAAAoGAKGQAAAAAAgIIpZAAAAAAAAAqmkAEAAAAAACiYQgYAAAAAAKBgChkAAAAAAICCKWQAAAAAAAAKppABAAAAAAAomEIGAAAAAACgYAoZAAAAAACAgilkAAAAAAAACqaQAQAAAAAAKFi/vh4AYF9RKtWkVKqpeF1tbanLx55ob+9Ie3tHj9cDAAAAAMWquJBZtWpV5s+fn4ceeiiDBw/O+9///px99tmpq6vb6bqOjo4sXrw4t9xyS9auXZtx48blvPPOy9FHH925z9q1a3P11Vfn4YcfzqOPPpr+/fvnoYce2u7xfvCDH+Rb3/pWVq9enZEjR+bTn/50PvShD3XZZ8uWLbnyyivzj//4j9m4cWOOOeaYfOUrX8no0aMrjQ2wU6VSTYYP32+3SpVyeVCP17a1tWfdupeUMgAAAACwh6qokGlpacnMmTNz2GGHpbGxMc3Nzbn00kuzadOmXHjhhTtdu3jx4ixcuDDz5s3L2LFjc/PNN2fWrFm54447MmrUqCRJc3Nzli1blgkTJuSoo47K448/vt1j/fSnP82ZZ56Z6dOn5/zzz8+Pf/zjXHDBBRk8eHBOOeWUzv3mz5+fZcuW5dxzz019fX2uvfbanH766bnrrrsydOjQSqID7FSpVJPa2lIuv/lneaZ5fa+e+9D6oZn3sUkplWoUMgAAAACwh6qokLntttuycePGXHXVVRk+fHiSpK2tLRdffHEaGhpSX1+/3XWbN2/OokWLMmvWrJx++ulJkkmTJuWUU07JkiVLctFFFyVJxo4dmwceeCBJ0tjYuMNC5pprrsmECRPyta99LUnytre9Lb/5zW+ycOHCzkLmueeey+23356vfvWrmT59epJk/Pjxeec735nbbrsts2fPriQ6wC55pnl9Vj3b0tdj9Cq3agMAAACAP6yid8FWrlyZ448/vrOMSZJp06alvb09999//w7XPfjgg9mwYUOmTZvWua2uri4nn3xyVq5c+f+GKf3hcbZs2ZKf/OQnXa6ESZL3vve9WbVqVZ555pkkyX333Zf29vYu+w0fPjyTJ0/uck4Aem7brdr2339wxf9su0VbuTyoR+v3339whg/fr0dlEAAAAAD0toqukGlqaur2nJZyuZwDDzwwTU1NO12XpNuzW8aMGZObbropmzZtysCBA3dphqeffjpbt27d7rG2nevQQw9NU1NT3vCGN2TYsGHd9rv99tt36Vw70q9fz36ae3d+Cvz10hczyN135N63z7knzFBbW+rzW7X171+btrb2Xj337ng9rgzaG8ktdzWQW+5qILfc1UBuuauB3HJXA7nl3hNVVMi0tramXC532z5s2LC0tOz4Fj2tra2pq6vLgAEDumwvl8vp6OhIS0vLLhcy287z2jm2fb7t9dbW1u0+J6ZcLu901j+kVKrJ/vsP7vH6vrY7Dw3fm8ldXeTufX15q7a99eu9t869u+SuLnJXF7mri9zVRe7qInd1kbu6yF1d5N4zVVTI8OrzClpbX+rR2traUp9/Q7S2vtzrP0kud9+Ru/fI3Xf6Ivfu2PZrtrfNvbvklrsayC13NZBb7mogt9zVQG65q4HccveWcnnQLl+ZU1EhUy6Xs35991vStLS0dLs12GvXbdmyJZs3b+5ylUxra2tqamp2uva1tu372jlaW1u7vF4ul7Nhw4Zu61tbWys63/a88sre+43c1ta+V8/fU3JXF7mry96ae2+de3fJXV3kri5yVxe5q4vc1UXu6iJ3dZG7usi9Z6rohmqjR4/u9qyY9evX5/nnn+/2TJfXrkuS1atXd9ne1NSUkSNH7vLtypLkTW96U/r3799tjtc+p2b06NF54YUXut2erKmpaaezAgAAAAAAvN4qKmSmTJmSBx54oPNqlCRZvnx5SqVSJk+evMN1EydOzJAhQ3L33Xd3btu6dWtWrFiRKVOmVDRwXV1djjvuuNxzzz1dti9btixjxozJoYcemiR5+9vfnlKplBUrVnTu09LSkvvuu6/icwIAAAAAAOyOim5ZNmPGjCxdujRz5sxJQ0NDmpubs2DBgsyYMSP19fWd+82cOTNr1qzJvffemyQZMGBAGhoa0tjYmBEjRuSII47IrbfemnXr1uWMM87oco7ly5cnSX71q1+lra2t8/Px48fnkEMOSZJ85jOfySc+8YlcdNFFmTZtWn7yk5/kzjvvzJVXXtl5nIMOOijTp0/PggULUiqVUl9fn0WLFmXo0KGZMWNGD36pAAAAAAAAeqaiQmbYsGG56aabcskll2TOnDkZPHhwpk+fnrlz53bZr729PW1tbV22zZ49Ox0dHbnhhhuydu3ajBs3LkuWLMmoUaO67Pe5z31uu59//etfz2mnnZYkeetb35rGxsZ861vfyu23356RI0dm/vz5mTZtWpe1X/7ylzN48OBcccUV2bhxYyZOnJhvf/vbGTp0aCWxAQAAAAAAdktFhUySjBkzJjfeeONO91m6dGm3bTU1NWloaEhDQ8NO1z7++OO7NMe73vWuvOtd79rpPnV1dTnnnHNyzjnn7NIxAQAAAAAAilDRM2QAAAAAAAConEIGAAAAAACgYAoZAAAAAACAgilkAAAAAAAACtavrwcAgL1RqVSTUqmm4nW1taUuH3uivb0j7e0dPV4PAAAAQO9TyABAhUqlmgwfvt9ulSrl8qAer21ra8+6dS8pZQAAAAD2IgoZAKhQqVST2tpSLr/5Z3mmeX2vnvvQ+qGZ97FJKZVqFDIAAAAAexGFDAD00DPN67Pq2Za+HgMAAACAvUDP77UCAAAAAADALlHIAAAAAAAAFEwhAwAAAAAAUDCFDAAAAAAAQMEUMgAAAAAAAAVTyAAAAAAAABRMIQMAAAAAAFAwhQwAAAAAAEDBFDIAAAAAAAAFU8gAAAAAAAAUTCEDAAAAAABQMIUMAAAAAABAwRQyAAAAAAAABVPIAAAAAAAAFEwhAwAAAAAAUDCFDAAAAAAAQMEUMgAAAAAAAAVTyAAAAAAAABRMIQMAAAAAAFAwhQwAAAAAAEDBFDIAAAAAAAAFU8gAAAAAAAAUTCEDAAAAAABQMIUMAAAAAABAwRQyAAAAAAAABVPIAAAAAAAAFEwhAwAAAAAAUDCFDAAAAAAAQMEUMgAAAAAAAAVTyAAAAAAAABRMIQMAAAAAAFAwhQwAAAAAAEDBFDIAAAAAAAAFU8gAAAAAAAAUTCEDAAAAAABQMIUMAAAAAABAwRQyAAAAAAAABVPIAAAAAAAAFEwhAwAAAAAAUDCFDAAAAAAAQMEUMgAAAAAAAAVTyAAAAAAAABRMIQMAAAAAAFAwhQwAAAAAAEDBFDIAAAAAAAAFU8gAAAAAAAAUTCEDAAAAAABQMIUMAAAAAABAwfr19QAAwN6jVKpJqVRT8bra2lKXjz3R3t6R9vaOHq/fHdWaGwAAAHj9KGQAgF1SKtVk+PD9dqtcKJcH9XhtW1t71q17qdfLiWrNDQAAALy+FDIAwC4plWpSW1vK5Tf/LM80r+/Vcx9aPzTzPjYppVJNnxQy1ZgbAAAAeH0pZACAijzTvD6rnm3p6zF6XbXmBgAAAF4fPb/3BgAAAAAAALuk4itkVq1alfnz5+ehhx7K4MGD8/73vz9nn3126urqdrquo6Mjixcvzi233JK1a9dm3LhxOe+883L00Ud32a+5uTnz58/Pfffdl/79++fkk0/OeeedlyFDhnTuM3bs2B2e59/+7d/yxje+cYf7HXDAAbn//vsrSAwAAAAAALB7KipkWlpaMnPmzBx22GFpbGxMc3NzLr300mzatCkXXnjhTtcuXrw4CxcuzLx58zJ27NjcfPPNmTVrVu64446MGjUqSbJ169Z86lOfSpJcccUV2bRpUy677LJ84QtfyKJFizqP9Z3vfKfb8c8555wMGjSos4zZ5uMf/3hOPfXUzs/79+9fSWQAAAAAAIDdVlEhc9ttt2Xjxo256qqrMnz48CRJW1tbLr744jQ0NKS+vn676zZv3pxFixZl1qxZOf3005MkkyZNyimnnJIlS5bkoosuSpLcc889efLJJ7Ns2bKMHj06SVIul3PGGWfkF7/4RSZMmJAk3a6qeeaZZ/LUU0/li1/8YrdzH3zwwd32BwAAAAAA6E0VPUNm5cqVOf744zvLmCSZNm1a2tvbd3obsAcffDAbNmzItGnTOrfV1dXl5JNPzsqVK7scf+zYsZ1lTJJMnjw5w4cPzw9/+MMdHv/OO+9MTU1NlythAAAAAAAA9hQVFTJNTU1dypLk1StYDjzwwDQ1Ne10XZJua8eMGZM1a9Zk06ZNOzx+TU1NDj/88J0e/6677sqxxx6bgw46qNtr1113Xf7kT/4kb33rW3P22WdnzZo1Ow8JAAAAAADwOqvolmWtra0pl8vdtg8bNiwtLS07XVdXV5cBAwZ02V4ul9PR0ZGWlpYMHDgwra2tGTp0aEXHf+yxx/LEE0/ka1/7WrfXPvCBD+TEE0/MAQcckCeeeCLXXHNNPvrRj+aOO+7IsGHD/lDcHerXr6Ieq1Ntbc/WvZ76Yga5+47c+/Y594QZ5O47cu/b59wTZ6jEtnn3trl3l9xyVwO55a4GcstdDeSWuxrILfeeqKJCZk/0T//0T+nfv3/e8573dHvtsssu6/z3Y489NpMmTcppp52W7373u5k9e3aPzlcq1WT//Qf3eN6+Vi4P6usR+oTc1UXu6iJ3dZF777K3zr275K4uclcXuauL3NVF7uoid3WRu7rs6bkrKmTK5XLWr1/fbXtLS8tOrzgpl8vZsmVLNm/e3OUqmdbW1tTU1HSuLZfL2bBhw3aPf/DBB3fb3tHRkWXLluUd73hHl+fa7MiRRx6Zww8/PI888sgf3HdH2ts70tr6Uo/W1taW+vwborX15bS1tffqOeXuO3L3Hrn7jty9R+6+0xe5d8e2X7O9be7dJbfc1UBuuauB3HJXA7nlrgZyy91byuVBu3xlTkWFzOjRo7s9y2X9+vV5/vnnuz375bXrkmT16tU58sgjO7c3NTVl5MiRGThwYOd+TzzxRJe1HR0dWb16dSZPntztuD/72c+yZs2afPGLX6wkxm575ZW99xu5ra19r56/p+SuLnJXF7mri9x7l7117t0ld3WRu7rIXV3kri5yVxe5q4vc1WVPz13RDdWmTJmSBx54IK2trZ3bli9fnlKptN3CZJuJEydmyJAhufvuuzu3bd26NStWrMiUKVO6HP+xxx7LU0891bntRz/6UdatW5cTTjih23H/6Z/+Kfvtt1+mTp26S/M/+uijWb16dcaPH79L+wMAAAAAALweKrpCZsaMGVm6dGnmzJmThoaGNDc3Z8GCBZkxY0bq6+s795s5c2bWrFmTe++9N0kyYMCANDQ0pLGxMSNGjMgRRxyRW2+9NevWrcsZZ5zRue4973lPFi1alLPOOiuf//zn8/LLL2fBggU58cQTM2HChC6zvPLKK7nnnnty0kkndV5h818tWbIkTz/9dI477riMGDEiTz75ZK699tocdNBB+fCHP1zRLxIAAAAAAMDuqKiQGTZsWG666aZccsklmTNnTgYPHpzp06dn7ty5XfZrb29PW1tbl22zZ89OR0dHbrjhhqxduzbjxo3LkiVLMmrUqM59+vfvn+uvvz7z58/P5z//+fTr1y8nn3xyzj///G6z3HfffXnxxRdz6qmnbnfWww8/PCtWrMjdd9+djRs3Zv/9988JJ5yQs88+O+VyuZLYAAAAAAAAu6WiQiZJxowZkxtvvHGn+yxdurTbtpqamjQ0NKShoWGna+vr69PY2PgH5zjxxBPz+OOP7/D1qVOn7vKtzAAAAAAAAIpU0TNkAAAAAAAAqJxCBgAAAAAAoGAKGQAAAAAAgIIpZAAAAAAAAAqmkAEAAAAAACiYQgYAAAAAAKBgChkAAAAAAICCKWQAAAAAAAAKppABAAAAAAAomEIGAAAAAACgYAoZAAAAAACAgilkAAAAAAAACqaQAQAAAAAAKJhCBgAAAAAAoGAKGQAAAAAAgIIpZAAAAAAAAAqmkAEAAAAAACiYQgYAAAAAAKBgChkAAAAAAICCKWQAAAAAAAAKppABAAAAAAAomEIGAAAAAACgYAoZAAAAAACAgilkAAAAAAAACqaQAQAAAAAAKJhCBgAAAAAAoGAKGQAAAAAAgIIpZAAAAAAAAAqmkAEAAAAAACiYQgYAAAAAAKBgChkAAAAAAICC9evrAQAA2DOVSjUplWoqXldbW+rysSfa2zvS3t7R4/UAAACwp1HIAADQTalUk+HD99utUqVcHtTjtW1t7Vm37iWlDAAAAPsMhQwAAN2USjWprS3l8pt/lmea1/fquQ+tH5p5H5uUUqlGIQMAAMA+QyEDAMAOPdO8PquebenrMQAAAGCv1/N7UAAAAAAAALBLFDIAAAAAAAAFU8gAAAAAAAAUTCEDAAAAAABQMIUMAAAAAABAwRQyAAAAAAAABVPIAAAAAAAAFEwhAwAAAAAAUDCFDAAAAAAAQMEUMgAAAAAAAAVTyAAAAAAAABRMIQMAAAAAAFAwhQwAAAAAAEDB+vX1AAAAsCcplWpSKtVUvK62ttTlY0+0t3ekvb2jx+sBAADYcylkAADg/yqVajJ8+H67VaqUy4N6vLatrT3r1r2klAEAANgHKWQAAOD/KpVqUltbyuU3/yzPNK/v1XMfWj808z42KaVSjUIGAABgH6SQAQCA13imeX1WPdvS12MAAACwD+n5vRgAAAAAAADYJQoZAAAAAACAgilkAAAAAAAACqaQAQAAAAAAKJhCBgAAAAAAoGAKGQAAAAAAgIIpZAAAAAAAAAqmkAEAAAAAACiYQgYAAAAAAKBgChkAAAAAAICCVVzIrFq1Kp/85Cdz9NFHZ/LkyVmwYEG2bNnyB9d1dHTkuuuuy4knnpgJEybkIx/5SH7+859326+5uTlnnXVWjjnmmPzZn/1ZLrjggmzYsKHLPueee27Gjh3b7Z+VK1d22W/Lli257LLLMnny5Bx99NH55Cc/maampkojAwAAAAAA7JZ+lezc0tKSmTNn5rDDDktjY2Oam5tz6aWXZtOmTbnwwgt3unbx4sVZuHBh5s2bl7Fjx+bmm2/OrFmzcscdd2TUqFFJkq1bt+ZTn/pUkuSKK67Ipk2bctlll+ULX/hCFi1a1OV4o0aNyuWXX95l25gxY7p8Pn/+/Cxbtiznnntu6uvrc+211+b000/PXXfdlaFDh1YSHQAAAAAAoMcqKmRuu+22bNy4MVdddVWGDx+eJGlra8vFF1+choaG1NfXb3fd5s2bs2jRosyaNSunn356kmTSpEk55ZRTsmTJklx00UVJknvuuSdPPvlkli1bltGjRydJyuVyzjjjjPziF7/IhAkTOo85cODAHH300Tuc9bnnnsvtt9+er371q5k+fXqSZPz48XnnO9+Z2267LbNnz64kOgAAAAAAQI9VdMuylStX5vjjj+8sY5Jk2rRpaW9vz/3337/DdQ8++GA2bNiQadOmdW6rq6vLySef3OU2YytXrszYsWM7y5gkmTx5coYPH54f/vCHlYya++67L+3t7TnllFM6tw0fPjyTJ0/udmszAAAAAACAIlV0hUxTU1M+9KEPddlWLpdz4IEH7vTZLNte+69FS/LqLcZuuummbNq0KQMHDkxTU1O3fWpqanL44Yd3O/6vf/3rTJo0KZs3b84RRxyRz372sznppJO6nPMNb3hDhg0b1u2ct99++66H3o5+/Sp+9E6SpLa2Z+teT30xg9x9R+59+5x7wgxy9x259+1z7gkzyN13+mqGmpqalEo1Fa/btqZ//9oez97e3pGOjo4ere0r27LuCd8zvUluuauB3HJXA7nlrgZyy70nqqiQaW1tTblc7rZ92LBhaWlp2em6urq6DBgwoMv2crmcjo6OtLS0ZODAgWltbd3us11ee/xx48Zl/Pjxectb3pL169fn1ltvzZw5c/LXf/3XnVfE7OhY5XJ5p7P+IaVSTfbff3CP1/e1cnlQX4/QJ+SuLnJXF7mri9zVRe7e1d7e0aNCZpshQwb22bn7ku/T6iJ3dZG7ushdXeSuLnJXlz09d0WFzJ5i5syZXT6fOnVqZsyYkYULF3a5RVkR2ts70tr6Uo/W1taW+vwborX15bS1tffqOeXuO3L3Hrn7jty9R+6+I3fvqfbcl9/8szzTvL5Xz31o/dDM+9ikPsm9O7b9mu1tc+8uueWuBnLLXQ3klrsayC13bymXB+3ylTkVFTLlcjnr13f/C1pLS0u3W4O9dt2WLVuyefPmLlfJtLa2pqampnNtuVzOhg0btnv8gw8+eIfHL5VKefe7351vfOMbnbc/29GxWltbdzrrrnjllb33G7mtrX2vnr+n5K4uclcXuauL3NVF7t73TPP6rHq251eT74699eu9t869u+SuLnJXF7mri9zVRe7qIveeqaIbqo0ePbrbs1zWr1+f559/vtuzX167LklWr17dZXtTU1NGjhyZgQMH7vD4HR0dWb169U6Pv6NzvvDCC91uT7a959QAAAAAAAAUqaJCZsqUKXnggQfS2trauW358uUplUqZPHnyDtdNnDgxQ4YMyd133925bevWrVmxYkWmTJnS5fiPPfZYnnrqqc5tP/rRj7Ju3bqccMIJOzx+e3t7li9fnj/6oz/qLHfe/va3p1QqZcWKFZ37tbS05L777utyTgAAAAAAgKJVdMuyGTNmZOnSpZkzZ04aGhrS3NycBQsWZMaMGamvr+/cb+bMmVmzZk3uvffeJMmAAQPS0NCQxsbGjBgxIkcccURuvfXWrFu3LmeccUbnuve85z1ZtGhRzjrrrHz+85/Pyy+/nAULFuTEE0/MhAkTkiTPPvtszj333Pz5n/953vzmN6elpSW33npr/uM//iONjY2dxzrooIMyffr0LFiwIKVSKfX19Vm0aFGGDh2aGTNm7NYvGgAAAAAAQCUqKmSGDRuWm266KZdccknmzJmTwYMHZ/r06Zk7d26X/drb29PW1tZl2+zZs9PR0ZEbbrgha9euzbhx47JkyZKMGjWqc5/+/fvn+uuvz/z58/P5z38+/fr1y8knn5zzzz+/c5/BgwdnyJAhueaaa/L73/8+/fv3z1FHHZXFixfnHe94R5dzfvnLX87gwYNzxRVXZOPGjZk4cWK+/e1vZ+jQoZXEBgAAAAAA2C0VFTJJMmbMmNx444073Wfp0qXdttXU1KShoSENDQ07XVtfX9/lSpfXGj58eK655ppdmrWuri7nnHNOzjnnnF3aHwAAAAAAoAgVPUMGAAAAAACAyilkAAAAAAAACqaQAQAAAAAAKJhCBgAAAAAAoGAKGQAAAAAAgIIpZAAAAAAAAAqmkAEAAAAAACiYQgYAAAAAAKBgChkAAAAAAICCKWQAAAAAAAAKppABAAAAAAAomEIGAAAAAACgYAoZAAAAAACAgilkAAAAAAAACqaQAQAAAAAAKJhCBgAAAAAAoGAKGQAAAAAAgIIpZAAAAAAAAAqmkAEAAAAAACiYQgYAAAAAAKBgChkAAAAAAICC9evrAQAAAPpKqVSTUqmm4nW1taUuH3uivb0j7e0dPV4PAADsXRQyAABAVSqVajJ8+H67VaqUy4N6vLatrT3r1r2klAEAgCqhkAEAAKpSqVST2tpSLr/5Z3mmeX2vnvvQ+qGZ97FJKZVqFDIAAFAlFDIAAEBVe6Z5fVY929LXYwAAAPu4nl+bDwAAAAAAwC5xhQwAAECVKZVqUirVVLxu2/N2due5O+3tHW7TBgBAVVLIAAAAVJFSqSbDh++3W6VKuTyox2vb2tqzbt1LShkAAKqOQgYAAKCKlEo1qa0t5fKbf5Znmtf36rkPrR+aeR+blFKpRiEDAEDVUcgAAABUoWea12fVsy19PQYAAFSNnl+jDgAAAAAAwC5RyAAAAAAAABRMIQMAAAAAAFAwhQwAAAAAAEDBFDIAAAAAAAAFU8gAAAAAAAAUrF9fDwAAAAC9oVSqSalUU/G62tpSl4890d7ekfb2jh6vBwBg76eQAQAAYJ9XKtVk+PD9dqtUKZcH9XhtW1t71q17SSkDAFDFFDIAAADs80qlmtTWlnL5zT/LM83re/Xch9YPzbyPTUqpVKOQAQCoYgoZAAAAqsYzzeuz6tmWvh4DAIAq1PNrtQEAAAAAANglChkAAAAAAICCKWQAAAAAAAAKppABAAAAAAAomEIGAAAAAACgYP36egAAAACgOKVSTUqlmorX1daWunzsifb2jrS3d/R4PQDAvkQhAwAAAPuoUqkmw4fvt1ulSrk8qMdr29ras27dS0oZAIAoZAAAAGCfVSrVpLa2lMtv/lmeaV7fq+c+tH5o5n1sUkqlGoUMAEAUMgAAALDPe6Z5fVY929LXYwAAVLWeX7MMAAAAAADALlHIAAAAAAAAFEwhAwAAAAAAUDCFDAAAAAAAQMEUMgAAAAAAAAVTyAAAAAAAABRMIQMAAAAAAFAwhQwAAAAAAEDBFDIAAAAAAAAFU8gAAAAAAAAUTCEDAAAAAABQMIUMAAAAAABAwfpVumDVqlWZP39+HnrooQwePDjvf//7c/bZZ6eurm6n6zo6OrJ48eLccsstWbt2bcaNG5fzzjsvRx99dJf9mpubM3/+/Nx3333p379/Tj755Jx33nkZMmRIkqStrS033HBD/vVf/zW/+tWv0tHRkbFjx+Zzn/tc3vrWt3Y51tixY7vNccABB+T++++vNDYAAAAAAECPVVTItLS0ZObMmTnssMPS2NiY5ubmXHrppdm0aVMuvPDCna5dvHhxFi5cmHnz5mXs2LG5+eabM2vWrNxxxx0ZNWpUkmTr1q351Kc+lSS54oorsmnTplx22WX5whe+kEWLFiVJNm3alOuuuy4f/OAHM3v27JRKpXz3u9/NJz7xiSxZsiTHH398l/N+/OMfz6mnntr5ef/+/SuJDAAAAAAAsNsqKmRuu+22bNy4MVdddVWGDx+e5NUrVi6++OI0NDSkvr5+u+s2b96cRYsWZdasWTn99NOTJJMmTcopp5ySJUuW5KKLLkqS3HPPPXnyySezbNmyjB49OklSLpdzxhln5Be/+EUmTJiQgQMH5vvf/36GDRvWefzJkyfn1FNPzU033dStkDn44IO7XYUDAAAAAADQmyp6hszKlStz/PHHd5YxSTJt2rS0t7fv9DZgDz74YDZs2JBp06Z1bqurq8vJJ5+clStXdjn+2LFjO8uY5NWyZfjw4fnhD3+YJKmtre1SxmzbNnbs2Pzud7+rJA4AAAAAAECvqKiQaWpq6lKWJK9ewXLggQemqalpp+uSdFs7ZsyYrFmzJps2bdrh8WtqanL44Yfv9PivvPJKHn744W5rk+S6667Ln/zJn+Stb31rzj777KxZs2bnIQEAAAAAAF5nFd2yrLW1NeVyudv2YcOGpaWlZafr6urqMmDAgC7by+VyOjo60tLSkoEDB6a1tTVDhw6t+PjXX399mpubO2+Hts0HPvCBnHjiiTnggAPyxBNP5JprrslHP/rR3HHHHd2usqlEv34V9Vidamt7tu711BczyN135N63z7knzCB335F73z7nnjCD3H1H7n37nHvCDHL3Hbn3Dtvm3dvm3l1yy10N5Ja7Gsi9Z+euqJDZE91///1pbGzMZz/72Rx11FFdXrvssss6//3YY4/NpEmTctppp+W73/1uZs+e3aPzlUo12X//wbs1c18qlwf19Qh9Qu7qInd1kbu6yF1d5K4uclcXuavL3pp7b517d8ldXeSuLnJXF7n3TBUVMuVyOevXr++2vaWlZadXnJTL5WzZsiWbN2/ucpVMa2trampqOteWy+Vs2LBhu8c/+OCDu21/5JFHctZZZ+XUU0/NmWee+QfnP/LII3P44YfnkUce+YP77kh7e0daW1/q0dra2lKff0O0tr6ctrb2Xj2n3H1H7t4jd9+Ru/fI3Xfk7j1y9x25e4/cfUfuvcO2X7O9be7dJbfc1UBuuauB3L2fu1wetMtX5lRUyIwePbrbs1zWr1+f559/frvPb/mv65Jk9erVOfLIIzu3NzU1ZeTIkRk4cGDnfk888USXtR0dHVm9enUmT57cZfuvf/3rzJ49O8ccc0zmz59fSYzd9sore+83cltb+149f0/JXV3kri5yVxe5q4vc1UXu6iJ3ddlbc++tc+8uuauL3NVF7uoi956pohuqTZkyJQ888EBaW1s7ty1fvjylUqlbYfJfTZw4MUOGDMndd9/duW3r1q1ZsWJFpkyZ0uX4jz32WJ566qnObT/60Y+ybt26nHDCCZ3bfve732XWrFk5+OCDs3DhwvTv33+X5n/00UezevXqjB8/fpf2BwAAAAAAeD1UdIXMjBkzsnTp0syZMycNDQ1pbm7OggULMmPGjNTX13fuN3PmzKxZsyb33ntvkmTAgAFpaGhIY2NjRowYkSOOOCK33npr1q1blzPOOKNz3Xve854sWrQoZ511Vj7/+c/n5ZdfzoIFC3LiiSdmwoQJSZJNmzZl9uzZefHFF3PBBRfkySef7FxfV1eXP/7jP06SLFmyJE8//XSOO+64jBgxIk8++WSuvfbaHHTQQfnwhz/c818xAAAAAACAClVUyAwbNiw33XRTLrnkksyZMyeDBw/O9OnTM3fu3C77tbe3p62trcu22bNnp6OjIzfccEPWrl2bcePGZcmSJRk1alTnPv3798/111+f+fPn5/Of/3z69euXk08+Oeeff37nPi+88EIee+yxJMlnPvOZLuc45JBD8oMf/CBJcvjhh2fFihW5++67s3Hjxuy///454YQTcvbZZ6dcLlcSGwAAAAAAYLdUVMgkyZgxY3LjjTfudJ+lS5d221ZTU5OGhoY0NDTsdG19fX0aGxt3+Pqhhx6axx9//A/OOXXq1EydOvUP7gcAAAAAAFC0ip4hAwAAAAAAQOUUMgAAAAAAAAVTyAAAAAAAABRMIQMAAAAAAFAwhQwAAAAAAEDBFDIAAAAAAAAFU8gAAAAAAAAUTCEDAAAAAABQMIUMAAAAAABAwRQyAAAAAAAABVPIAAAAAAAAFEwhAwAAAAAAUDCFDAAAAAAAQMEUMgAAAAAAAAVTyAAAAAAAABRMIQMAAAAAAFAwhQwAAAAAAEDBFDIAAAAAAAAFU8gAAAAAAAAUTCEDAAAAAABQMIUMAAAAAABAwRQyAAAAAAAABVPIAAAAAAAAFEwhAwAAAAAAUDCFDAAAAAAAQMEUMgAAAAAAAAVTyAAAAAAAABRMIQMAAAAAAFAwhQwAAAAAAEDBFDIAAAAAAAAFU8gAAAAAAAAUTCEDAAAAAABQMIUMAAAAAABAwRQyAAAAAAAABVPIAAAAAAAAFEwhAwAAAAAAUDCFDAAAAAAAQMEUMgAAAAAAAAVTyAAAAAAAABRMIQMAAAAAAFAwhQwAAAAAAEDBFDIAAAAAAAAFU8gAAAAAAAAUTCEDAAAAAABQMIUMAAAAAABAwRQyAAAAAAAABVPIAAAAAAAAFEwhAwAAAAAAUDCFDAAAAAAAQMEUMgAAAAAAAAXr19cDAAAAALzeSqWalEo1Fa+rrS11+dgT7e0daW/v6PF6AGDfpJABAAAA9imlUk2GD99vt0qVcnlQj9e2tbVn3bqXlDIAQBcKGQAAAGCfUirVpLa2lMtv/lmeaV7fq+c+tH5o5n1sUkqlGoUMANCFQgYAAADYJz3TvD6rnm3p6zEAAJIkPb92FwAAAAAAgF2ikAEAAAAAACiYQgYAAAAAAKBgChkAAAAAAICCKWQAAAAAAAAKppABAAAAAAAomEIGAAAAAACgYP36egAAAAAAXh+lUk1KpZqK19XWlrp87In29o60t3f0eD0A7OsqLmRWrVqV+fPn56GHHsrgwYPz/ve/P2effXbq6up2uq6joyOLFy/OLbfckrVr12bcuHE577zzcvTRR3fZr7m5OfPnz899992X/v375+STT855552XIUOGdNnvBz/4Qb71rW9l9erVGTlyZD796U/nQx/6UJd9tmzZkiuvvDL/+I//mI0bN+aYY47JV77ylYwePbrS2AAAAAB7tFKpJsOH77dbpUq5PKjHa9va2rNu3Ut9UsooogDYG1RUyLS0tGTmzJk57LDD0tjYmObm5lx66aXZtGlTLrzwwp2uXbx4cRYuXJh58+Zl7NixufnmmzNr1qzccccdGTVqVJJk69at+dSnPpUkueKKK7Jp06Zcdtll+cIXvpBFixZ1HuunP/1pzjzzzEyfPj3nn39+fvzjH+eCCy7I4MGDc8opp3TuN3/+/Cxbtiznnntu6uvrc+211+b000/PXXfdlaFDh1YSHQAAAGCPVirVpLa2lMtv/lmeaV7fq+c+tH5o5n1sUkqlml4vJ6q5iAJg71JRIXPbbbdl48aNueqqqzJ8+PAkSVtbWy6++OI0NDSkvr5+u+s2b96cRYsWZdasWTn99NOTJJMmTcopp5ySJUuW5KKLLkqS3HPPPXnyySezbNmyzqtYyuVyzjjjjPziF7/IhAkTkiTXXHNNJkyYkK997WtJkre97W35zW9+k4ULF3YWMs8991xuv/32fPWrX8306dOTJOPHj8873/nO3HbbbZk9e3Yl0QEAAAD2Cs80r8+qZ1v6eoxeU61FFAB7n4oKmZUrV+b444/vLGOSZNq0afnqV7+a+++/P6eddtp21z344IPZsGFDpk2b1rmtrq4uJ598cu69994uxx87dmyXW4pNnjw5w4cPzw9/+MNMmDAhW7ZsyU9+8pPMmzevyzne+9735s4778wzzzyTQw89NPfdd1/a29u7XDEzfPjwTJ48OStXrlTIAAAAAOxDqq2IAmDvU1Eh09TU1O05LeVyOQceeGCampp2ui5Jt2e3jBkzJjfddFM2bdqUgQMHpqmpqds+NTU1OfzwwzuP8fTTT2fr1q3bPda2cx166KFpamrKG97whgwbNqzbfrfffnsFqbsqlWoyYsTgHq2t+b+3Mr1o9vF5pa29xzP0RL//e9nusGGD0tHLP7Aht9y9RW65e4vccvcWueXuLXLL3Vvklru3yC13b+nL3NvUVP7onE7DhvX8Vm19lXcbuSsnd+Xk7ht7W+5KnmFWUSHT2tqacrncbfuwYcPS0rLjn0BobW1NXV1dBgwY0GV7uVxOR0dHWlpaMnDgwLS2tm732S7/9fjbPr52jm2fb3t9R8cql8s7nfUPqampSW3tbnxHJBk+dMAf3qkgpVLP76e6u+TufXL3Prl7n9y9T+7eJ3fvk7v3yd375O59cvc+uXuf3HuXvXXu3SV3dZG7uuzpuffs6QAAAAAAAPYBFRUy5XI569d3fzhaS0tLt1uDvXbdli1bsnnz5i7bW1tbU1NT07m2XC5nw4YNOz3+to+vnaO1tbXL6zs6Vmtr605nBQAAAAAAeL1VVMiMHj2627Ni1q9fn+eff77bM11euy5JVq9e3WV7U1NTRo4cmYEDB+7w+B0dHVm9enXnMd70pjelf//+3fZ77XNqRo8enRdeeKHb7cm295waAAAAAACAIlVUyEyZMiUPPPBA59UoSbJ8+fKUSqVMnjx5h+smTpyYIUOG5O677+7ctnXr1qxYsSJTpkzpcvzHHnssTz31VOe2H/3oR1m3bl1OOOGEJEldXV2OO+643HPPPV3OsWzZsowZMyaHHnpokuTtb397SqVSVqxY0blPS0tL7rvvvi7nBAAAAAAAKFq/SnaeMWNGli5dmjlz5qShoSHNzc1ZsGBBZsyYkfr6+s79Zs6cmTVr1uTee+9NkgwYMCANDQ1pbGzMiBEjcsQRR+TWW2/NunXrcsYZZ3Sue8973pNFixblrLPOyuc///m8/PLLWbBgQU488cRMmDChc7/PfOYz+cQnPpGLLroo06ZNy09+8pPceeedufLKKzv3OeiggzJ9+vQsWLAgpVIp9fX1WbRoUYYOHZoZM2b0+BcMAAAAAACgUjUdHR0dlSxYtWpVLrnkkjz00EMZPHhw3v/+92fu3Lmpq6vr3OfjH/94nn322fzgBz/o3NbR0ZHrrrsut9xyS9auXZtx48blvPPOyzHHHNPl+M3NzZk/f37uu+++9OvXLyeffHLOP//8DBkypMt+//zP/5xvfetbWb16dUaOHJlPf/rTmT59epd9tmzZkiuvvDJ33HFHNm7cmIkTJ+bLX/5yxowZU0lkAAAAAACA3VJxIQMAAAAAAEBlKnqGDAAAAAAAAJVTyAAAAAAAABRMIQMAAAAAAFAwhQwAAAAAAEDBFDIAAAAAAAAFU8gAAAAAAAAUTCEDAAAAAABQMIUMAAAAAADsZTo6OrJu3bps2bKlr0dhFylkoI9t3rw573vf+3Lffff19SgAr6t3vetdeeyxx7b72hNPPJF3vetdvTwRQM9s3rw58+fPzy9+8Yu+HqXXvfLKK3nkkUeydu3avh4FAIDX2Lp1a/6//+//ywMPPNDXo7CLFDJ7iY6OjjQ3N+eVV17p61F4nQ0YMCDNzc0plfznWK1++9vf5sEHH8xLL73U16PA6+rZZ5/d4U/pbNq0Kc8991wvT9Q7/uEf/iEvvvjidl9bt25d/uEf/qF3B+olW7duza233przzz8/s2bNylNPPZUkWbZsWVatWtW3w/G6q7av94ABA/K9730vmzZt6utRel2pVMpHPvKRHRbs+6rNmzfnr/7qr/Lv//7vfT1Kr1uzZk22bt263ddeeeWVrFmzppcn6lv7+k8c+3pXj2r+fe3JJ5/M3Llzc9JJJ+Woo47KI488kiS58sor88Mf/rCPp4PdU1dXl4MOOihtbW19PUqf21veX/MO8B7u3/7t3/IXf/EXGT9+fN75znfm8ccfT5J85StfyT/+4z/28XTFePbZZztzJq/+Afiaa67JvHnz8vd///d9OFlx3v3ud+fuu+/u6zH6xIYNG7r9xOU//uM/5sorr8yPf/zjPpqqd3znO9/JO97xjkydOjUf+9jHsnr16iTJnDlzctNNN/XxdMV7+eWXs27dum7/sHfbvHlz1q1b11lIbNiwodvXuLm5Od///vfzxje+sY+nLcZ5552X3/zmN9t97Zlnnsl5553XyxMV7ze/+U1OOeWUfOMb38jTTz+dH/3oR9m4cWOS5N///d9z/fXX9/GExTnvvPN2+M8FF1yQSy+9NHfccUdefvnlvh71dVOtX+9jjjkmP//5z/t6jF5XKpVy6KGHpqWlpa9H6VUDBgzIv//7v1flmxvvete78uijj273tccee2yfvcL1H/7hH7J06dLOz5944om8+93vztFHH52Pf/zj+f3vf9+H0xWnWr/e26xcuTJ/8zd/k6985Sud5dO///u/p7m5uY8ne/1V6+9r999/fz74wQ9mzZo1+W//7b91+UHnfv365dZbb+3D6YpVje+vJa8WbRdeeOF2X7vwwgvz13/91708UfE++tGP5sYbb8zmzZv7epQ+sbe9v9avrwdgx+6888588YtfzLRp0/LhD384X/nKVzpfGzVqVP7+7/8+73vf+/pwwmJ85StfyZFHHpkvfelLSZJvfOMbufXWW3PEEUdk+fLlefnll/Oxj32sj6d8fU2cODHf/OY309DQkClTpuSAAw5ITU1Nl33e/e5399F0xfriF7+YN77xjbn44ouTJFdddVWuuuqqDBs2LIsXL87ll1+e9773vX085evvxhtvzOWXX55PfvKTOf744zNr1qzO1/7sz/4sy5cvz8yZM/twwmJ0dHTk6quvzne+8508//zz291nR38h3JsdeeSR3f6b3qampiZDhw7NkUcemZkzZ2bq1Km9PN3ra/Hixfmbv/mbJK9mO+OMM3a475lnntlbY/Wqjo6OHb7W2tqawYMH9+I0vWP+/PkZMWJE/u7v/i7lcjlHHXVU52vHHntsvvnNb/bhdMV69NFH87vf/S5r167NsGHD8oY3vCG///3v09LSkhEjRmTQoEH527/923zrW9/KTTfdlDe96U19PfJuq9av9//4H/8j8+bNS21tbU444YS84Q1v6PZ7+/Dhw/tmuIL91V/9Va6++upMnDgx9fX1fT1Or5k8eXLuv//+vO1tb+vrUXrVzv4/tmXLltTV1fXiNL1nyZIlmTFjRufnl1xySfr375/zzz8/S5cuzTe/+c38z//5P/twwmJU69d77dq1+exnP5uHH344Bx98cH77299mxowZGTlyZL73ve9l0KBB+epXv9rXY77uqvH3tSuuuCLvfe97s2DBgrzyyiu55pprOl8bN25c/u7v/q4PpytWNb6/lrz6fupZZ5213dcmTZqUv/mbv8nnPve5Xp6qWL/97W+zevXqnHjiifmzP/uz7b6v+OUvf7mPpivW3vj+mkJmD3b11Vdn5syZOffcc9PW1talkPmjP/qjPbLhez08+uij+e///b8nefUS6X/4h3/IvHnzcvrpp+faa6/Nbbfdts/9D2PbT0v/8Ic/3O7lsjU1Nfvkm9RJ8stf/rLzD7odHR255ZZb0tDQkLlz5+brX/96lixZsk8WMv/7f//vfPazn81nP/vZbj+hdPjhh3e2+fuaG2+8MTfeeGM+9alP5corr8xnPvOZ1NbW5q677srWrVvzV3/1V309YiG+9KUvZenSpamrq8vUqVMzYsSI/P73v8+//Mu/ZPPmzfngBz+Y//N//k/mzJmTyy+/PH/+53/e1yP32EknnZRDDjkkHR0dOf/88/OZz3ym2xvQ/fv3z5gxYzJu3Lg+mvL198Mf/jD/9m//1vn5DTfckAMOOKDLPps3b86Pf/zjfSr3Nv/n//yfXHHFFRkxYkS339MOPPDAHRaw+4IvfelLueiii9LY2JhJkyZ1bv/pT3+a888/PxdccEHe/OY3p6GhId/4xjfS2NjYh9O+Pqr1673tjdpvfOMbufzyy7e7z77657Xly5fnxRdfzEknnZSxY8d2+/2tpqamyxtc+4oPfehDufDCC7Nx48YdlnB/8id/0kfTvb5WrVrV5XaDP/nJT7rdWnTz5s256667MmrUqN4er1c8++yzGTNmTJJX36z/2c9+lmuvvTZTpkzJiBEjctlll/XxhK8fX+/kf/7P/5kXX3wxd955Z9785jd3+eGC448/fp/8PS2prt/XtnnyySfzhS98IUm6ZS2Xyzu81fC+oBrfX0uS3/3udzn44IO3+9pBBx20T946+1/+5V86C/Rf/vKX3V6vqanZZwuZvfH9NYXMHuw3v/lNTjjhhO2+NmjQoKxfv76XJ+odGzduzNChQ5MkDz/8cDZs2ND5hvykSZNy7bXX9uV4hfjnf/7nvh6hz7S0tGT//fdPkvzHf/xHXnzxxUyfPj1JMnXq1H32p1Wam5tzzDHHbPe1/v377/H3u+yp22+/PWeddVY+9rGP5corr8xJJ52UP/mTP8lnP/vZfOYzn8nTTz/d1yMWoqWlJUcddVQWLlzY5S8B55xzTs4666xs2rQpN998c+bOnZvFixfv1YXMkUcemSOPPDLJq3/oO+GEEzJixIg+nqp4Tz31VH7wgx8keTX3T3/6024/Udq/f//80R/9UT7/+c/3xYiFqq2t3eFP2L7wwgvZb7/9enmi3nPZZZflzDPP7FLGJMlb3/rWfPazn803vvGN3Hnnnfn0pz+9z7yZV61f7//1v/7XDq923Ndt3Lgxhx9+eJfPq0FDQ0OS5JZbbsktt9zS5evf0dGxT/3Q1N13352rrroqyav/H7viiiu2u1+5XM7Xv/713hyt15RKpc5nqfzkJz9Jv379Oq8iOPDAA/epW+v6er/6wzSXXHJJxowZ0+0NvIMPPnifvGVZUl2/r20zbNiw/O53v9vua0899VQOPPDAXp6o91Tj+2tJMmLEiDz55JM57rjjur325JNPZtiwYX0wVbG2/V20Gu2N768pZPZgBx54YJqamnL88cd3e+3xxx/PyJEj+2Cq4h100EH5+c9/nmOPPTb33ntv3vKWt3Q+Z6ClpSUDBw7s4wlff4ccckhfj9BnDjjggPzqV7/KW9/61vzwhz/MIYcc0vlTWC+//HL69ds3f5saOXJkfvnLX273v++HH344hx12WO8P1QueffbZjBs3LrW1tenXr19aW1uTvPoX4I9+9KO54IIL9sk3q2+//fZ8/etf7/ZGXk1NTf7iL/4i55xzTs4555yceuqpmTt3bh9N+fr74Ac/2Ncj9JqZM2d2XgY9derUXH311Z3FVDU49thj8+1vfztTpkxJqfTqIwpramrS0dGR7373u9v9vW5fsXr16pTL5e2+NmzYsM6i+U1vetM+80D4av16n3baaX09Qp/5r8/VqCZ/+7d/29cj9JqZM2fmgx/8YDo6OnLSSSflqquu6nZFZ//+/XPggQfus8XkkUcemVtuuSUHHXRQli5dmre97W2dP1yxZs2avOENb+jjCV8/vt5JW1vbDn+AoLW1Nf379+/liXpHNf2+ts1JJ52UxsbG/Omf/mne/OY3J3n1zy3PP/98lixZkve85z19PGFxqvH9teT/fc0nTJiQCRMmdG7/xS9+kb/5m7/JtGnT+nA6Xm974/tr++Y7nfuIU089NY2NjRk9enT+7M/+LMmr/9N44okncv311+cv//Iv+3jCYkyfPj1//dd/neXLl+fRRx/t8vDjhx9+uPMy8n3Vyy+/vN2HcO2r9yTf9lDgBx54ICtXrsynPvWpztf+8z//s/MPTPuav/iLv8hVV12V/fffv/P5QK+88kr+9V//NUuWLMnZZ5/dtwMWZPjw4Z0/nTBy5Mj853/+Z+f/NF988cV95s3K13r55Zfz29/+druvrVmzpvO/+f3222+f+svfpk2bcvXVV+eee+7Jc889ly1btnTbZ1/7CbykOn86ad68efnLv/zL/Pmf/3mmTp2ampqa3HzzzXnyySfz61//ep+92jFJRo8enSVLluS4447LoEGDOre/9NJLWbJkSd7ylrckefXWCa+9zdPeqpq/3smrb2A8+eST+e1vf5spU6Zk2LBh2bx5c/r3799ZULFv2PZ3sGowdOjQzp+i/ud//ue88Y1v3Kf+TLIr5s6dm7/6q7/K+973vgwePDjf/va3O1/7/ve/n/Hjx/fhdK+vbV/vzZs350tf+lJGjRpVdT8kOGHChHzve9/b7l1J7rrrrkycOLEPpipeNf2+ts0XvvCF/PKXv8z73ve+HHHEEUmS888/P7/5zW9y+OGH77PPtUyq9/21s88+Ow8++GA+8pGPZMyYMXnjG9+Y3/3ud1m1alXGjRu3T/0Q5H+1du3a3HDDDfnlL3+Z5557LldddVXnIy/+9E//NEcffXRfj1iIvfH9NYXMHuzMM8/Mk08+mU9+8pOdb8bPnj07a9euzYknnphPf/rTfTtgQT796U/njW98Y375y1/mox/9aJefRmxpacmHP/zhPpyuGNX6oPPk1T8cDR48OP/xH/+RWbNmdV5CnSSPPPLIPvuTC2eccUZ++9vf5sILL+x8hs62kvWjH/3oPnkf1ySZOHFifvnLX+aEE07IqaeemquuuiovvPBC+vXrt0//VPXUqVNzxRVXZL/99ss73/nODBkyJBs2bMg///M/54orrshJJ52U5NWrH/elEvLiiy/OnXfemVNPPTVjxoypqjd2WlpasnLlyjz33HPdSvaamprMmTOnjyYrxpgxY/K9730vV111Ve68887U1tbmX//1X3P88cfn8ssv3yceZL8jX/7ylzN79uyccMIJOe6447L//vvnxRdfzI9//OO88soruf7665O8+t/3vvITmNX69W5vb8+3vvWtLF26NC+//HJqampy++23Z9iwYTnzzDPzp3/6p/v0mzr/+Z//mWuvvTYPPvhg1q1bl+HDh2fSpElpaGjIH//xH/f1eIVater/Z+/Ow2Lc//+BP+/2tGpDWSJUSqgGhezqWA5psWtBm30pcURZclAdtIokexQhZBfH8pGQ7FG2FGkVrdP8/ujn/hrVORwzczf3fT+u61wXc88fT2dqZu736/1+vV6Qixt2dnbQ1NTEq1evoK6uDkVFRarjCUV2djb09fUB1A92j4mJwYsXL2BpaUnb02JmZma4dOkSXr58ifbt2/OdfrS3t6fVd7SvZGVlsWXLFr75KUyxYMECTJ8+HVOmTIG1tTUIgsD58+exbds2pKamYv/+/VRHFComva8pKSnh4MGDOH78OK5fvw5VVVWoqKhgypQpGDt2bIM2w3TCxPU1oP41j4+PR1JSEm7evImSkhJ07doVTk5OtH3NHz58CGdnZygpKYHD4eDWrVvkhsj3799j165d2Lx5M7UhhUQc19cIXlMNoFnNxs2bN3H9+nUUFxdDRUUFlpaWsLS0pDoWS4BiY2MRERHxj4POv85VoZPq6mpcvnwZhoaGtB0W+W/evHnD9/ttYWHRLI9TCkp2djbev38PCwsLVFdXY+PGjThz5gyqqqpgaWkJPz8/WrWD+Kq8vBy+vr44f/48CIKAlJQUamtrwePxMHz4cKxfvx6Kioo4e/YsWrRogf79+1MdWSD69u2LOXPmkIMkmeLvv//GvHnz8OXLF8jJyTUoRBEEgVu3blGUjiUMBQUFiI2NxYMHD1BQUABNTU10794dzs7OtO5LzjR//fUX9uzZAx8fH1hYWMDa2hqJiYkwMjLCgQMHcPjwYRw5coTqmEJx+/ZtuLi4QFNTE8OHD4e6ujoKCwtx7tw5fPz4ETt37oS5uTnVMQWuoqICK1aswKlTpyAhIYG6ujokJCTAyMgI8+bNQ9u2beHj40N1TIFzdXWFgYEB+W9bt24dDhw4gK5du+LZs2dYtmxZs1zc+FVhYWFwcHBAq1atGlz78OEDDh06RMui68SJE/H7779j8uTJVEcRubt37yI4OBh3794Fl8sFQRDo2bMnfHx8mpxHIO6Y+r7GVNXV1f9YfHj//n2j73ks8TN16lTIy8sjIiICBEHA2NiY/J565swZ/Pnnn7h06RLVMYXq9evXuH79OkpKSpr/+hqP1SxVVlbyxowZw7t69SrVUSjz6dMnXlZWFu/BgwcN/qObkSNH8uLi4ni1tbU8fX198t/I5XJ5bm5uvODgYIoTCo+xsTHv5s2bVMcQuYSEhCav1dXV8fz8/ESYRjTq6up4xcXFvKqqKqqjUOb58+e8I0eO8LZt28Y7evQoLysri+pIQmVpacnIz7HRo0fzpk+fznv79i3VUSiRl5fHy8jI4OXn51MdhSUCTHq9BwwYwNuzZw+Px+M1+M72999/88zNzamMJ1QTJkzgubq68mpqavger62t5bm6uvImTpxIUTLhWrVqFflZVlFRwfeaJyQk8EaPHk1xQuHo27cv78KFCzwej8erqanhmZub82JjY3k8Ho8XGRlJ23+3gYEBLyMjo9FrmZmZPAMDAxEnEo2MjAzeiBEjeKdPn+Z9+fKF6jiUqKio4OXn5zPi38/U9zUej8fLzs7mJSUl8bZv3847duwY78WLF1RHErpZs2Y1+Oz+6vXr17yhQ4eKOJFofPr0iVdYWMj32LFjx3ghISG869evU5RKuExMTHipqak8Hq/h99Rbt27xunfvTmU81nfYlmXNlKysLN6/f8/IPtTv37/H8uXLcf369QbXeDweCIKgXfsupg46B+p77zc1W4POVq1ahRYtWjRoycbj8eDj44OLFy9i9erVFKUTjpqaGlhaWiIiIgKDBg2iOg4l9PT0aNuntzGTJk3CsWPHaHPi50e9efMGvr6+jOvFHh8fj8jISLx//578vNbS0oKnpycmTpxIdTyWgDHx9S4pKWnyPZzL5aK2tlbEiUTn8ePH2Lp1K6Sk+G8fJSUlMX36dMybN4+iZMJ15swZ+Pj4oH///uByuXzXdHR0kJubS1Ey4fr8+TM5TyYjIwPl5eUYOXIkgPq2XlFRUVTGExrePzQPKSgo4GthRidOTk6oqakhZyrIycmBIAjyOkEQSE9PpyqeSMjJydF2uPn3mPi+9vnzZ6xcuRKnT59GXV0dZGVlUVVVBQkJCdjY2GDNmjVQUFCgOqZQ5OTkYPHixdi8eTPf7/XLly/h5ORE2zaz3t7e0NLSQkBAAID6E5BhYWFQUVHB9u3bERQURH6u0YW8vDzKy8sbvfbu3TvazqX+qqamBkePHkVGRgbZsaBnz54YN25cs2ydzhZkmrERI0bg9OnTjGtPtnTpUrx8+RIrVqyArq5us/zFETSmDjoHgEWLFiEwMBB6enq0GpT5bwICArB06VLIy8uTxQkul4uFCxfixo0b2LlzJ7UBhUBGRgatW7du8MWfKbhcLjIyMpocbj9u3DjRhxIyOTk5pKenY+LEibCwsGiwkEEQBJydnakJJ0TdunVjXKF527Zt+OuvvzB27FhYW1tDQ0MDHz9+REpKCgICAlBaWso3I4xOKisrERERgTNnzjT5+023jSRMfb11dXVx7dq1Rued3bp1C126dKEglWjIy8ujsLCw0WsfP36EvLy8iBOJxpcvX5psO1hRUSHiNKLTunVr3Lt3DxwOB+fOnUPnzp2hpaUFoH7mAJ0WrpOTk5GcnAyg/nvJhg0byGLUV9XV1Xjw4AFth7y7urryLdTS2dq1a3/q+StWrBBSEuow8X1t7dq1uHTpEtasWQNra2tynmdKSgoCAwOxdu1arF+/nuqYQrFz505MnToVy5cvJ/+NWVlZcHZ2hoGBAcLDwylOKByZmZnkLBEej4f9+/fD3d0dCxcuxPr16xETE0O7gkz//v0RGRnJd99NEAQqKyuxe/duDBw4kOKEwpOTk4OZM2ciLy8PBgYGUFdXx+PHj3H06FFERkZix44d6NSpE9Ux+bAFmWbM1NQUISEhcHd3h5WVFTQ0NBp8URoxYgRF6YQnIyMDmzZtIodcMwFTB50DQFBQEEpKSuDo6AhVVVVoaGjwXScIAsePH6confDY2dnhy5cvmD9/PrZt2wZTU1PMnTsXGRkZiIuLo+1w3MmTJ2PXrl3o378/ZGVlqY4jMg8fPsTcuXORl5fX6O5LgiBoWZAJCgoCUL8j5969ew2u07Ug4+/vD29vb7Rq1QoWFhYNdpTT0Z49ezBjxgx4e3vzPT5kyBCoq6tjz549tFygB+oL7MnJyRg9ejT09PQYsZGEqa+3s7Mz/Pz8ICUlBRsbGwBAfn4+7t27hz179tB2MQcABg8ejKCgILRu3Zpvs9j169cREhKCIUOGUJhOePT19XH27NlGT3pevnyZtoPQ7e3tsWXLFqSkpODx48dYtmwZeS0jI4NWp31ramrw+fNnAPWLdhUVFQ26VMjIyGDs2LGYOXMmFRGFbu7cuVRHEJmLFy/+8HMJgqBlQYaJ72tnzpzBkiVLYGdnRz6mqKgIe3t7VFVVISQkhLaf4e3atUNsbCymTZuG1atXw87ODq6urujVqxe2bt1Ky+H2QP3mgZYtWwIAHjx4gOLiYnIu85AhQ3D48GEq4wmFt7c3Jk2aBGtra/Tp0wcEQWDz5s14/vw5CILAggULqI4oNCtXroS0tDRSUlL4Tn29evUKHh4e8Pf3x+7duylM2BD9VwjE2NcvvqmpqUhNTW1wnY6tuwCgQ4cOtG750Jg5c+bg/fv3AAAPDw+UlZUhOTmZb9A5XRkZGdHyS9+PmDZtGr58+QIvLy907doVb968we7du9G1a1eqowlNXl4ecnJyMGjQIPTu3bvRQjMdb3z8/f2hqKiIuLg4dO7cmRELtgDw5MkTqiOITK9evfh+lmtqauDm5gYJCYkGxUc6tv74/Plzkyd6+/fvj4MHD4o4kehcunQJS5cuxdSpU6mOIjJMfb3Hjx+P0tJShIaGYtu2bQCA2bNnQ15eHgsWLKDdTstv+fr64vnz55gxYwYUFRWhpqaGoqIilJeXo3v37li6dCnVEYXCy8sLXl5eqKiogI2NDQiCwP3795GcnIzExERs376d6ohC4ebmBi0tLWRmZmLy5MkYP348ea20tBQODg4UphMsW1tb2NraAqj/bu7v70+rgtPPysvLI3cYt2jRguo4AvczBRm6YuL7mqysLNq2bdvotXbt2tF+81SnTp0QExOD6dOn4/DhwxgyZAhCQkIgKSlJdTSh0dDQwPPnz2Fubo7U1FTo6OigXbt2AOpPgtHxNW/VqhWSkpKwa9cuXL9+He3bt0dJSQnGjBkDFxcXWrcsu3//PjZu3NigBV+HDh0wb948+Pr6UpSsaQTvnxqlsij1I7076dif/saNG/jzzz+xefNmdOzYkeo4LJbAlJSUNPp4SEgIzp49i8jISL6feTp+YP7bDlqCIHDhwgURpRGdXr16YfPmzbQ+Jsx0oaGhP9XuY86cOUJMI3pz585F+/btG5yYAICNGzfi5cuXiIiIoCCZ8PXr1w8bNmxg1KwkJr/eQH1B6u7duyguLoaKigp69erVoMURHdXV1eHSpUtIT09HWVkZVFRUYGZmhkGDBtF67mVKSgo2btyId+/ekY+1bt0avr6+5EkpFkvcxcfHIywsDAUFBSAIAgkJCTAyMsLs2bPRu3dvODk5UR2RJUBMe1/btGkTsrOzERERwfd9ncfjwdPTEx07dqTVxoLY2NhGH79//z5u3LiBmTNnksUYunYs2LBhAw4dOoR+/frhypUrmDlzJnn/FRERgUuXLtHylAxTDR8+HN7e3o12kUpJScGmTZua3ToTW5BhNUsbNmxAXFwctLS0Gtzg0rGFVXl5Ob58+UL2Zv7Whw8foKCgQNshc9+qrKxEWVkZlJWVadWb+isDA4MmF2y/DkT+Fh1PwDGVra0tZs2aRevd002pqalBQkICMjMzkZ+fj5UrV0JXVxenTp2Cvr4+o3eh0klqaipWrVoFCwsLDB06FOrq6igsLMT58+dx8+ZNBAQE8LWkNDIyojCtYIWFheHVq1fYtGkT1VFEhsmvNxNVVVXBwcGBHALNVDk5OWQRjo6fXSUlJVBWVoaEhESTm4i+RceNQwCQnZ2Ns2fPIj8/H1VVVXzXCIJAYGAgRcmEZ9euXQgKCoKLiwssLCzg6uqKxMREGBkZIS4uDikpKThw4ADVMYWiqKgIcXFxfEOge/ToAScnJ6ipqVEdT+jo/r72VXR0NPbt2wcZGRkMHjyY/N5y6dIlVFdXY+rUqeSJCToUKAwMDH74uXTtvFNbW4uoqCg8ePAA3bp1g4eHB9mebfbs2TAzM4OrqyvFKQVr6NChCA8Pb/T1f/bsGTw9PZtdUUJQkpKSsH37dkRFRZEnoQDgzZs38PDwwMyZM8nTsM0FW5Bpxr7drdAUbW1tESQRrU2bNiEmJgZGRkbQ1dVttKcl3fp7LliwAAoKCli3bl2Da35+fvjy5QuCg4MpSCYaly5dQlhYGB4/fkwWJgwNDTFv3jxanSg4cuTIT+2gb24fGKz/7tatW1i3bh1CQkJofbPzvTdv3sDZ2RnFxcXo1q0b0tPTyR2XAQEBqKyspN37OVN9/8WfIAi+eUlf3/u+vsfT6cZvx44d2L9/P7S0tPiGaH5Fhxv77zHp9U5KSvqp59NxHhgA9OnTB3/99VeTrepY4s/Q0BDx8fEwMTH5x01EX4nz73VTkpKSsHz5csjKykJbW7tBi1mCIHD06FGK0gnPsGHDMH78eHh5eYHL5cLIyIgsyFy5cgU+Pj64efMm1TEFLiMjAzNnzkRdXR0sLS3JRfrr168DqB+G3qNHD4pTsgSBLVCwmMDAwACHDh2CiYlJg2v379/HpEmT8PDhQwqSCZ+HhwcePnyIoqIidOnShXw/z8rKgrq6Ot+MZoIgEBkZSWHaevRrmkcjQ4YMYeQX4UOHDmHevHnw8vKiOorI3L59G6tWrWr02sCBAxEQECDiRKJz/vx5zJ07Fz169ICvry80NDRQUFCAlJQUeHp6YuvWrRg2bBjVMQXi2/7bTFZUVISdO3eSJybCwsLQpUsXxMXFoUePHujZsyfVEQVuzZo1KCgowJgxYxhz8g8A1q5dCzU1NRw+fBjKysp886I4HA5CQkIoTCc806dPb/KahIQElJSUYGhoCDs7O7Rq1UqEyYQnLi7upwrOdBIUFASgfiPNvXv3GlynY0GGSa/39z2nvy02ff8YQN+CzIgRI3D69GnGFWTCwsKavPbt+7m5ubkIUwlHYGAguas0MDCQMb/j34qMjIS1tTUCAwMhLy9PdRyRef/+PXr16tXoNWlpaXz58kXEiUQjICAAnTt3xvbt26GoqEg+/unTJ8yaNQurV69GYmIihQmFJysrC1FRUbh//z7fySB3d3d06dKF6ngCx6S5lix+L168INcd7OzsoKmpiVevXkFdXZ3v915cVVVVoaKigvxeWl5e3uCUa1VVFc6fP99oRx66+Pz5M3R1daGrqwsAqK6uhpKSEkxNTcnrzQ1bkGnGGrsBKCsrw99//4179+5hyZIlFKQSPmlpacbtRCktLW2yJZm8vPwPtQ0QV2FhYRg1ahS5oPWVk5MTlixZgrCwMNoUZFjAw4cP4ezsDCUlJXA4HNy6dQvV1dUA6m8Gd+3ahc2bN1MbUgiMjIwYubBx69YtBAcHQ01NDVwul++apqYmCgoKKEomXEpKSnj48CEKCgqgr69P7tB5+vQpNDU10b59e8TGxiImJga7d++mRTunPn36UB2BMky8yWfS652Wlkb++dWrV5g/fz7Gjh0La2traGho4OPHj0hJScHx48dp+fn1lampKUJCQuDu7g4rKytoaGg0+FxrrG+3uIuLi0NNTQ0qKysB1A+G/trGSk5ODrW1teByuejWrRu2b98u1i2Ovj2ZzdRNRB8+fIC/vz+jijFAfdeNzMxMWFhYNLiWkZFBLnDRzfPnz7Fly5YGi7JKSkqYNWsWFi5cSFEy4bp8+TLmzJmD1q1bY9iwYXxtR21tbREWFoZBgwZRHVOgvrZFZ6JTp07h3bt3mDlzZoNrO3bsgI6ODn777TcKkglXRUUFVqxYgVOnTkFCQgJ1dXUYMGAANDU1ERwcjLZt28LHx4fqmL9s+/btCA8PB1C/QWjGjBlNPpduM0y/tWfPHqoj/DS2INOMNbUIPX78eKxfvx63bt2i5TwCBwcHHD9+HP369aM6isi0a9cO169fb3TX4Y0bN6Cjo0NBKtHIzs5usrg4duxYzJ49W8SJRCctLQ3x8fF4+fJlgx7VAHDixAkKUgnX+vXr0bNnT3Kg4rFjx8hrPXr0wOnTpylMJzx//vkn1REoISkpiaY6o378+BEtWrQQcSLRsLGxwevXr7Fv3z6+9++3b9/C09MTtra2CA0NhYuLC0JCQhATE0NhWsFwdHSEg4MDRo4cyYiZZ0zHpNf72xONwcHBmDBhAtzc3MjH1NXVoa+vDzk5OQQFBSEuLo6KmEK3bNkyAPXzg1JTUxtcp2uLl7i4OCxcuBCzZ8/G0KFDoaCggM+fP+PcuXOIiIjAhg0bUFlZCW9vb2zcuJHWn/fp6enIzs6GmZkZOnXqRHUcoTA3N8ezZ88aLUzQmaOjI8LCwtCyZUuysFpbW4vLly8jJiYGCxYsoDagkHTo0AFlZWWNXvv06RPfHAI62bhxIwYMGIDw8HBISEiQj/v4+MDLywsbN26kXUGmf//+GDFiBOzs7Bj3+x0dHd1kkV1eXh7bt2+nZUFmw4YNuHnzJrZv3w5zc3O+LhwDBw7Erl27aFGQGTZsGHR0dMDj8bB8+XJ4enqiffv2fM+RlpaGnp4eDA0NKUopfFeuXMGAAQPEahMsW5ARUwMHDsSCBQvg7+9PdRSBU1RUxK1btzBx4kTG9GJ3cHBAcHAwVFRUYGdnBzU1NRQVFeHIkSPYtWsXFi1aRHVEoVFRUUFOTk6jQ2JzcnKgoqJCQSrhu3r1Ktzd3WFhYYEHDx7AysoKlZWVuHPnDlq3bg0Oh0N1RKHIzMxEaGgopKWlG5yYUFNTQ2FhIUXJWMLA4XAQGxsLKysr8obv66yJQ4cO0faGKCwsDIsXL25QTG/bti1mz56N4OBg2NrawtXVtcl2leJGW1sba9asQWBgIGxsbGBnZ0eLFj5NefjwIfT09CAnJ/dDvZjpcArqW0x7vb+6e/duoztMgfrXuDn0oxYWug6B/TerV6+Gi4sLfv/9d/IxBQUFjBs3DhUVFQgMDMThw4fh6elJ7lClg8WLF0NGRoac83bgwAGyhbKMjAy2bdtGm8/wbzsRLFq0CN7e3pCVlUW/fv0atJgFAFVVVdGFE5EZM2YgLy8PK1euJL+XTJo0CQAwefJkTJkyhcp4QuPt7Y3Vq1ejTZs26N27N/n4//73P4SFhcHPz4/CdMLz9u1b+Pr68hVjgPo2jJMnT6blLnpfX18cOXIELi4u0NHRwfjx4zF+/Hi0adOG6mhC9/Llyybb0Onp6SEnJ0fEiUTjzJkz8PHxQf/+/RusO+jo6CA3N5eiZIJlYGBAzkgiCAIDBw4U69O6/5Wbmxtat24NW1tbjB8/XiwK6mxBRkzduXOn0WH3dPB1eH1eXh5jerE7Ozvj9evXCAkJQUhICCQlJckPjYkTJ8LV1ZXihMIzcuRIhISEQE5ODtbW1lBWVsanT5+QkpKCzZs3w9HRkeqIQhEaGkq2ZTMyMsL8+fNhZGSE3NxczJgxA3379qU6olDIy8ujvLy80Wvv3r2j1U3u2rVr4erqCm1tbaxdu/Zfn79ixQoRpBKtJUuWYNKkSRg1ahQ5F23fvn3IysrCq1evcPjwYaojCkVeXl6Tu3MIgsD79+8BAFpaWg1uEMTV5s2bUVpaiuPHj+Po0aOYOnUqOnToADs7O4wbN452PYvt7OzIoZl2dnZNvt50GGrfGKa93l+pqanh1KlTjZ7iPnnyJG1vgKuqqrBmzRrMmDGDthtGmvLo0aMm51rq6Ojg2bNnAIAuXbrg06dPoowmVOnp6Xw7h6Ojo+Hg4ABfX1/4+/sjLCyMNgWZvn378r2H83g8+Pv7N/m+Trf3869WrFgBJycnXLt2DSUlJVBRUYGFhQXt2pWNGTOG7++fPn2Ck5MTlJSU0LJlSxQXF+PTp09QVlZGUFAQBg4cSFFS4dHX18fbt28bvfb27VtazpCZPHkyJk+ejGfPniExMRH79u1DeHg4LCwsYG9vj2HDhkFaWprqmEIhKyvb5KbHgoICSEnRc1n4y5cv0NTUbPRaRUWFiNOIxretR79iwulWoP57eEJCAg4fPoxt27bB3NwcDg4OsLa2brZr5/T8zaOJxhbwqqurkZ2djfT0dNou0jOxFztBEFi1ahWcnJxw8+ZNlJSUQFVVFX379qXdl+DvLV68GO/evYOfnx9WrlwJKSkp1NbWgsfjYcSIEbQ9HfTixQssXLgQEhISIAiC/FKgo6ODuXPnIjQ0FGPHjqU4peD1798fkZGRfKffCIJAZWUldu/eTaubnosXL8Le3h7a2tq4ePHiPz6XIAhaFmT09PSQmJiIsLAwJCcnQ1JSEpcvX4aFhQWCgoIaHKemi+7du2Pr1q0wNjbm23mXm5uL0NBQmJiYkH9v1aoVVTEFTkVFBdOmTcO0adPw5MkTJCQkYOfOndi6dSv69+8Pe3t7DBkypMGOTHG0e/du6OnpkX9mIia93l95eHhg5cqVeP36dYO++2lpaVi9ejXVEYVCVlYWaWlptNsQ9SO0tbWRkJAAKyurBtcOHToEbW1tAPWnLFq2bCnqeEJTVFREFlazsrKQl5eH6dOnQ0FBAba2tpg/fz7FCQUnMDBQrFqcCFO7du0wceJEqmMIFVPnOn5r5cqVWLRoEeTl5TFs2DAoKSnh06dPOHfuHGJjY8kNsnTUtWtXLFu2DN7e3rh06RJiYmKwaNEiKCsr4/fff8eUKVNot/7C4XAQHR2NIUOG8LWL/vLlC3bs2MF3OoxO9PX1cfbs2UY7sVy+fBnGxsYUpBIuJp1u/Z6enh6WLl2KJUuW4PLly0hMTMSyZcuwevVqjB49GnZ2ds3uNSd4TTV3Z1FuyJAhDR6TlZVF69atYW1tDQcHB0hKSlKQjEWluro6ODs7Y/Xq1bT6svD06VPcvn0bZWVlUFFRgZmZGfT19amOJTSWlpbYtGkT+vXrBysrKyxYsIDs7Xr58mUsWLCg0RNi4u79+/eYNGkSysvL0adPH5w/fx4DBgzA8+fPQRAEDh06BHV1dapjsli/5Pnz53BxcUFxcTG6du1K7rh8+vQp1NXVERsbCz09PWzfvh0SEhL/OHxRXJWUlODYsWM4fPgwnj9/Dl1dXbx69Qo6OjoICgri6+Mszqqrq3H58mUYGhqKxdF4YWHK6w0Aly5dQlRUFB4+fIja2lpISUmhW7du8PDwaPS7O13MmzcPHTp0wOLFi6mOIlLnzp3DggUL0LZtWwwePJhsK3zp0iW8ffsWW7ZswbBhwxAQEICysjLaLGRaWVlh8eLFGDt2LHbu3InY2FhcvXoVQH3b3QULFiA9PZ3ilKxf8SPtNr9Ft9abTNarVy/U1taitrYWAMgNkV///O1JEYIgaPe7XldXh9TUVCQmJuLy5cto2bIlBg8ejGvXruH9+/dYuXIlrbp0vHjxAhMnToSMjAysra2hpaWFDx8+4MyZM6ipqcGBAwfITUZ0cvnyZXh5eWHUqFGwsbHBnDlzyE01e/bswfbt22lXnBg0aBB8fHzIWeODBw9G//79ydOt7969w759+yhOKTrv37/HkiVLkJaWBoIg0KVLFzg5OcHOzo7qaADYggyrmaqpqcHRo0eRkZGBgoICaGpqomfPnhg3bhxtj5L+KC6XCyMjIyQmJrJfjMWYq6srhgwZgqlTp2Lp0qW4e/culi1bBikpKQQHB0NGRgaHDh2iOqZQlJWVYdeuXbh+/TqKi4vJlgguLi60aln2VVVVFebPn8/IVi9MVlVVhYSEBDx48ID8HOvevTvs7OwgKytLdTyhuXr1KhITE3Hx4kUoKCjg999/h6OjI/T09PD69WsEBAQgLy8Pp06dojqqwHTv3h07duxAnz59qI4ickx8vb+qq6tDUVER1NTUaHUKqCmpqalYuXIlhg4dioEDB0JdXb3BLnO6fi999OgRtm3b1uD93N3dnbYDclesWIHU1FSMHj0aR48exdixY7Fs2TIAwM6dO3Hs2DEcO3aM4pSsX2FgYPBDJ0Xo2nqTyUJDQ3/qlBBdZsq8fPkSiYmJSEpKQlFREQYMGAAHBwcMGjQIkpKS4PF4CAoKQlJSEq5du0Z1XIF69eoVtm7div/9739kNxYLCwvMmTMHHTp0oDqe0KSkpGDjxo149+4d+Vjr1q3h6+sLGxsbCpMJh4mJCXbu3Alzc3NkZWVhzJgxOHHiBLp06YLr169j/vz5SEtLozqm0L148QIJCQk4fvw4ysrKMHToUAwfPhypqak4deoUxo8f3yxOtbMFGVazk5OTg5kzZyIvLw8GBgZkO4gnT56gdevW2LFjB617H/4buhVkHjx4gE+fPpG7E8rKyrBx40a8ePEClpaWmD17Ni0XOlJTU/H27VtMmTIF79+/h4eHB3mj07p1a4SGhqJ79+4Up2QJipmZGcLDw2k7G+ifnDx5EikpKcjLy0NVVRXfNYIgcPz4cYqSsQRp8+bNOHbsGPLz89G7d284Ojpi+PDhDXr23rlzB1OmTKHVws7YsWPh4uKCcePGUR1FZJj8ejPV14GxX30/c4NdsKWXT58+ITAwEA8ePEC3bt3g5+cHRUVFAPXD3s3MzLBkyRKKUwre13l3jZGQkICSkhIMDAwwZcoUsb8Pu3Xr1k89n65tjcrKynDmzBnk5OSgurq6wXU6thRmokmTJuHevXto06YN7OzsYG9v32jb4Pv378PR0ZGRbfTpLCcnh9wISsfTQF8x+XTr58+fcfLkSSQmJuL+/fvQ1dWFg4MDxo0bxzfjMSkpCQEBAbh79y6FaeuxM2SauezsbJw9exb5+fmNLmQFBgZSlEx4Vq5cCWlpaaSkpPDNF3j16hU8PDzg7+/P2H7tdLR+/XpYWFiQBZl169bh/Pnz6NevH3bu3AkJCQnMnj2b4pSC9+2slFatWuHIkSN49eoVKisr0alTp2Y7eIz13/Tr1w/Xrl1jXEEmJCQE0dHRMDIygq6uLvtzTWMJCQmwtbWFg4PDP84G6tSpE+2+uyxatAiBgYHQ09NjTCGdSa93YzMd/wldF+/Y797MoqSkRPag/96BAwdEnEZ0hg4divPnz6O8vBwWFhZki7obN25AUVER+vr6uH37No4fP47o6GhYWlpSHfk/o2uB5We8fPkSEydORHV1NSoqKqCmpobS0lLU1tZCRUUFioqKtH1PZxpNTU1ER0ejf//+/3g6yNDQEBcuXBBhMtHh8XjIyclBaWkpVFVVoaury5h5Sh07dkTHjh2bvM7lcmFsbIyEhASxLrZbWVkhKCgIT548IU+3fpWVlYW2bdtSmE64+vXrBwAYMWIEvL29YW5u3ujzunXr1mxm/rEnZJqxpKQkLF++HLKystDW1m7QqosgCBw9epSidMLTo0cPbNy4EdbW1g2unT59Gr6+vsjIyKAgWfNAtxMyffr0wcaNGzFw4EBUVlaib9++8PPzg52dHfbt24fdu3fjzJkzVMcUiry8PJw/fx55eXmM2ZFVU1OD2NjYfzwxQcddG0xt9dKvXz9MmTIFXl5eVEcROlNTU+zevRvGxsbo1avXP97g0PHn/OssDSYaM2YMPnz4gLKyMqiqqkJDQ4PvOh1PgjHp9f6ZuTAEQdB2IYeppk+f3uS1rycmDA0NYWdn1+huazpJT09HdnY2zM3N/3FhS5zt2rUL586dw/bt2/mGX3/+/Blubm4YNGgQnJ2d4ebmhoqKChw8eJDCtKxf5eHhAR6Phy1btqBnz55ITEyEgYEBTp06hb/++gtbt25tdkOg/ysPDw/4+vpCV1cXHh4e//hcgiAQGRkpomSikZaWhm7dukFBQaHBtc+fP+PRo0e0bi29b98+REREoKioiDzVqq6uDi8vL0yePJnqeJSjyxobU0+3AsDevXvx+++/Q1lZmeooP4wZd1JiKjIyEtbW1ggMDIS8vDzVcURGS0uryYUsgiAaLHSwxFtlZSX5833nzh1UV1dj6NChAAB9fX3k5+dTGU9oTp06BR8fH/B4PKipqTVacKVjQSYgIABJSUkYMmQIBgwYwJiZUO7u7gCA/fv3Y//+/Yxq9dKjRw+qI4iEq6srNDU1yT8zZcfZV927d0d8fDxMTEwaXHvw4AEcHBxo+zNuZGREmwWbH8Wk1/vixYtUR2BRSElJCQ8fPkRBQQH09fXJVspPnz6FpqYm2rdvj9jYWMTExGD37t1ivZDzrcWLF0NGRoY8JXPgwAEEBAQAAGRkZLBt2zbaDUMGgLi4OKxcuZKvGAMACgoKmDFjBvz9/TFr1ixMmjQJS5cupSilcCQlJSE+Ph4vX75ssGEKqL9Po5v79+9j3bp15AnumpoaSEpKYsyYMSguLsbatWtpU3T7/PkzuFwu+WemmT59epPfW3JycjB9+nTafG/5Xnx8PNasWYNRo0Zh5MiR0NDQwMePH3Hq1CmsWbMG0tLScHBwoDomSwCYeroVAEpKSlBRUdFoQebDhw84dOhQs5uHxRZkmrEPHz7A39+fUcUYAJg9eza2bNkCQ0NDtGvXjnz8zZs3CA0NbXa/RKxf065dO1y5cgW9e/fGiRMnYGRkRA52LywsJCv6dPPXX39h2LBhWLNmDZSUlKiOIzLnzp3DsmXLMGXKFKqjiBRTW73Y29sjOTmZPEJMZ99+Ns2dO5fCJNT4pwPXXC4XkpKSIkwjWn/++SfVEUSOya83k/zMyT+Angu2NjY2eP36Nfbt2wcdHR3y8bdv38LT0xO2trYIDQ2Fi4sLQkJCEBMTQ2FawUlPT4ePjw/59+joaDg4OMDX1xf+/v4ICwujZUGmuLgY5eXljV779OkTysrKAAAqKiqijCV0x44dg5+fH2xtbXH37l3Y2dmhrq4OFy9ehLKyMl/bGzqprq6GoqIiJCQkoKKigg8fPpDXunTpQqs5Inv27Gn0z0zxT99bKioqICcnJ8I0orVr1y5MmzYNf/zxB9/jQ4cOhZqaGmJiYtiCDEvshYeHw8rKqtHTyh8+fEB4eHizW0tmCzLNmLm5OZ49e0bLL7v/JCUlBWVlZbCxsUGXLl3InWhZWVlQV1fHmTNnyBZW4nyc9sKFC+jduzejFuMb4+zsjBUrViAhIQGlpaXYuHEjee3WrVvQ19enMJ3wFBUVYcKECYx7/Vu0aMFXaGUKpvbpXrBgAdatW4eJEyfCwsKiwY4VgiDg7OxMTTgRycvLQ15eHgwMDBrsuBV3BQUFfIsX2dnZDRbiq6qqkJiYCG1tbVHHowSPx8OHDx+grq5Ou5Ze7Otd7/3799i1axfu3LmDkpISqKqqwszMDE5OTrRrWcX0k38AEBYWhsWLF/MVYwCgbdu2mD17NoKDg2FrawtXV1esWrWKopSCV1RUBC0tLQD1fefz8vIwffp0KCgowNbWFvPnz6c4oXD06dMHwcHB0NHRgampKfn47du3ERISQs4CzMnJafAzIc5iY2Ph5eUFNzc3HDp0CJMnT4aRkRHKy8sxY8aMRts80YGuri5yc3PB4XDQrVs37N+/H5aWlpCSkkJ8fDz5O0A3xcXFzWaGgjDdu3ePb3D3iRMnGrQMrqqqwoULF9CpUydRxxOZt2/fYvDgwY1eGzRoEG1OgbHq2+z+23c1urbW/aeia0FBQbNsZUavO0WaWbRoEby9vSErK4t+/fo1unD79SQBnXz+/Bm6urrQ1dUFUL9zRUlJifxSTJcjtnPmzCGPzRoaGjZ5hPZ7kpKSuHDhAm2+INrb26NDhw7IzMxEt27d+Iaeq6qq/mPvbnE2YMAA3Lt3j3EFVxcXF+zfvx/9+vVj5A7qFy9eIDMzE/n5+bCzs4OmpiZevXoFdXV1Wp4Gu3nzJo4ePYrPnz/j3r17Da7TuSATHx+PsLAwFBQUgCAIckjk7Nmz0bt3bzg5OVEd8Zd9/TcSBAGCILBs2bIGz+HxeJCUlKTVQmVjrl69itDQUDx69AhcLpd8vf38/MDhcPD7779THfGXsa838OzZM0ydOhU1NTXo168fDAwMUFhYiIMHDyIxMRF79+5Fly5dqI4pMEw/+QfUF9X/qZXy+/fvAdS3XP7aDogOVFVVkZubC3Nzc1y9ehWamprkzzaXy0VdXR3FCYVj9erV8PT0xJQpU6CsrIyWLVuiuLgYZWVlMDQ0JNu2SUhIYObMmRSnFZxXr17B1NQUkpKSkJSUJE8JKSoqYtasWQgMDISLiwvFKQVv1KhR5CmY+fPnY8aMGejduzcIggCPx6PtCVgLCwvo6enB3NwcHA4HHA6HdhsKAODvv/9GWFgYgPr368ZOBklJSUFPT4+231sAQFNTE3fv3oWlpWWDa/fu3SM3XrDE39ChQxt8ZykrK8OtW7cAAMOHD6ciltAkJycjOTkZQP3v+IYNGxqsm1dXV+PBgwd8myyaC7Yg04zZ2toCAPz9/Zu8EaBjn0umHKFVUlJCUVERgH+u5jaGTjuyAJBfBL9H55v/gIAALFy4EJWVlejbt2+jFXu69CH/1vTp0/HhwwcMHz4c5ubmjf676Tg7p6KiAitWrMCpU6cgISGBuro6DBgwAJqamggODkbbtm35WoPQRUBAAIyNjbFixQro6uoyZmbQrl27EBQUBBcXF1hYWMDV1ZW81rt3b6SkpNCiIGNra4vevXuDx+PByckJK1euROfOnfmeIy0tDV1dXVrvxExOToa3tzd+++03ODg4wM/Pj7zWrl07HDlyhBYFGfb1BjZs2IB27dph586dfC2LSktL4erqig0bNmDHjh0UJmQJWvfu3cnB3m3atCEfz83NRWhoKLmZKjc3l1YLmlZWVggKCsKTJ09w9OhRvpZVWVlZaNu2LYXphKdVq1Y4cuQIUlNTkZmZiYKCAmhqaqJ79+4YOHAg+TxHR0cKUwqeoqIiqqurAdT/P3j+/Dn69OkDoL4AV1xcTGU8ofm2yNSzZ08kJyfj6tWr5P1Z165dKUwnPNu3b8ft27eRlpaGI0eOoLa2Ftra2uBwOGSRpkOHDlTH/GVz5swhNxYYGBjg0KFDP7QBlm7s7e0RERGB6upq2NjYQF1dHUVFRTh9+jRiYmIwe/ZsqiOyBOT7tnRfVVdXY/bs2bT77K6pqSE37PN4PFRUVEBCQoLvOTIyMhg7dmyz3ETBFmSascDAQMa2BnBwcGiy919zHMb0X3A4HPj4+JAtufz9/ZvcIU8QBOLi4kQZT6S4XC4yMjKQn59P3gx8a9y4caIPJWSfP39GRUUFtm3bhujoaL5rdB7ynpycjJ07d4IgCNy4caPBAj1BELQsyGzYsAE3b97E9u3bYW5ujp49e5LXBg4ciF27dtGyIJOfnw8/Pz9a7Rj/EXv37oWXlxe8vLwa7Jju2LEjcnJyKEomWDo6OuQGga/DrH+krQmPx0N4eDgmTJhAi115ERERcHJygq+vL7hcLl9BpkuXLrT5/GZf7/oZKZs2bWowP0JFRQWenp7w9vamKJlonDx5EikpKcjLy2t06PeJEycoSCVcAQEBcHFxwfDhw9G1a1fyxMTTp0+hrq6OLVu2AAA+fvxIq0X6pUuXgsvl4u+//8bAgQP5NkmdO3cOAwYMoDCd8A0cOJCvAEN3xsbGePr0KQYMGIAhQ4YgPDwcPB4PUlJSiI6O5vveSidpaWno1q0b+VnWpk0b8vf48+fPSEtLa3TToLgbMGAA+TtcXV2Ne/fuIS0tDVevXsWxY8dAEAQePXpEcUrB+pl5QHV1dXB2dsbq1avJri3izNPTE2VlZYiJieFbd5CUlMS0adPg6elJYbrmgSAIaGtrQ0ZGhuooQiEjI4OpU6di1apVmDZtGtVxBMbW1pY8yDBt2jT4+/tDT0+P4lQ/ji3INGPjx4+nOgIlxHEY038RGBiI2NhYZGdngyAIKCgoMG6eCAA8fPgQc+fORV5eXqMnhQiCoGVBZunSpcjLy4Ofnx+jTg4EBwfD2toaa9asoWWLrqacOXMGPj4+6N+/f4MFeh0dHeTm5lKUTLjMzMyQk5ODfv36UR1FpN6/f49evXo1ek1aWhpfvnwRcSLh+5k5SXV1dQgPD8fgwYPFfoEeAN68edPkwp28vDw+ffok4kTCx9TXW1JSstGNI0D9ohadW3GGhIQgOjoaRkZG0NXVpe2ixfc6d+6M8+fPIyEhAQ8ePEBBQQH09fVhb28POzs7yMrKAgBmzZpFcVLBUlJSwvr16xu9duDAARGnEa6SkhIoKytDQkICJSUl//p8OrYMd3d3x7t37wAA8+bNQ25uLgIDA1FXV4fu3btj9erVFCcUjunTpzfZNjwnJwfTp0+n5Qa5ryoqKnDnzh2kpaXh1q1bePjwIVq0aNEsW/uIEo/Hw61bt2jTKp8gCPj6+sLd3R33799HaWkpVFRUYGJiQtsTzU1JT09HdnY2zMzM+OYGSUhI4OLFixQmE77i4mLa/Ew35mc6LXG5XBgbG5MtpqnCFmTEQGlpKTlM0crKCioqKqiqqoK0tHSD41h0II7DmP4LFRUVLFiwAED9EVpvb29GHqH9ejIoLi4OnTt3Zkxh4v79+wgODsawYcOojiJSJSUlcHR0ZFQxBgC+fPnS5EJkRUWFiNOIzsKFC+Hr6wtpaWlYWloyZhaatrY2MjMzG50RlZGRQYvddr/qZ1t1NmeamprIzs5u9PV++vQprQfc/yi6vN6WlpbYvHkzDA0N0bFjR/Lxly9fYsuWLY32Z6eLxMREzJs3D15eXlRHETlZWVlMmTKF6hgsIbGwsCAX5fv27fuvHSrouEDfs2dP8hSMsrIyIiMjUV1djerq6ka/s7979w5aWlqQkhLv5aR/+myqqKiAnJycCNOIzqZNm3D79m08fPgQCgoKMDMzw/Dhw7F8+XJ069aNlmtMLKBly5aMOvm3ePFiyMjIkJsLDhw4QM4Bk5GRwbZt22g3z/fs2bMNHqupqcGLFy+wb98+vnnNTNcc7k3E+xOU5urq6rB582bs2bMHFRUV5FBgFRUVzJkzBz169KDFSRFA/Icx/aqfOUJLN8+fP8fmzZt/arctHXTo0AG1tbVUxxC5gQMH4u7du7T78vNv9PX1cfbsWfTv37/BtcuXL8PY2JiCVMJnb28PAFi1ahWjZqE5OjoiLCwMLVu2xIgRIwAAtbW1uHz5MmJiYshiPIseRo8ejdDQUHTq1In8LCMIAs+ePcOOHTswadIkihOyBMXX1xdTp07FqFGj0KVLF2hoaKCwsBDPnj1DmzZtsGzZMqojClWPHj2ojkCZrKwspKeno7S0FKqqqjA1NaV9O860tDTEx8fj5cuXtG5RFxgYiHbt2pF/ZmLL8MbIyMg0ehKOy+Vi6NChlO8s/q/u3buHu3fvkn8/ceIE0tPT+Z5TVVWFCxcu8O2gp5OYmBjIyclh4sSJmDJlCt8GAxY9NLYw/0++3q/QSXp6Ol9L8OjoaDg4OMDX1xf+/v4ICwuj3ZrEvHnzGn1cSkoKI0aMoGVreHHGFmSasS1btmDv3r1YunQpLCwsYG1tTV4bMmQIDh8+TJuCjLgPYxKEL1++4OjRo+TNnoqKCszMzGBra4sWLVpQHU9odHV1aX10sinLli3Dhg0b0KVLF7Hqc/mr7O3tERAQgMrKSlhYWDR64k0cb+7+zdd5IhUVFbCxsQFBELh//z6Sk5ORmJiI7du3Ux1RKJi6sDFjxgzk5eVh5cqVWLVqFQCQi/KTJ09md1rTzJw5c5CVlQUXFxfyxNesWbNQVFSEQYMGwc3NjdqALIHR1tbGiRMnkJiYiPT0dJSVlUFXVxd2dnYYP378D83UEVf29vZITk5mXAvK6upqeHt74+zZs+DxeJCRkUF1dTUIgoC1tTU2btxIy/ZtV69ehbu7OywsLPDgwQNYWVmhsrISd+7cQevWrWk1V+Nr/3mAuS3Df1Zz2Fn8X/39998ICwsDUL95orE2N1JSUtDT0yO/w9HNli1bkJaWhtu3b+PAgQNQU1ODubk5OBwOOBwO7YvNTNDUwnxj6Dq7tqioCFpaWgBAdhyaPn06FBQUYGtri/nz51OcUPAuXLjQ4DFZWVmoq6sz8p68uSN44vxpSnNWVlZwc3PD1KlTweVyYWRkhMTERBgZGeHatWtYsGAB0tLSqI4pcOI4jOlX5eXlYdq0acjNzYWBgQHU1dVRWFiIp0+fQkdHB7t370abNm2ojikUt27dwrp16xASEsKo13zMmDEoKChAWVkZtLS0GpwIIwgCx48fpyid8BgYGPD9/dsvBjwej7ZfCAEgJSUFGzduJHt0A0Dr1q3h6+sLGxsbCpOxhOXNmze4fv06iouLoaKiAgsLC7ZdGdDgOw1d3Lx5k+/1trS0pHULqx9F19ebaXg8HtatW4cHDx40uqGCIAg4OztTE06I/vzzTxw8eBDLly/HyJEjoaioiPLycpw6dQrr16/HxIkTsXTpUqpjCpyjoyPMzMywZMkSvt/f3NxczJgxA56enhg7dizVMVkUoNN7uoGBAQ4dOsTItuFfffr0Cenp6UhLS8P//vc/PHz4EKqqqrhx4wbV0ShDh5/xn51PqqOjI6Qk1LGyssLixYsxduxY7Ny5E7Gxsbh69SqA+k0HCxYsaHA6jsUMzeV3nD0h04yVlJQ0uUDN5XJp2+5IHIcx/aqvfS1PnjzJdzQ6OzsbHh4e+PPPP7Flyxaq4gnVmjVrUFBQgDFjxjCqMGFkZMTIXQq7d++mOgJlbGxsYGNjg5ycHHLBlklFSKbhcrkoKCiAkpISOfT53r17uHfvHgBg3Lhx1IVjCUXfvn3Z3swMUlhY2GgbJ7rODLp58yaOHj2Kz58/k+9j36JrQebkyZNYtGgRHB0dyccUFRXh6OiIiooK7Nixg5YFmRcvXmDhwoWQkJAAQRDkvDsdHR3MnTsXoaGhtCnIjBkz5oefS9f7EqZicttwoL5LybNnz/D06VM8efIE2dnZ5AY5lnj7rwUWHo+H5cuXY+7cuWL/fcbKygpBQUF48uQJjh49yveZlZWVhbZt21KYTnAePnz4U88X53VTumELMs2Yrq4url271mhfw1u3brFHSf8/Ohzyun79OlavXt2gT22nTp0wf/582h6XBphbmPjzzz+pjkAJps0KakzHjh0Z06t5yJAhTf5+S0hIQElJCQYGBpgyZQqtvhw+fPgQc+fORV5eXqOfUQRBsAUZGrpy5QoyMzORn58PT09PaGtrIy0tDe3bt0erVq2ojscSgOLiYqxduxZnz55tsDGK7qc8AwICYGxsjBUrVkBXVxfS0tJURxKJ0tLSJudIdOrUCaWlpSJOJBqysrKoq6sDQRDQ1NTE69evYW5uDgBQUFBAfn4+xQkFh6n3IizgwYMH+PTpE7neUlpaik2bNuHFixewtLTE7NmzaTngfuvWrUhLS0NmZiYqKyvRqlUrmJubw8fHBxwOh90wxmB1dXVISkrC1KlTxb4gs3TpUnC5XPz9998YOHAg5s6dS147d+5co7NdxZGdnd0PfYbR/XuqOGILMs2Ys7Mz/Pz8ICUlRbazyc/Px71797Bnzx7yVAVL/HG5XHIH9fdkZWXB5XJFnEh0mFqYYDFPVlYWIiIiyAXb+Ph4GBkZ4a+//oKpqSkGDhxIdUSBGzp0KM6fP4/y8nJYWFhATU0NRUVFuHHjBhQVFaGvr4/bt2/j+PHjiI6Opk17J39/fygqKiIuLg6dO3dmzMLlj5KUlMT69etpszOtqKgIXl5eyMjIQJs2bZCXl4eJEydCW1sbiYmJkJeXp/XGin9Dp9d7xYoVSEtLg7u7O/T09Bj1u52fnw8/Pz/GbQjr1KkTjh071ujCzfHjx2k79NvAwAA5OTno168fLCwsEBUVhZYtW0JKSgqbN29G165dqY4oML9yL/Lu3TtoaWlBSopdVhFHgYGBsLS0JAsygYGBOH/+PPr164edO3dCQkICs2fPpjil4J04cQLm5uawtbUFh8NBu3btqI7UrEhKSuLChQvk/BGmocOGZwBQUlJqcs30wIEDIk4jPEzuQPJfEQQBbW1tymcAst8cmrHx48ejtLQUoaGh2LZtGwBg9uzZkJeXx4IFCzBy5EiKE7IExdTUFJGRkejduzdfy65Pnz4hKioKpqamFKYTHR6Phw8fPkBdXZ29saGxpKQkxMfH4+XLl422e7lz5w4FqYTr2rVrcHd3h5GREcaMGYPIyEjympSUFA4cOEDLgoyOjg60tbWxfft2tGjRgnz88+fPcHNzQ6dOnbB69Wq4ublh69attCnIPH/+HJs3b6b9ibCzZ8/+1PNHjBhB/vnbIcribt26dSguLkZycjI6dOgAY2Nj8pqFhQXf7zudlJaW4sqVK8jPz2/wXk4QBN8iFl1e7//9739YsWIFI0+4mZmZkQv0TOLl5YX58+cjNzcXI0aMgIaGBgoLC3HmzBncu3ePti2FnZyc8PbtWwDAokWL4OHhAU9PTwD18+++DkVnMi6Xi6FDh4p962wme/HiBdzd3QEAlZWVOHPmDPz8/GBnZ4d9+/Zh9+7dtCzInDt37oefy+PxEB4ejgkTJkBTU1OIqYRr2bJlTV77emrf0NAQI0aMgLy8PC1nqjDBmDFjEBwcjK5du/5rO0q6tKCk+/3mr0hPT0d2djbMzMz4NtBISEjg4sWLFCarx654NnMuLi5wdHTE3bt3yZkDvXr1ajBngyXeli5diqlTp2LgwIHo27cvebN348YNSEtLIzAwkOqIQnX16lWEhobi0aNH4HK55I2Nn58fOBwOfv/9d6ojsgTk2LFj8PPzg62tLe7evQs7OzvU1dXh4sWLUFZWpk0/8u8FBwdj5MiR2LhxI2pra/kWaA0NDXH48GEK0wlPXFwcVq5cyVeMAerbncyYMQP+/v6YNWsWJk2aRKse/Lq6uvj8+TPVMYRu3rx5P/xcOh+RT01NxZo1a6Cnp9fgRGubNm3w/v17ipIJz99//4158+bhy5cvkJOTa3BS5PuCDF0oKyujZcuWVMegxMKFC+Hr6wtpaWlYWlo2ei+iqqoq+mBCNmLECISFhSE8PBwbNmwgW34YGhoiLCwMQ4YMoTqiUHy7SaRVq1Y4cuQIXr16hcrKSnTq1InyXaXNBV12kv8MgiDA4XCgoKBAdZRfVllZCXl5eQD1G8Kqq6sxdOhQAIC+vj6tWvP9V3V1dQgPD8fgwYPFuiDz+PFjfPjwAUVFRVBRUYG6ujoKCwtRWloKNTU1yMvLY/fu3di8eTPi4uLQvn17qiOz/gNjY2Pyd5qJ7SifPHmC9+/fN7rRMzU1Fa1atYKBgQEFyYRv8eLFkJGRIU9FHThwAAEBAQAAGRkZbNu2rdFxIFRiCzLNWFJSEgYOHIiWLVs2OCZfUlKCy5cvM3KHHh117doVx48fR2xsLNLT0/H8+XOoqKjA0dERzs7OaN26NdURhSY5ORne3t747bff4ODgAD8/P/Jau3btcOTIEbYgQyOxsbHw8vKCm5sbDh06hMmTJ8PIyAjl5eWYMWMGLW7uGpOVlYXFixcDQIMvhsrKyiguLqYiltAVFxejvLy80WufPn1CWVkZAEBFRUWUsYRu2bJlWLduHfT19Wndh/vChQtUR2gWuFxug6LjV2VlZbRsa7VhwwZ0794dgYGBjNpFOmPGDOzZswf9+vVj3Elee3t7AMCqVauaXOCgS9H1woULfKfWhw4diqFDh+LLly/49OkTlJSUmvydpyuCIKCrq9voNS6XC2NjY/akCENISEhgz549VMcQiHbt2uHKlSvo3bs3Tpw4ASMjI7KwXFhYCEVFRWoDNhN0KDz6+PjA398foaGhMDMzIx+/ffs2li9fjj/++AMdOnSAu7s7Nm3ahNDQUArTsv6rb1uUMbE1fmBgYJOt0O/fv487d+4gNjaWgmTCl56eDh8fH/Lv0dHRcHBwgK+vL/z9/REWFsYWZFg/btmyZYiPj290J97bt2+xbNkytiBDI61bt/7Ho7TfSkpKwuDBg2mxiBkREQEnJyf4+vqCy+XyFWS6dOmCuLg4CtOxBO3Vq1cwNTWFpKQkJCUlycV6RUVFzJo1C4GBgXBxcaE4peCpqKjgw4cPjV57+fKlWO84+yd9+vRBcHAwdHR0+Fov3r59GyEhIejbty8AICcnR+wXdb8/Fl9QUIAxY8ZAS0urwU5yuhyRF/fXTFBMTEyQmJjY6M3PyZMnadl29M2bN/D19WXEz8DatWv5/v7ixQsMHz4cHA4HysrKDZ6/YsUKUUUTqcDAQMbsNJ0zZw7i4+NhYmICQ0ND8s8tWrRgXCHmR9FhwZZpDAwMfup3mi4F1285OztjxYoVSEhIQGlpKTZu3Eheu3XrFvT19SlMxxKkDRs2YM6cOXzFGAAwNzeHl5cXNm3ahOTkZLi5uWHDhg0UpWSxfs2TJ08wc+bMRq/17NkTe/fuFXEi0SkqKiLnPmVlZSEvLw/Tp0+HgoICbG1tMX/+fIoTNsQWZJqxf/piW1ZWRtud5D+juQxjEiUul4tly5YhISGBFgWZN2/eNDk7Q15eHp8+fRJxIpYwKSoqorq6GkB9C4znz5+jT58+AOp/tul6UmTYsGEIDQ1Fjx490KFDBwD1718FBQWIiYmBtbU1xQmFY/Xq1fD09MSUKVPIVj/FxcUoKyuDoaEheYxYQkKiyS+P4oKJx+Ibc+XKFWRmZiI/Px+enp7Q1tZGWloa2rdvj1atWlEdTygWLFiA6dOnY8qUKbC2tgZBEDh//jy2bduG1NRU7N+/n+qIAtetWzfk5eVRHUMkvu8x/fX3/Pbt2w2eSxAEbQsy48eP/6nni/PmISUlJRQVFQFgCw0s+vL19SXfz7hcLuLi4iAtLY1hw4ZBXV0dHz9+xPnz51FbWwtnZ2dqwwqJvb09OnTogMzMTHTr1o3cKATUt2CcPn06helYgpSTk9PoJgqgfuPc69evAQDt27dHZWWlKKOxWAJTXV2NmpqaJq81Nr+XLlRVVZGbmwtzc3NcvXoVmpqa6NKlC4D6z7i6ujqKEzbEFmSamdTUVFy9epX8+86dO6GhocH3nKqqKty8eROGhoaijkeZ5j6MSdTodHOoqamJ7OzsRo8PPn36FNra2hSkYgmLsbExnj59igEDBmDIkCEIDw8Hj8eDlJQUoqOj0bNnT6ojCsXixYuRmZmJ33//HV27dgUALF++HG/evEHHjh0xZ84cihMKx9e+86mpqcjMzERBQQE0NTXRvXt3vkKso6MjhSkFg4nH4r9VVFQELy8vZGRkoE2bNsjLy8PEiROhra2NxMREyMvLY9WqVVTHFIpevXph9+7dCA4OJmdMREVFoWfPnti1axctW/j4+/vD29sbrVq1goWFBa3bdzHxe+avEvfNQxwOBz4+PuTueH9//yZbFxEEwZ7mZomlb4ssmzZtgqGhISIiIiAhIUE+vnTpUnh5eTV5ypsOOBwOOBxOg8fnzp1LQRqWsHTq1AkxMTHo06cPOWMEAL58+YKYmBh07twZAPDhw4cG62/irKqqCg4ODvDx8WkwBqExkpKS2L17Nzp27CiCdCxBMzQ0xLFjx8hZWN86duwYbefHAICVlRWCgoLw5MkTHD16lG82cVZWFtq2bUthusbR9+5JTL18+ZK88SMIArdv325w+kNaWhpdunTBokWLqIgodOI4jIn1340ePRqhoaHo1KkTevfuDaD+Z//Zs2fYsWMHJk2aRHFCliC5u7vj3bt3AOoHgufm5iIwMBB1dXXo3r07Vq9eTXFC4VBSUsLBgwdx/PhxXL9+HaqqqlBRUcGUKVMwduxY2p/yGzhwYJMn4Vj0sG7dOhQXFyM5ORkdOnSAsbExec3CwgKRkZEUphO+Xr16Ye/evaisrERpaSmUlZX5bvjpZsKECaitrYWbmxskJCQgKyvLd50gCKSnp1OUTnhevHhB67lQgiTOm4cCAwMRGxuL7OxsEAQBBQWFBq0nWSw6OXr0KP7880++YgxQv/lx0qRJ8PX1xdKlSylKJzxpaWn/+pzGijUs8bNixQrMmjULAwcORJ8+fchT+zdv3kRtbS127NgBoH5DKJ06F8jKyuL9+/cNfrf/ydc1GZb4cXd3h6enJ9zc3DB+/HhoaWnhw4cPOHLkCP7++29ERERQHVFoli5dCi6Xi7///hsDBw7kK6qfO3cOAwYMoDBd49iCTDPj5OQEJycnAMCQIUMQERFB6ypmY8RxGBPrv5szZw6ysrLg4uJCDlGcNWsWioqKMGjQILi5uVEbkCVQPXv2JE/BKCsrIzIyEtXV1aiurqb94ExpaWnY2dnBzs6O6igix8Q2VkyTmpqKNWvWQE9PD1wul+9amzZt8P79e4qSCd+yZcvg5eWFdu3aQU5ODnJycuS13NxchIWF8Q0ZpQNXV1dGtugbNWoUevbsCXt7e4wcOZKdJ0JTKioqWLBgAYD6ORve3t4wMTGhNhSr2SEIAhwOhxZtxCsrK5Gbm9votdzcXNq2uZk2bRoIguArIH//2UbH2TlMZG5ujrNnzyI2NhYPHjzA8+fPoampCUdHRzg7O5PzPOm46XnEiBE4ffo0LC0tqY7CErJBgwYhODgYGzduxIIFC8j3t9atWyMoKAiDBg2iOqLQKCkpNXm/deDAARGn+TFsQaYZ+5kWCXV1dRg+fDiioqLIPnniShyHMbH+OxkZGURGRuLmzZu4fv06iouLoaKiAktLS/ZLA0PIyMjQ/oTIt0OBv/fgwQM4ODjQ8oaPyW2smIbL5Ta5OF1WVgZpaWkRJxKdo0ePYtKkSWjXrl2Da8XFxUhKSqJdQYaprVy2bduGI0eOICAgAIGBgbCxsYG9vT1MTU2pjsYSkidPnlAdgdVMSUhIYM+ePVTHEIhhw4YhKCgIcnJyGDZsGJSUlPDp0yecO3cOISEhGDZsGNURhSIpKanBY6Wlpfj7779x9uxZsksH3fB4vB/eVCEpKYn169c3y3Y/P0tTU5Nv4y9TmJqaIiQkBO7u7rCysoKGhkaD13/EiBEUpWMJ2siRIzFy5EhkZ2ejpKQEqqqqfGMf6K60tJRcR7aysoKKigqqqqogLS39UyfFRIEtyNAEj8dDbm4uOSxbnInjMCbWr+vbty/fIEUWPS1btgwVFRXYvHlzg2sLFy6EoqIi1qxZI/pgQvZPrVu4XC4kJSVFmEZ0mN7GiklMTEyQmJjYaGu6kydPMnbB+tWrV+TpTzri8XjIyclBaWkpVFRU0LFjR1qfnPnafrGkpATHjx/H0aNHMXnyZOjq6sLe3h7jxo2jVe95Vr2amhokJCSQJz1XrlwJXV1dnDp1Cvr6+oxvY0cQBLS1tWmxucbAwKDJ9zCCIKCkpAQDAwM4OTlhyJAhIk4nPCtXrkRlZSWWL1+O5cuXQ0pKCrW1teDxeBg+fDhWrlxJdUShaKoTSZ8+fSAnJ4f4+Hha3p9yOByYmprC3NwcHA4H3bt3/8dZcLa2tiJMxxK0ZcuWAag/zZ6amtrgOkEQtNwYyHT/VoThcrkwNjZGQkICLeZd8ng8/PXXX9izZw8qKipAEAQ5y3DOnDno0aNHs5vbyxZkWM2OOA5jYv13ubm5KC8vJwenVldXIyYmBi9evIClpSXGjx9PcUKWIF2/fr3JHtQjRozAxo0bRZxIeAoKCviGoGZnZzcovFRVVSExMRHa2tqijicSTG5jxTQLFizA9OnTMWXKFFhbW4MgCJw/fx7btm1Damoq9u/fT3VEgdq/fz95/J0gCCxZsqTBHJXq6mrk5ubSqhf5t/bt24eIiAgUFRWRu23V1dXh5eWFyZMnUx1PqFRVVTF9+nRMnz4djx49wvr16xEcHIzNmzdjwIABcHJyouUiHhO9efMGzs7OKC4uRrdu3ZCeno7Pnz8DqJ8/cfXqVdqdgPvWj+w0lZCQ+KnODs2Zj48P9uzZAxkZGQwZMgRqamooLCzEpUuXUFVVBVtbW9y6dQuzZ89GUFAQRo0aRXVkgVBUVMTWrVvx4sUL3L9/HwUFBdDS0kL37t0ZW3A0NTVFTEwM1TGEYsmSJUhLS8P+/fsREhICOTk5mJiYgMPhwNzcHL169eJrv0oHlZWViIiIwJkzZ5Cfn9/oRma6FiUuXLhAdQRWMyXO8/6+t3nzZuzduxdLly6FhYUF3/3XkCFDcPjwYbYgw2L9m38bxtS/f38K01FPQkICc+bMIdu6iTs/Pz8YGBiQx4c3bdqEAwcOoGvXrkhJSUFFRQWmTJlCcUqWoBQVFaFly5aNXlNVVcXHjx9FnEh44uPjERYWBoIgQBAEuTvpWzweD5KSkrRt28XkNlZM06tXL+zevRvBwcHYsGEDeDweoqKi0LNnT+zatYsWO6++paWlRZ74ysrKQseOHaGmpsb3HGlpaXTq1An29vZURBSq+Ph4rFmzBqNGjcLIkSOhoaGBjx8/4tSpU1izZg2kpaXh4OBAdUyhKisrw/Hjx3HkyBE8evQI3bt3x/Dhw3HlyhW4uLhg9uzZze7Gj/Xz1q5dCzU1NRw+fBjKysp8Jz05HA5CQkIoTCc84rjTVBBKS0thbGyMrVu38p2UWbp0KebOnYvKykrs27cPCxcuxPbt22lTkPlKT0+PsQWY750/f562J1wnTpyIiRMnAqgvOt++fRtpaWlITk5GREQEpKSkkJmZSXFKwQoICEBycjJGjx4NPT09Rt2D6OjoUB2BxRK6o0ePYtGiRZg4cWKDjaDt27fHmzdvKErWNLYgw2p2xHEYkyD8aDsEgiBodQP0+PFjTJ06FQBQW1uLpKQkLFmyBM7OzoiKisLBgwfZggyNtGrVCvfv34eFhUWDa/fv3ycHKtKBra0tevfuDR6PBycnJ6xcuRKdO3fme460tDR0dXWbLFKJO7aNFbP06tULe/fuRWVlJUpLS6GsrAx5eXmqYwnFsGHD+Hrqe3l5NTpDhq527dqFadOm4Y8//uB7fOjQoVBTU0NMTAxtCzLXrl1DYmIiLly4AFlZWYwZMwaBgYFk6xs3Nzfs2rULERERtPq+9jPotHno1q1bCA4OhpqaWoMbfE1NTRQUFFCUTLjEcaepICQkJGD9+vUN2pYRBAFHR0csXboUS5cuxejRo7Fw4UKKUgoHE1vzeXh4NHispqYGOTk5yMvLg7e3NwWpRIvL5aK2thY1NTWoqqoCj8ej5feZS5cuYenSpeS6A9PweDykpqYiPT2dbDNrbm4OKysrWreaZTFHSUlJk59TX9/nmhu2IMNqFsaMGYPg4GB07doVY8aM+cfnEgSB48ePiyiZaDC5HcLnz5+hpKQEAMjIyEB5eTlGjhwJADAzM0NUVBSV8VgCNmrUKERFRaFdu3bk6wwAp0+fRlRUFKZPn05hOsHS0dEhdyTt3r0bRkZGUFBQoDiVaDGtjRWrnpycHO1aXfyTxj6fKyoq8OHDB7Rv356WN7pv377F4MGDG702aNAgHDx4UMSJRGPw4MHIz8+HqakpAgIC8NtvvzVoVQcA5ubmKCsroyCh8IwZM4acN2Bubv6PxRY6bR6SlJRssqXHx48fmzwFKu7EcaepIFRUVCAvL6/Ra+/evUNVVRUAoEWLFrTaYc/Ue9Gv/8ZvycrKwtLSEtbW1hgwYAAFqYRv//795KmYwsJCdOnSBRwOB8uWLQOHw2lw4pcOJCUloaurS3UMSpSWlsLNzQ0ZGRlQVlaGuro6CgsLsX37dvTs2RPR0dFQVlamOiaL9Ut0dXVx7dq1Rjf+3rp1i5xL3pywBRkaEecbfmNjY3IXrZGRkVj/W/4LprZDAIDWrVvj3r174HA4OHfuHDp37kze5JeWljJqUY8JZs+ejSdPnmDRokX4448/oKWlhQ8fPqCyshJWVlaYPXs21RGFolu3bqiqquIryBw/fhwvXrxA3759G/3iQAdMa2PFZI215PseHRdzACAmJgYVFRXkAvTt27fh6emJ8vJytG3bFjExMWjfvj3FKQVLU1MTd+/ehaWlZYNr9+7do9Vpx2/Z2NjA3t7+X3eKGxsb48mTJyJKJRqDBg1CWloaDh8+DC6Xi3bt2sHMzAwcDgccDoeWO6qB+u/hsbGxsLKyImemEAQBHo+HQ4cO0fbzWxx3mgrCkCFDEBwcjBYtWmDw4MFQVFREeXk5Lly4gODgYPJk5NOnT9GhQweK0woOU+9F9+zZQ3UESqxevRpycnKwt7fHrFmz0KpVK6ojCd2kSZNw7NgxRra/37BhA16/fo2YmBj069ePfPzatWvw9vbGhg0bsG7dOgoTsli/ztnZGX5+fpCSkoKNjQ0AID8/H/fu3cOePXua5X0oW5ChEXEeyPTtL8eff/5JYRJqMLUdAgDY29tjy5YtSElJwePHj/kW9TIyMmh5PJ7JZGRksG3bNly7dg03b95ESUkJVFVVYWlpSdtFDQDw9vaGlpYWAgICAABhYWEICwuDiooKtm/fjqCgIL4TQ3TyfRsrBQUFFBYW0m6BmukaG4RaVlaGvLw8tGzZktY3+4cPH8aMGTPIv69fvx6dO3eGm5sbIiMjERISgs2bN1MXUAjs7e0RERGB6upq2NjYQF1dHUVFRTh9+jRiYmJoW1xfunQp1REos3jxYgBAVVUV7ty5g/T0dKSlpWHNmjWorKyElpYWUlNTKU4peEuWLMGkSZMwatQoDBkyBARBYN++fcjKysKrV69w+PBhqiMKhTjuNBUEf39/+Pr6wtvbGwRBQEpKCrW1teDxeBg+fDhWrlwJANDW1saiRYsoTis4TL4XZSIfHx+kpaXhxIkTOHjwIIyNjckTkGZmZlBUVKQ6osDJyckhPT0dEydOhIWFRYMTIQRBwNnZmZpwQnbx4kV4e3vzFWMAoF+/fli0aBGCgoLYggxL7I0fPx6lpaUIDQ3Ftm3bANRvBpaXl8eCBQua5VoLW5BpxoKCgmBvb/9DRyslJSVptxOPSZjaDgGo77WupaWFzMxMTJ48GePHjyevlZaW0rYHPdP169evwZfC7/F4PCxfvhxz586Ftra2iJIJR2ZmJlatWgWg/t+1f/9+uLu7Y+HChVi/fj1iYmKa5ZeEX/XtyQE5OTk8ePCA9icHmCopKanRx1+8eIFFixbReiE7Pz+f3Cn9/v17PHz4EHv37oW5uTm4XC78/f2pDSgEnp6eKCsrQ0xMDKKjo8nHJSUlMW3aNHh6elKYTnj27NmD9+/fY8mSJQ2uBQUFoU2bNrSfeycrK4tevXoBqJ/9V1FRgfv37+PTp08UJxMOPT09JCYmIiwsDMnJyZCUlMTly5dhYWGBoKAg2n6GieNOU0FQVFREWFgYXrx4gfv376OgoABaWlowNjbmmwM4YsQIClMKHpPuRdeuXQtXV1doa2tj7dq1//p8VVVVdO/evdF5iOLK1dUVrq6uAIAnT56QBfZjx46hqKgI+vr6OHLkCMUpBSsoKAhAfevBe/fuNbhO54JMRUUFNDQ0Gr2mqamJiooKESdiNQcEQUBbWxsyMjJURxEYFxcXODo64u7duyguLoaKigp69eoFJSUl1NbWQkqqeZVAmlcaFp9jx44hJiYGvXr1goODA2xsbGg7HJfpmNoO4atx48Zh3LhxDR5fvXo139/ptEDP+nd1dXVISkrC1KlTxf71Li0tRcuWLQEADx48QHFxMezt7QH833BcOmLiyQEWPz09PcyaNQvr16/HsWPHqI4jFLKysigvLwcA3LhxAy1atCAXrJWUlGi5UE0QBHx9feHu7o779++TA2JNTEzI9zo62r9/P1xcXBq9pquri9jYWNoWZFJTU8mZAw8ePECLFi1gamoKGxsbrFixgtYtKNu1a4cNGzZQHUOkxHGnqSDp6ekx6pQ+k+5FL168CHt7e2hra+PixYv/+vzPnz+jrKwMzs7OtNxc0rJlS6ioqEBZWRmKioooKCjAs2fPqI4lcEzevGxoaIi9e/eif//+kJSUJB+vq6vDnj170K1bNwrTsagiISHxQ++B4iIsLAxz5syBgoJCg9aE1dXVmDt3Lvl9prlgCzLNWGpqKq5cuYIjR47Az88Pa9euxciRIzF+/HjyRp9FD0xth/Cz6LRAz/ox4tyK8VsaGhp4/vw5zM3NkZqaCh0dHbLffkVFRbPbrSEoTDw5wGpISUkJr1+/pjqG0JiYmCA6OhoSEhKIiYmBlZUVecP7+vVrWrdra9myJa12Df+bd+/eNTk3ol27dsjNzRVxItFxd3cnZw4EBASga9eujJv5yDTittNUUL58+YKjR48iPT2dLDabmZnB1taWVidFvsWke9FvFyB/dDFy9+7diIqKok1BJjExkSyw5+bmQlJSEsbGxhg2bBjMzc1hZmZGdUSWAC1evBiurq4YPnw4hg4dCg0NDRQWFuL8+fP4+PEjdu7cSXVElgClpaUhPj4eL1++RFVVVYPrJ06coCCV8O3YsQOKiooNTrpVVlbCw8MD2dnZ1AT7B/T8FkUTEhISGDRoEAYNGoTi4mIcO3YMR48eRUJCAjp16gQ7OzuMHTsW6urqVEdl/SKmtkP4L+iyQM9iFhsbG2zatAnXr1/HlStXMHPmTPLao0ePaDUY9ltMPDnAVCUlJQ0eq6mpwYsXLxASEkLbeQNA/VwRd3d3eHh4QFtbGwsXLiSvnT59mjabaM6ePYu+fftCWVkZZ8+e/dfn062lD1Dfzujt27fo06dPg2tv3ryBnJwcBalEY8qUKUhLS8O+fftw9uxZcDgcmJubo3fv3rQ7STB9+vSfev7u3buFlIQ64rjTVBDy8vIwbdo05ObmwsDAAOrq6sjJyUFKSgp27dqF3bt3o02bNlTHFDj2XvSfDR06lFYF9zVr1sDExARjx46Fubk5evXqRcvPr4cPH0JPTw9ycnJ4+PDhvz6fric9ORwODhw4gKioKCQnJ6OsrIwsNHt4eND2381EV69ehbu7OywsLPDgwQNYWVmhsrISd+7cQevWrcHhcKiOKDRbt27FnDlz0KJFCzg6OgKoP+E4c+ZM5OfnY+/evRQnbIjgsaubYuXJkydYt24d0tLSAABSUlIYNWoUli5dCjU1NYrTsVjCxeVyYWRkhMTERPaLAwPQ6fWura1FVFQUHjx4gG7dusHT0xPS0tIA6luAmJmZkb2c6WTWrFn49OkTPDw8EBwcDD09PbJF2eHDh7F9+/YfWthlNX8GBgaN7pbn8Xho06YNwsPDad8Sobi4uEG7rqdPn0JTU5PvO9q7d++gpaUldrvLDQwMcOjQIZiYmMDAwOAfn0sQBB4/fiyiZKLj4+OD27dvY9++fXyLsvn5+Zg8eTLMzc2xceNGChMKX1lZGdLS0nD79m3cvn0bjx8/hrKyMszNzbF161aq4wmEl5cX3/tZZmYmPn78SC7QFxYW4smTJ9DU1ET37t0RFhZGYVrh6NmzJxYsWPCPO02vXLlCTTghmjdvHh49eoTo6Gh06tSJfDw7OxseHh4wNDTEli1bKEzI+lVNzbxrSmNttcVdTU0NeR9CZ99/b2nqVCePx6Pt9xYWszg6OsLMzAxLlizhW0fJzc3FjBkz4OnpibFjx1IdU2jOnj2LRYsWYf369Rg4cCBcXV1RWlqKXbt2QUdHh+p4DbAFGTHw6dMnnDhxAgkJCXj8+DEMDAzg4OCA4cOHIzU1FZGRkWjbti3i4uKojspiCRWdFuhZ/46przePx0N4eDgmTJgATU1NquP8kufPn8Pd3R25ubnQ1tZGbGwseRrI1dUVmpqajOvLTydz5syBt7c3OnTogKNHj6KoqIiv8CArK4tWrVqhR48eYld8EBYulwtjY2MkJCSI3ftabm4uNDU1ISMj80M7hZvjjc+vev/+PSZMmIDi4mL07dsXWlpa+PDhA27evAk1NTUcPHiQ1i3qvqqtrUVmZibS0tJw+fJl3Llzh7aLWUlJSYiOjkZUVBTfKYFXr17B09MTs2bNgq2tLYUJhePKlSuYM2cOVqxY0ehO07i4OFqemjA3N8fq1asbnZFz8uRJrFq1Crdv36Ygmejk5eUhLy8PBgYGtGzR9v2Ggq+L9N8ui327cE/H97WvSktLG8yBU1FRoTqWwNy6dQtGRkZQUFDArVu3/vX5vXv3FkEq6vB4POTk5KC0tBSqqqrQ1dVlW4/SjJmZGcLCwtC3b19069YNe/bsgbm5OYD6z7DQ0FCkpKRQnFK4kpKSsGLFCujo6EBCQgK7du1qtt/N2bvjZuzGjRtISEjAhQsXICkpiVGjRmH16tUwNjYmn2Nvb482bdrAw8ODwqSsX/VPrREkJCSgpKQEQ0ND2NnZNds3ExaLJRh1dXUIDw/H4MGDxb4g07lzZ1y4cKHRkwNLly4V+38f0128eBGzZs1Chw4dsHz5csTHx8PExITqWM2euO6F+rbAQsdiy49o1aoVkpKSEBsbi5s3b+Lly5dQVVWFi4sLnJ2doaqqSnVEobl58yY5c+D+/fuorKyEpqYmzM3NsXLlStouZEVERGDx4sUNig8dOnTA3LlzERISQsuCjJWVFYKCgrBo0SLIy8vz7TTdu3cvbd8DuFwuZGVlG70mKysLLpcr4kSiEx8fj7CwMBQUFIAgCHLjwOzZs9G7d284OTlRHVEgvnYaAeoLq/Pnz8fYsWNhbW0NDQ0NfPz4ESkpKTh+/Dh5qptueDweNm3ahL1796K6upp8XEZGBtOmTYO3tzeF6QTn6+dSdXU1SkpKYGhoSM7wZJp9+/YhIiICRUVF5IkgdXV1eHl5YfLkyVTHYwmIrKws6urqQBAENDU18fr1a7Igo6CggPz8fIoTClZjrQi7dOmC8ePH4+zZs9iwYQM+fvyIjx8/Amh+bQnZgkwz5uLigh49emDFihUYNWoU5OXlG32erq4uRo8eLeJ0LEFSUlLCw4cPUVBQAH19fbIdwtdWJ+3bt0dsbCxiYmKwe/fuZvdGwmKxBEtcF2yb8n0xBgD09fUpSMISpFatWuHixYtQV1cHj8dDQUEB3r171+TztbW1RZiOJUy5ubkoLy8nf4+rq6sRExODFy9ewNLSEuPHj6c4ofCoqqryzQliCmdnZ+jo6IDD4WDMmDHo3bs3LU9IfC8/P7/JHcQEQeD9+/ciTiQ6I0aMwNq1a7Fs2TJyp+nevXtpvTnM1NQUkZGR6N27N5SUlMjHP336hKioKJiamlKYTnh27dqFoKAguLi4wMLCgq+Nbu/evZGSkkKbgsy3r2twcDAmTJgANzc38jF1dXXo6+tDTk4OQUFBtOxCEhUVhbi4OMycORO//fYbWYg6ffo0duzYAWVlZbi7u1MdU2BkZGSwePFi7Nixg5EFmfj4eKxZswajRo3CyJEjydf71KlTWLNmDaSlpeHg4EB1TJYAGBgYICcnB/369YOFhQWioqLQsmVLSElJYfPmzejatSvVEQXKzs6uyZbZAMiDC821LSFbkGnGjh8//kO/MDo6Oli/fr0IErGExcbGBq9fv8a+ffv4dpy9ffsWnp6esLW1RWhoKFxcXBASEoKYmBgK07JYoiEpKYndu3ejY8eOVEdhsViNcHJywoYNGxAdHQ2CIDBnzpxGn9dcvwSz/js/Pz8YGBjAx8cHALBp0yYcOHAAXbt2RUpKCioqKjBlyhSKU7IE6fLly2jdujXVMUTOxMQEmzdvbrCz+s2bN9iyZQt69OhBYTrBEvedpoLg4+ODadOmYeDAgejbty80NDRQWFiIGzduQFpaGoGBgVRHFIq9e/fCy8sLXl5eDU4BdezYETk5ORQlE667d+9i5syZjV4zMjJCZGSkiBOJxuHDh+Hp6cn3vU1DQwMGBgaQlpZGfHw8rQoyANCpUyfk5eVRHYMSu3btwrRp0/DHH3/wPT506FCoqakhJiaGLcjQhJOTE96+fQsAWLRoETw8PODp6QkAaN26Ne1m3u3evZvqCL+ELcg0Y9ra2vjw4QO0tLQaXPvw4QMUFBSgoKBAQTKWoIWFhWHx4sUNjv+3bdsWs2fPRnBwMGxtbeHq6opVq1ZRlJJ67AK9+PunLwHftuf7erSWri1QWCw6cHZ2xuDBg5GdnQ1PT08sWbIEurq6VMdiicDjx48xdepUAPXzRJKSkrBkyRI4OzsjKioKBw8epE1BZsyYMQgODkbXrl0xZsyYf3wuQRA4fvy4iJKJ1rfFGLrPmPhWQEAAXF1dYWNjgy5dupCn2LOysqCurk6rxQ1x32kqCPr6+jh+/DhiY2ORnp6O58+fQ0VFBY6OjnB2dqZtUfL9+/fo1atXo9ekpaXx5csXEScSDTU1NZw6dQr9+vVrcO3kyZN8c/HopKCgoMnTXr169cK2bdtEnEj4Fi1ahMDAQOjp6aF79+5UxxGpt2/fYvDgwY1eGzRoEA4ePCjiRCxhGThwIPnnVq1a4ciRI3j16hUqKyvRqVMnyMjIUJhO8MR9rYgtyDRjK1asgIKCAtatW9fgWmhoKL58+YLg4GAKkrEELS8v74faIWhpadGudzG7QM8scXFxqKmpQWVlJYD6PqdVVVUAADk5OdTW1oLL5aJbt27Yvn07bW+EWCy66NChAzp06ABbW1tYW1szshUEE33+/Jls+5KRkYHy8nJyCLaZmRmioqKojCdQxsbGZNtgIyMjRg/AZcqMiW/p6enh3LlzSExMxP3791FQUABDQ0NMmDAB48ePb3LeiDgS952m/9X69evh7OyMNm3aIC0tDd26dcOyZcuojiVS2trayMzMhIWFRYNrGRkZtN1s4eHhgZUrV+L169cYNmwYWXA9f/480tLSsHr1aqojCoWOjg4uX74MS0vLBtdSU1NpOSMqKCgIJSUlcHR0hKqqKjQ0NPiu03lDhaamJu7evdvo633v3j12pieNEQRB2/dvOmALMs3Y7du3mzwNMXDgQAQEBIg4EUtYunfvjq1bt8LY2Bht2rQhH8/NzUVoaCg5JDk3N5d2fZvZBXpmiYuLw8KFCzF79mwMHToUCgoK+Pz5M86dO4eIiAhs2LABlZWV8Pb2xsaNG/Hnn39SHZnFYv0AtnUqs7Ru3Rr37t0Dh8PBuXPn0LlzZ/JEd2lpKeTk5ChOKDjf/mwz+TOJSTMmvicjI4NJkyZh0qRJ//g8Ho+H8PBwTJgwQSwXuJi66Wn37t0YNWoU2rRpg+nTpyM+Pp6892IKR0dHhIWFoWXLlhgxYgSA+tOPly9fRkxMDBYsWEBtQCFxdHSEpqYmoqKisGnTJtTW1kJKSgrdunVDREQEhgwZQnVEoXB2doa/vz+KiopgY2NDFqJSUlJw8uRJ+Pv7Ux1R4IyMjGBsbEx1DErY29sjIiIC1dXV5OtdVFSE06dPIyYmBrNnz6Y6IkuAsrKyEBERgczMTOTn5yM+Ph5GRkb466+/YGpqyneKhm6SkpIQHx+Ply9fkmuK37pz5w4FqZrGFmSasdLS0iZbksnLy6OkpES0gVhCExAQABcXFwwfPhxdu3ZFy5YtUVxcjKdPn0JdXR1btmwBAHz8+BGOjo4UpxUsdoGeWVavXg0XFxf8/vvv5GMKCgoYN24cKioqEBgYSPY1Dg8PpzApi8Vi/bvq6mpcvny5wXyJphAEAQ6HI/YtZ+3t7bFlyxakpKTg8ePHfLvJMzIyoKenR2E6ljAwdcbEz6irq0N4eDgGDx4slgUZplJXV0dGRgZMTEzI9mxMM2PGDOTl5WHlypXkhtCvBcjJkyfTpgVlYwYPHozBgwejrq4ORUVFUFNTg4SEBNWxhGrixImoqalBREQEkpOTQRAEeDwe1NTU8Mcff2DChAlURxQ4Jq8heHp6oqysDDExMYiOjiYfl5SUxLRp08gZIyzxd+3aNbi7u8PIyAhjxozhm4MlJSWFAwcO0LYgc+zYMfj5+cHW1hZ3796FnZ0d6urqcPHiRSgrK2Ps2LFUR2yALcg0Y+3atcP169cbPVp448YNWh4lZarOnTvj/PnzSEhIwIMHD1BQUAB9fX3Y29vDzs6ObIcwa9YsipMKHrtAzyyPHj2Cl5dXo9d0dHTw7NkzAPVDZD99+iTKaM2GpKQk1q9fj7Zt21IdhcVi/QsZGRksXrwYO3bs+KGCjISEBPbs2SOCZMLl5uYGLS0tZGZmYvLkyRg/fjx5rbS0lFbDYdeuXftTz1+xYoWQklCLqTMmfhadFvTFbafpf/X7779j3bp1CAwMBEEQ/7oYTcfZOUD9e9f06dNx/fp1lJSUQEVFBRYWFoxpdyMhIdGgjRWdTZs2DVOmTEF2djZKS0uhqqqKjh070r4YBdS/T3/48AHq6uqQkqL/kihBEPD19YW7uzvu37+P0tJSqKiowMTEBC1btqQ6HkuAgoODMXLkSGzcuBG1tbV8BRlDQ0McPnyYwnTCFRsbCy8vL7i5ueHQoUOYPHkyjIyMUF5ejhkzZjTLzXD0f/cRYw4ODggODoaKigrs7OygpqaGoqIiHDlyBLt27cKiRYuojsgSIFlZWVrvPmoKu0DPLNra2khISICVlVWDa4cOHYK2tjYAoKSkhHZfEIuKirBz507y+HBYWBi6dOmCuLg49OjRAz179iSfa2trS11QFov1Uzp16oS8vDyqY4jcuHHjMG7cuAaP063n/sWLF3/4uQRB0LYgw9QZE0wljjtN/ysfHx8MGDAAL168wNq1a+Hk5ER+H2Wa9u3bo3379lTHEKmysjKcOXMGOTk5qK6ubnCdru/pQH0RqnPnzlTHEJmrV68iNDQUjx49ApfLJeeg+fn5gcPh8G0QpaOWLVvS9nQEq15WVhYWL14MAA1mHiorK6O4uJiKWCLx6tUrmJqaQlJSEpKSkigvLwcAKCoqYtasWQgMDISLiwvFKfmxBZlmzNnZGa9fv0ZISAhCQkIgKSlJtgiYOHEiX+9mlvhjyi607zF5gZ6JFi9ejAULFsDa2hqDBw8mC82XLl3C27dvyfZ8N27cAIfDoTit4Dx8+BDOzs5QUlICh8PBrVu3yJu+9+/fY9euXdi8eTO1IVks1n+yaNEiBAYGQk9PD927d6c6jkjk5uaivLwc+vr6AOpbt8XExODFixewtLTkOzEj7n6mIENnTJ0xwVTiuNP0V1hYWMDCwgJnzpyBo6MjI9su1tTU4OjRo8jIyEBBQQE0NTXRs2dPjBs3DtLS0lTHE4qXL19i4sSJqK6uRkVFBdTU1FBaWora2lqoqKhAUVGRNgWZsLCwn3r+nDlzhJSEGsnJyfD29sZvv/0GBwcH+Pn5kdfatWuHI0eO0Kogk5SU9FPPb2yDDUv8qKio4MOHD41ee/nyJa3bqSoqKpLrK61atcLz58/Rp08fAACXy22WxSi2INOMEQSBVatWwcnJCTdv3kRJSQlUVVXRt29fdhcazTBpF9r3mLpAz1TDhw/H4cOHsW3bNpw7d4684evevTs2b94MQ0NDACD7V9PF+vXr0bNnT0RERIAgCBw7doy81qNHD5w+fZrCdCwW61cEBQWhpKQEjo6OUFVVbdDyhCAIHD9+nKJ0wuHn5wcDAwP4+PgAADZt2oQDBw6ga9euSElJQUVFBSNP/dIZk2dMMJE47jQVhJ9pKcnlcmFsbEzushdnOTk5mDlzJvLy8mBgYAB1dXU8fvwYR48eRWRkJHbs2IFOnTpRHVPg/vzzT/To0QNbtmxBz549ER0dDQMDA5w6dQp//fUXeR9KB3FxcXx/r6mpQWVlJYD6Th1fN4TKyclBRkaGdgWZiIgIODk5wdfXF1wul68g87VjAZ34+vry/f3raYlv22p+e4KCLcjQw7BhwxAaGooePXqgQ4cOAOpf54KCAsTExMDa2prihMJjbGyMp0+fYsCAARgyZAjCw8PB4/EgJSWF6Ohovm4kzQVbkBEDurq6bAGG5pi2C+1bTF2gZ7Ju3brR6gbnR2RmZiI0NBTS0tINhiGrqamhsLCQomQsFutXGRkZwdjYmOoYIvX48WNMnToVQP0piaSkJCxZsgTOzs6IiorCwYMHabtA//VU4507d8jNUmZmZnByckKrVq2ojidUK1asgJOTE65du8bIGRNMIo47TalAl5lBK1euhLS0NFJSUvhalr169QoeHh7w9/fH7t27KUwoHPfv38e6desgIyMDoL5IISkpiTFjxqC4uBhr167FwYMHKU4pGGlpaeSfMzMzsWDBAnh5ecHa2hqKioooLy9HSkoKIiMj8ddff1GYVDjevHnTZLsueXl52rVG//b1fvXqFebPn4+xY8fC2toaGhoa+PjxI1JSUnD8+HG2SwONLF68GJmZmfj999/RtWtXAMDy5cvx5s0bdOzYkXaF1m+5u7vj3bt3AIB58+YhNzcXgYGBqKurQ/fu3ZtlS2W2INPMPHz4EHp6epCTk8PDhw//9fnivhuHVY+pu9C+YuICPYtZ5OXlyd/r77179w6qqqqiDcRisQTmzz//pDqCyH3+/BlKSkoA6ueHlJeXY+TIkQAAMzMzREVFURlPaJ49e4apU6eipqYG/fr1g4GBAQoLC3Hw4EEkJiZi79696NKlC9Uxhapdu3aYOHEi1TFYQiaOO01Z/939+/excePGBvNjOnTogHnz5jXYbU8X1dXVUFRUhISERINWP126dMGTJ08oTCc8a9aswYwZM2BnZ0c+pqioCHt7e1RVVWH16tVISEigMKHgaWpqIjs7u9E5aE+fPqXd3Kiv39GA+kHvEyZMgJubG/mYuro69PX1IScnh6CgINqdEGIqJSUlHDx4EMePH8f169ehqqoKFRUVTJkyBWPHjiWLz3TUs2dP8ruJsrIyIiMjUV1dTb7PN0dsQaaZsbOzw6FDh2BiYgI7O7sGg5i+4vF4IAgCjx8/FnFCljCwu9BYTFFXV4fDhw/jzJkzyM/PbzAviSAInD9/nqJ0wtO/f39ERkbCwsICysrKAOr/rZWVldi9ezc7YJHFogkej4cPHz5AXV0dUlL0/ZrdunVr3Lt3DxwOB+fOnUPnzp2hpaUFACgtLYWcnBzFCYVjw4YNaNeuHXbu3AkVFRXy8dLSUri6umLDhg3YsWMHhQkFi90o9n/3XD9CUlIS69evR9u2bYWcSvjEcacp67/T0tJq8uecIIgGrTjpQldXF7m5ueBwOOjWrRv2798PS0tLSElJIT4+nvxco5snT540+T7Vrl07ZGVliTiR8I0ePRqhoaHo1KkTevfuDaD+Z/vZs2fYsWMH2YKTju7evYuZM2c2es3IyAiRkZEiTsQShqqqKsyfP58stn5bcKW7qqoqWFpaYtOmTRgyZAj5uIyMTLMuQtH3TlFM7d69mxwiSMdjwazGMXkXGlMX6Jlq06ZNiI2NBYfDQZ8+fWg7JPR73t7emDRpEqytrdGnTx8QBIHNmzfj+fPnIAiCHYbMYom5q1evIjQ0FI8ePQKXyyVnCvj5+YHD4dBqUCwA2NvbY8uWLUhJScHjx4+xbNky8lpGRgZtB2LfuXMHmzZt4ivGAPVDVD09PeHt7U1RMuFgN4oBHA4HpqamMDc3B4fDQffu3f+x2GprayvCdMIjjjtNWf/d7NmzsWXLFhgaGqJdu3bk42/evEFoaCht29yMGjWKPAXzdSGzd+/eIAgCPB6PtidgdXR0cPDgQQwYMIDvfZ3H42H//v20Oy0CAHPmzEFWVhZcXFzIzgSzZs1CUVERBg0axHd6hG7U1NRw6tQp9OvXr8G1kydPQk1NjYJULEGTlZVFWloanJ2dqY4icrKyspCXl4ekpCTVUX4KW5BpZr5W67//M4vemLwLjakL9Ex14sQJzJ07F7Nnz6Y6iki1atUKSUlJ2LVrF65fv4727dujpKQEY8aM4bsxYLFY4ic5ORne3t747bff4ODgwDcotl27djhy5AjtCjJubm7Q0tJCZmYmJk+ejPHjx5PXSktL4eDgQGE64ZGUlCRPNH+vurpa7G4E/823G8Xi4uJ++KQInSxZsgRpaWnYv38/QkJCICcnBxMTE3A4HJibm6NXr160OxEmrjtNWf9dSkoKysrKYGNjgy5dukBdXR2FhYXIysqCuro6zpw5gzNnzgCo3yxHlx3137YE79mzJ5KTk3H16lVUVlaib9++5AwGulm8eDHmz5+PESNGYPDgweTrfenSJbx7946WrcRlZGQQGRmJmzdv4vr16yguLoaKigosLS1haWlJdTyh8vDwwMqVK/H69WsMGzaMfL3Pnz+PtLQ0Wq81MU2/fv1w7do19O3bl+ooIjdu3DgkJCSIVecRgkeXSXQsFs0wZRda//79MWnSJMYt0DNV7969sWXLlkb797JYLJY4GjlyJKysrODr6wsulwsjIyMkJibCyMgIly5dwooVK3Dt2jWqY7IEYN68eXjy5Am2bduGjh07ko+/fPkS7u7u0NfXx9atWylMyBKmN2/e4Pbt20hLS0N6ejpev34NKSkpZGZmUh1N4Pr3749169aJ1cKGqH3/fi/Opk2b9lPP37Nnj5CSNF91dXVwdnbG6tWroaurS3WcX/b48WNER0fj/v37KCgogKamJkxMTODm5gZDQ0Oq47EE7NKlS4iKisLDhw9RW1sLKSkpdOvWDR4eHnyFd5Z4S01NxcqVKzF06FAMHDgQ6urqDTbTiPvnVVOio6OxZ88eqKqqYsCAAdDQ0OD7txME0exOD7EnZJqZXr16/dTuszt37ggxDYtKTNmFVl1dDVNTU6pjsERkzJgxuHjxIluQYbFYtPHmzZsmFy3l5eXx6dMnEScSjpKSEigrK0NCQgIlJSX/+nw6nvzz9fXF1KlTMWrUKHTp0gUaGhooLCzEs2fP0KZNG77WbXQzceJEjBkzBr/99htj25twuVzU1taipqYGVVVV4PF4fO2d6EQcd5qKGkEQ0NbWpsX9GhMLLD+Lx+Ph1q1b+Pz5M9VRBMLQ0BB//fUX1TFE7sqVK8jMzER+fj48PT2hra2NtLQ0tG/fHq1ataI6ntAMHjwYgwcPRl1dHYqKiqCmpgYJCYlGn/vu3TtoaWnRehYiXbm7uwMA9u/fj/379zdoSUjX9rIAEBISAgAoKChodA4WW5Bh/StXV1dGtgNgMRe7QM8sPXr0wObNm1FYWAhLS0tywP23RowYQUEywRszZswPP5cgCBw/flyIaVgslrBoamoiOzu70c+xp0+f0qYXu4WFBeLj42FiYoK+ffv+6/dVOt7waWtr48SJE0hMTER6ejrKysqgq6sLOzs7jB8/HgoKClRHFBotLS1s3LgR69evR58+fTBmzBgMGzaM9ie59+/fT56KKSwsRJcuXcDhcLBs2TJwOBzaFqeUlZVx7949jBkzRmx2mgrC0KFDER4eDgMDgwbXnj17Bk9PT1y4cAEAICEhgYsXL4o6okhVV1fTouDEYhUVFcHLywsZGRlo06YN8vLyMHHiRGhrayMxMRHy8vJYtWoV1TGFTkJCAhoaGk1e53K5GDp0KDkLkSVemDyH/Os8MHHCFmSamblz51IdgcUSKSYt0LMAHx8fAPU7b06dOtXgOp12bRgZGbEFdhaLAUaPHo3Q0FB06tSJnP9HEASePXuGHTt2YNKkSRQnFIzAwEDyNEBgYCBj398UFBQwffp0TJ8+neooIrV161Z8/vwZ586dw6lTp7BixQqsWrUKVlZWGD16NAYPHkzLhdvVq1dDTk4O9vb2mDVrFq13UH9LHHeaCkJubm6Tc6IqKyuRn58v4kSikZSUhE+fPpGty549e4Y5c+bg7du3MDMzw+bNm6Gurk5xSpag1NXV4fDhwzhz5gzy8/NRVVXFd50gCJw/f56idMKxbt06FBcXIzk5GR06dICxsTF5zcLCgjZzkQSBnWohvtg55OKFLciIAR6Ph5ycHJSWlkJFRQUdO3Zk7E0wi36YtEDPArmrkAn+/PNPqiOwWCwRmDNnDrKysuDi4kK26Zo1axaKioowaNAguLm5URtQQGxtbck/jx8/nsIk1MvJySH77mtpacHY2BidOnWiOpbQKSgoYNy4cRg3bhyKi4tx5swZnDx5EosWLYK8vDxu375NdUSB8/HxQVpaGk6cOIGDBw/C2NgY5ubm4HA4MDMzo+0JIXHcafpfVVVVoaKiglyELC8vb9CWsaqqCufPn4eWlhYFCYUvJiYGEydOJP++Zs0aSEtLY/ny5dizZw9CQkKwbt06ChOyBGnTpk2IjY0Fh8NBnz59IC0tTXUkoUtNTcWaNWugp6cHLpfLd61NmzZ4//49RclYLMFKSkpCfHw8Xr582aDYCtB77EVNTQ2OHj2KjIwMcjZWz549MW7cuGb5PscWZJq5ffv2ISIiAkVFRWTPP3V1dXh5eWHy5MlUx2OxfhmTFuhZgI6ODtURKMfj8VBcXIyWLVuyxXUWiwZkZGQQGRmJmzdv4vr16yguLoaKigosLS1haWlJdTyWAH3+/BkrV67E6dOnUVdXB1lZWVRVVUFCQgI2NjZYs2YNrduWfatly5YwNTXFu3fvkJOTg8LCQqojCYWrqytcXV0B1Bcp0tPTkZaWhmPHjqGoqAj6+vo4cuQIxSlZv2L79u0IDw8HUL8RbMaMGU0+d86cOaKKJVK5ubnQ09MDUN/aKT09HVFRUbCysoKamho2bNhAcUKWIJ04cQJz587F7NmzqY4iMlwuFy1atGj0WllZWbNcrGWxftaxY8fg5+cHW1tb3L17F3Z2dqirq8PFixehrKyMsWPHUh1RaHJycjBz5kzk5eXBwMAA6urqePz4MY4ePYrIyEjs2LGj2W2eYgsyzVh8fDzWrFmDUaNGYeTIkdDQ0MDHjx9x6tQpcteKg4MD1TFZrF/CLtDTHzsIut7ff/+NsLAwPHz4ELW1tZCSkoKRkRFmz56NAQMGUB2PxWL9or59+6Jv375UxxCJmpoaxMbGIiUlBXl5eYzZgbd27VpcunQJa9asgbW1NRQVFVFeXo6UlBQEBgZi7dq1WL9+PdUxher169c4efIkTp06hefPn0NdXR2//fYbRo8eTXU0oWvZsiVUVFSgrKwMRUVFFBQU4NmzZ1THEhpx22n6Xw0bNgw6Ojrg8XhYvnw5PD090b59e77nSEtLQ09PD4aGhhSlFC4JCQnU1NQAAP73v/9BSkqK/DzT1NT8oe/vLPFRXV0NU1NTqmOIlImJCRITEzFw4MAG106ePMm4/x8seoqNjYWXlxfc3Nxw6NAhTJ48GUZGRigvL8eMGTNovWlo5cqVkJaWRkpKCt9n+KtXr+Dh4QF/f/9mN2OHLcg0Y7t27cK0adPwxx9/8D0+dOhQqKmpISYmhi3IsMQSu0DPLOwgaCAxMRErVqyAubk5fHx8oK6ujsLCQpw5cwZubm5Ys2YN7O3tqY7JYrH+Aw8PD3A4HJibm8PY2BiSkpJURxK6gIAAJCUlYciQIRgwYACtFmf/yZkzZ7BkyRLY2dmRjykqKsLe3h5VVVUICQmhbUEmNjYWJ0+exMOHD6GkpIQRI0Zg+fLl6NOnDyQkJKiOJzSJiYm4ffs20tLSkJubC0lJSRgbG2PYsGEwNzeHmZkZ1RGFQhx3mv5XBgYGMDAwAFB/QmbgwIFQU1OjOJVoGRgYYP/+/WjdujX27NmDvn37kjOh3r17x86PoZkxY8bg4sWLsLCwoDqKyCxYsADTp0/HlClTYG1tTc7J2bZtG1JTU7F//36qI7JYv+zVq1cwNTWFpKQkJCUlUV5eDqD+u+qsWbMQGBgIFxcXilMKx/3797Fx48YGGyo6dOiAefPmwdfXl6JkTWMLMs3Y27dvMXjw4EavDRo0CAcPHhRxIhZLMNgFemZhB0ED4eHhsLW1RWBgIN/j06ZNw7JlyxAREcEWZFgsMdWiRQvExcVh06ZNkJeXR8+ePWFmZgYOh4NevXrRctD5uXPnsGzZMkyZMoXqKCIlKyuLtm3bNnqtXbt2kJKi763V1q1bMWTIEHh5eTGqCLdmzRqYmJhg7NixMDc3R69evSAnJ0d1LKETx52mgvDtrCwmWbhwITw8PPD7779DQUEBsbGx5LXz58+je/fuFKYTnmXLlsHLy4u8T/lWbm4uwsLCyCK7pKQkLly4QIs5Qj169MDmzZtRWFgIS0tLKCsrN3jOiBEjKEgmPL169cLu3bsRHByMDRs2gMfjISoqCj179sSuXbtgZGREdUQW65cpKiqiuroaANCqVSs8f/4cffr0AVDftq+4uJjKeEKlpaXV5DoTQRDQ0NAQcaJ/R9+7BhrQ1NTE3bt3G+0/fu/ePWhqalKQisX6dewCPbP8zCDo2tpaYcehRFFREUaNGtXotVGjRuH06dMiTsRisQQlJCQEQP1CZVpaGtLT05GUlITw8HBISUmhe/futNt52aJFi0YXsOhu/PjxOHDgAAYMGMD33YXH42H//v3/+hknzq5fvw55efkfei6Px0N4eDgmTJgg9vcraWlpjCk+fUscd5oKQmVlJSIiInDmzBnk5+eTC1vfouNGMTMzM1y6dAkvX75E+/bt+Rbo7e3tG/wc0MXRo0cxadKkRj/PiouLkZSUxHfqkS6ttn18fADUn346depUg+sEQdDy57xXr17Yu3cvKisrUVpaCmVl5R/+XBNX1dXVuHz5MgwNDX/oextBEOBwOLRubUVnxsbGePr0KQYMGIAhQ4YgPDwcPB4PUlJSiI6ORs+ePamOKDSzZ8/Gli1bGvysv3nzBqGhoc1yBhxbkGnG7O3tERERgerqatjY2EBdXR1FRUU4ffo0YmJiGDWEjUUv7AI9c4WFhTX5YVhdXY25c+di27ZtIk4lfD169MDDhw/Rr1+/BtcePXpE252HLBaTdOjQAR06dEDv3r1hamqKEydO4NatW7h79y7V0QTOxcUF+/fvR79+/RjRou0rFRUVPHr0CCNGjMDgwYPJ9pOXLl1CdXU1zMzMyJ3lBEHA2dmZ2sAC9DOLVnV1dQgPD8fgwYPFviDztRhTWlqK+/fvo7S0FCoqKjAxMYGKigrF6YRHHHeaCkJAQACSk5MxevRo6OnpMaoYp6ioCGNj4waPfz9zg8vlwtjYGAkJCbQ+VfDq1Svats2+cOEC1RFE7tvTUHJycnwnHb8/DUUnMjIyWLx4MXbs2PFDBRkJCQns2bNHBMlYwuDu7o53794BAObNm4fc3FwEBgairq4O3bt3x+rVqylOKFgeHh58fy8rK4ONjQ26dOlCfkfPysqCuro6zpw50+xOwbIFmWbM09MTZWVliImJQXR0NACQ1c1p06bB09OT4oQs1q9j6gI9U+3YsQOKiooNFqkqKyvh4eGB7OxsaoIJwbfzkRYtWoRFixahuroaw4YNg5qaGoqKinDu3DkkJSWRO+xZLJb4efHiBdLS0sj/Pn78iM6dO4PD4WDSpEngcDhURxS46dOn48OHDxg+fDjMzc0bbXeyYsUKCpIJ17fv1Y21awoODib/TLeCzM/i8XhURxAIHo+HTZs2Ye/evXynJWRkZDBt2jR4e3tTmE54xHGnqSBcunQJS5cuxdSpU6mO0qyJ8+/3/v37ceDAAQD179NLliyBrKws33Oqq6uRm5sLa2trKiIKHV1O+vyMnz0NRSedOnVCXl4e1TFYItCzZ0/yFIyysjIiIyNRXV2N6upqKCoqUhtOCD5//sz3d11dXejq6gKofx9XUlKCqalpo89tDtiCTDNGEAR8fX3h7u7eYEdWy5YtqY7HYgkEkxboWfU96OfMmYMWLVrA0dERQP2H48yZM5Gfn4+9e/dSnFBwvp+PxOPxEBYWhvDwcL7HAGDixIm0bA3AYjHBqFGjICcnh3HjxsHf3x9mZma03jkPAMnJydi5cycIgsCNGzca7CInCIKWBZknT55QHYElYlFRUYiLi8PMmTPx22+/QUNDAx8/fsTp06exY8cOKCsrw93dneqYAiHuO00FQVJSklzMYdGTlpYWeRIoKysLHTt2hJqaGt9zpKWl0alTJ1rNdywpKYGysjIkJCT4No01ha6ngxpD59NQQP3GwMDAQOjp6bFdGRhIRkaGlvMsAYj9aS62INPMFRUVIS4uDhkZGSgoKICmpiZ69OgBJyenBl8cWCxxxKQFehZgZWWFoKAgLFq0CPLy8hg4cCBcXV1RWlqKvXv30mrHFjsficVihkGDBuHOnTtISEjA06dPce/ePXA4HJiamtK2B3dwcDCsra2xZs0aWu64E4S6ujo4Oztj9erV7AKvGDt8+DA8PT35ToRoaGjAwMAA0tLSiI+Pp01BRtx3mgrCpEmTcOzYMfTv35/qKCwhGTZsGIYNG0b+/WsbK7qzsLBAfHw8TExMGmwaawwdNoqxp6HqBQUFoaSkBI6OjlBVVW3QcpIgCBw/fpyidCyW6DWX1ptsQaYZy8jIwMyZM1FXVwdLS0vo6uqisLAQe/fuxd69e7Fz50706NGD6pgs1i9h0gI9q96IESOwdu1aLFu2DDo6OpCQkMDevXvRqlUrqqMJFJ2HO7NYrP8TFRUFHo+Hp0+fkm3LEhMTUVpaCn19ffTu3RtLly6lOqZAfb2xZ4sxTePxeLh16xZtF66ZoqCggCxCfK9Xr160aqsr7jtNBUFOTg7p6emYOHEiLCwsGrRjZHorQrqha4uqxgQGBpKFJ6ZsGmPqaajvGRkZNTofisVisubQepPgNYcUrEaNHz8esrKy2L59O98N76dPnzBr1izU1NQgMTGRwoQsluAkJSVhxYoV5AL9rl27aLdAz1QPHz5s9PH4+HicPXsWGzZs4NupQ+cBoSwWi/4+fPiAtLQ0HDx4EGlpaSAIghY7Tb+1YMECdO3aFV5eXlRHaba4XC6MjIyQmJjIuM81Ov3bbWxsYGVlheXLlze4FhgYiCtXriAlJYWCZM1Hc9lpKggGBgb/eJ2O7+c/i06/3wDw999/48yZM8jPz0dVVRXfNYIgEBcXR1EyliAtW7aswWmoiooKfPjwAe3bt2dEgYrFYtVrLp9j7AmZZuz58+fYsmVLg92HSkpKmDVrFhYuXEhRMhbr1zS2QN+lSxeMHz+eXKD/+PEjPn78CIBdoBd3dnZ2jX7J/bof4GvPch6PR+sb3bS0NMTHx+Ply5cNbvgA4MSJExSkYrFYv+rNmze4ffs20tLScPv2bbx58wZSUlLo1q0bZsyYgd69e1MdUeDs7e0REBCAysrKRneRA+xnN4senJ2d4e/vj6KiItjY2JCzVFJSUnDy5En4+/tTHbFZoMseT3ZOFLPs2LEDQUFB0NHRgZ6eHpSUlKiOJBI7d+4Eh8OBkZERJCQkqI4jEnp6ejh27BjZfvL27dvw9PREeXk52rZti5iYGLRv357ilMLH4/Hw4cMHqKurQ0qKXQ5msajE/gY2Yx06dEBZWVmj1z59+sSIXqcsemIX6Jll9+7dVEeg3NWrV+Hu7g4LCws8ePAAVlZWqKysxJ07d9C6dWtwOByqI7JYrP9o+PDhkJWVhYmJCUaNGoXevXujZ8+ekJeXpzqa0MycORMAEB0djejoaL7PdPazm36qqqowf/58zJgx44c+ryQlJbF+/Xq0bdtWBOmEa+LEiaipqUFERASSk5NBEAR4PB7U1NTwxx9/YMKECVRHZLFEiiAIaGtr02JI9P79+zF16lSsWLGC6igitXPnTmzatAny8vLo1asXzM3NYW5ujh49etDidW1MYmIiXF1dyb+vX78enTt3hpubGyIjIxESEoLNmzdTF1DIrl69itDQUDx69AhcLpc80ejn5wcOh4Pff/+d6ogsFuOwBZlmzNvbG6tXr0abNm34dlf+73//Q1hYGPz8/ChMx2L9d+wCPbN8ff+qrq7G5cuXYWhoyLiCcmhoKJycnLBkyRIYGRlh/vz5MDIyQm5uLmbMmIG+fftSHZHFYv1He/fuhYmJCW0XMRrDfo4zi6ysLNLS0n5qdoatra3wAonYtGnTMGXKFGRnZ6O0tBSqqqro2LEjY3aWM82XL19w9OhRpKeno7S0FCoqKjAzM4OtrS1atGhBdTyRSU9PR3Z2NszMzNCpUyfycQkJCVz8f+3deViUZfs+8PMZYBBZFQZRsBBl0UEkWRRFUHNLIyXD1HJ7tVzRFBfq1UJ7Q1QwFxRFS9PSNA0lK1xLMfUVadFKjASXEBQFVAxBh/n94a/5ygu4zswNM+fnODpi5n48jpOwYea+nvu6DhwQmEx7SkpK8Pzzz4uOoXeHDx/GuXPnNCd7v/jiCyxduhRyuRxt27ZFQEAA3nrrLdExtSo/Px/PPvssAODy5cv47bff8Omnn8Lf3x8qlcqgTzvu2rULM2bMwAsvvICIiIgq+4jNmzfHl19+yYIMkQAsyNRhixYtws2bNzFixAhYW1ujUaNGKC4uxs2bN2FjY4P4+HjEx8cDuHenSmpqquDERI+GG/TGSS6XIyoqCmvXrjW6n/fZs2cxdepUyGQySJKEsrIyAICzszMiIyOxfPly9O/fX3BKInoS/v7+mq9v376NGzduwMbGBg0aNBCYSrcMsQ0bPVjnzp3xww8/GO0NBDKZDK1atRIdg3QsPz8fw4YNQ15eHry8vGBvb4/c3FykpaVh/fr12LBhA5o2bSo6ptZFRUVBLpdrhtxv3rwZc+fOBXDv/fvq1asRFBQkMqJOdOvWDZmZmQb5vT2Mq6srXF1dERERAQA4duwYVqxYgYyMDPz4448GV5AxNzdHaWkpAODo0aNo2LAhnnvuOQD3RgLcvHlTZDydWrlyJUaMGIHo6GioVKoqBRl3d3fOSSIShAWZOkypVMLb21t0DCKdMeYNemPl5uaG/Px80TH0ztzcHJWVlZAkCQqFAhcuXNBs4lpaWqKgoEBwQiJ6Gt999x0SExNx+vRpTcuu1q1bY/LkyQgNDRUdT+tKS0tRUVGBxo0ba55LTU3F2bNnERQUZFCb9vv370dgYKDRzBaozcCBA/Huu+/i1q1bCA0Nhb29fbX2s4YyNygxMfGxrv9nJgHVf/8UJL7++usqp0JycnIwbtw4xMXFYenSpaLi6UxmZiZmzpypeZycnIyIiAhER0cjJiYGiYmJBlO0uH+W6cCBAxETE4Py8nJ06tTJqOah5eTkICMjA8ePH8eJEydQWFiIli1bYsiQIQbZStnHxwfJycmQyWT46KOPEBISAhMTEwDAhQsX0KRJE8EJdefixYu1vhe1sLAw6GIUGYe7d+/izJkzaNq0aZXPJrWpK603WZCpw+Li4kRHINI5Y92gN1bTpk1DbGwsWrZsibZt24qOozdeXl7Izc1F586dERQUhFWrVqFRo0YwNTXFkiVL4OHhIToiET2hffv2ITIyEu3atUN0dDQcHBxQWFiItLQ0jB8/HsuWLUOPHj1Ex9SqGTNmwNHRUXMHdWJiIhITE2Fra4s1a9YgPj4effv2FZxSOyZNmoQtW7bAx8cHrVu31nz9MCYmJti/fz8cHR31kFL3xo4dC+DezIVNmzYZ9Nyg/71b+M6dO7h9+zaAezdYlJeXAwAaNGgAuVzOgowBOXLkCObNm1elGAPc+7wyZcoUvPfee4KS6VZRUZHmtSo7Oxv5+fkYPnw4LC0tER4ejilTpghOqD3/O8tUrVZjzZo1WLNmjUG/rt2vc+fOKCkpgaenJwIDAzFnzhz4+fmhUaNGoqPpzKxZszB27FiMGzcOzZo1w9SpUzVr3377rea0jCFSKBTIycmpsah65swZNGvWTEAqIu2RyWR49dVXkZycjE6dOj3S9XWh9SYLMkQklLFu0Bur+Ph4lJSUYNCgQbCzs4ODg0OVdUNtvzhixAj89ddfAO79nR83bhzGjx8PAHBycnrsu3GJqO5ITExEv379NG1k//HP3KjExESDK8icOnVKszGpVquxadMmjB07FlOnTsX8+fPx0UcfGUxBxtraGkVFRQDufa+Pw9nZWReRhDCmuUEZGRmar0+dOoW33noLEyZMQO/evWFlZYXS0lKkpaUhKSkJH374ocCkdUNdudNUG1QqFczNzWtcMzc3h0ql0nMi/bCzs0NeXh78/f2Rnp4OhUIBd3d3APf+m1RWVgpOqD3G9FpWm/LyckiShAYNGsDc3Fzzb0PWqlUr7N+/H8XFxdUKT7NmzYJCoRCUTPdefPFFLF++HG5ubpqWs5Ik4Y8//sDatWsxZMgQwQmJno5MJoOLiwuuX78uOspjYUGGiIQy1g16Y2WsrRjvPybepEkTfPnllzh//jxu374NNzc3g9jEIDJWOTk5mD59eo1r/fv3x8SJE/WcSPeuX7+u2dD49ddfUVxcjFdeeQUA0L17d3zxxRci42lVQEAAZs6cCU9PTwBATEwMrKysarxWkiSD7cVurHOD3n//fYwePRoDBw7UPGdlZYVXXnkF5eXlmDdvHrZt2yYwof4Yw5D39u3bIykpqVqbwps3b2LVqlVo3769wHS6ExISgvj4eGRlZSElJaXKXMPs7Gy4uLgITKddxvpadr+MjAycPn0aGRkZOHHiBL744gvcuHEDrVu3hr+/PwICAtC9e3fRMXWiplNA//x+N1STJk1CdnY2Ro0aBTs7OwDAG2+8gaKiInTt2hVvvvmm2IBEWjBu3DisXLkS7du3rzctCFmQISKhjHWD3lgZayvGxMREREREaN4cSJIEV1dXAMCVK1ewdetWtjwhqqdsbW2Rm5uL4ODgamu5ubmwtbUVkEq3HBwc8Oeff8Lf3x8HDx6Es7OzZhZcWVkZTE0N5yNGbGws1q1bh5ycHEiSBEtLS6OfJ2NMsrKyat2Mbt68ObKzs/WcSD+Mdcj7zJkz8frrryM0NBQdO3aEg4MDrl27hqNHj8LMzAyxsbGiI+rErFmzoFKpcPjwYYSGhiIyMlKztnfv3hp/v1H9JUkS2rRpgzZt2mDEiBEA7g26X7lyJdatW4f169cbZKs2YyWXy5GUlIRjx47hyJEjKC4uhq2tLTp16vRI7Z2I6oO0tDQUFxejR48e8PT0rPFG76SkJEHpamY4n5aIqF4y1g16Mi4rVqxASEhIjXdrXLlyBStWrGBBhqie6tu3LxYvXowGDRqgd+/esLGxwc2bN5GWloYlS5Zg0KBBoiNqXZ8+fbBo0SIcOXIEhw4dwpgxYzRrv//+O5599lmB6bTL1tYWb731FoB788BmzJjxSDNkDNGOHTuwZcsWnDt3TjNH5X4//vijgFS65ezsjM8//xxdunSpNl9i06ZNBtt735iGvN/P09MTX331FdatW4fMzEz8+eefsLW1xaBBgzBy5Eg4OTmJjqgT1tbWmuLb/9q8ebOe0+iPl5dXlf+v7ydJEqytreHl5YURI0YY3ImRvLw8zQmZjIwMXLhwASYmJmjbti0CAgJExyMd6NixIzp27Cg6BpFO3Lp1Cy1atKjyuK5jQYaIiPTqxo0b2L17N3Jzc1FRUVFtffbs2QJS6daD5g4UFhbCxsZGj2mISJuioqJw6dIlzJkzB++++y5MTU1x9+5dqNVq9OrVC9OmTRMdUeuioqJgaWmJX3/9Ff/617+qtLv47bff8MILLwhMpztZWVmiIwizc+dOzJkzB+Hh4fjpp58wcOBAVFZW4sCBA7CxsanS4siQREVFYcqUKejVqxe6desGe3t7XLt2Dd999x0uXbqEpUuXio6oE8Y05P0f5eXlWLRoEV566SW8/fbbouPoXFhYGBISEuDh4YGwsLAHXmuoLaRnzpyJjRs3Qi6Xo3v37mjcuLHm/+/y8nKEh4fj+PHjmDhxIuLj49GvXz/RkbWiW7duKCgogJmZGdq2bYsXXngBAQEBeO6559CwYUPR8UjLxo0bh4CAAPj7+8Pb2xsmJiaiIxFp3caNG0VHeGwsyBCRcMa4QW+szp07h8GDB6OiogJlZWVohrp4fwAAQGdJREFU3Lgxrl+/jrt378LW1hZWVlYG8/PetWsXdu3aBeDeB9kFCxZUa3NTUVGBX3/91WB7khMZA7lcjuXLlyMrKwuZmZm4ceMGbG1t4efnZ7B9yU1NTWs91bdixQo9p9Gvv//+GykpKcjMzMT169c1P+vw8HCD3shat24dJkyYgDfffBNbt27F0KFDoVQqUVpaitGjR8PS0lJ0RJ3o0aMHtm3bhuTkZOzfvx+FhYVQKBTw8fHBsmXL0Lp1a9ERdcKYhrz/w9zcHNu3b0evXr1ER9ELb29vWFhYALjXQrq2kyKG7Pr16/D29sayZcuqfP+zZs1CZGQkbt++jc8++wxTp07FmjVrDKYgExERgYCAALRr145zLI1Aw4YN8cknn2DRokWwsLCAr68v/Pz8NEU4/h0gEkNSP+i2XSIiHXuUDfr9+/eLjklaMm7cOKjVaixduhS+vr7Yvn07vLy88M033+DDDz/EsmXLDGamUEpKCr788ksA94ZntmnTptqGlVwuh5ubG8aMGVNvhs8REd3v2rVrNbavMsRWTvn5+Rg2bBjy8vLg5eWlOS1x5swZODs7Y8OGDWjatKnomDrx3HPPYdWqVejQoQOUSiU+/vhjdOjQAQCwb98+xMbGGsxgd7p3M9TBgwfx4osvaoa8/3Nq5OOPP8bOnTuxc+dOwSm171//+hc6duzIIddGonPnzpg/fz5CQkKqrR06dAizZs3C0aNHsX//fkydOhUnT54UkFKsyspK9OzZE6tWrdIUZal+On/+PDIyMpCZmYmMjAzk5eXB1NQUbdu2xaZNm0THI3pqlZWVOHbsWK03eo8aNUpAqtrxhAwRCRUXF4d27dppNuiTk5OrbNAbaisIY3Xy5El88MEHmjtx7ty5AxMTE4SFhaG4uBj/+c9/8PnnnwtOqR3h4eEIDw8HAAwbNgwxMTFo2bKl4FREpAt37txBSkoKfvnlF80d9L6+vhgwYADMzMxEx9O6f16v9+zZg7t371ZZU6vVkCTJIAcC/zNj4euvv4abm5vm+ZycHIwbNw5xcXEG+77FyspK8+G2SZMm+PPPPzUFGZVKheLiYpHxSMuMdcj75MmTMX36dJiYmCA0NBT29vbVTo7Y2dmJCUdaV1ZWhvz8/BrXLl26pLnZoGHDhgb5u/xRqNVq5OXl1bi5SfXLs88+i2effRaBgYFo3749vvrqKxw/fhw//fST6GhET62wsBDDhg3DuXPnIEmSpmX8/b/DWZAhIrqPMW3Q070WXVZWVpDJZLC1tcWVK1c0a+7u7gbbn7+2nqYVFRU8Jk5Uz+Xm5mLMmDHIz8/XnJo4ffo0UlJSkJSUhLVr11bZvDcEs2fPRkZGBsaOHYuWLVsazUbVkSNHMG/evGo/Tzc3N0yZMgXvvfeeoGS65+3tjTNnzqBLly7o3r07VqxYAbVaDVNTUyQnJ8PX11d0RJ2orKzEF198gd27d6OgoKDaaTBJkrBv3z5B6XTHWIe8Dx48GACwaNEixMfH13iNIRabjVX37t2RkJCAhg0bolu3brCyskJpaSn279+PhIQE9OjRAwBw5swZPPvss4LTEj2Zs2fPIiMjQ/PP1atX0apVKwQEBGDIkCEICAgQHZHoqcXFxcHOzg4HDx5EaGgotm7dCgcHB6SmpmLHjh1ITk4WHbEaFmSISChj3aA3Vq6ursjLy0NAQADatGmDTZs2oVOnTjA1NcWWLVs0A2QNzY4dO3Dz5k0MGzYMAPDHH39g0qRJ+Ouvv+Dn54clS5bA3t5ecEoiehLvvvsuzMzMkJaWhmeeeUbz/Pnz5zFu3DjExMRgw4YNAhNq33//+1/Mnj0bAwYMEB1Fr1QqFczNzWtcMzc3h0ql0nMi/Rk7diwuXboE4N4pgry8PMTGxqKyshJt27bFvHnzBCfUjUWLFmHdunUICAhAhw4dDLr4yCHvqLUIRYYpJiYG0dHRmDFjBiRJgqmpKe7evQu1Wo2ePXvi3XffBXCvBee0adMEpyV6Mv369UODBg0wYMAAxMTEwM/PD7a2tqJjEWlVRkYGZs+eDYVCoXmuWbNmmpb58+bNw9q1awUmrI4FGSISylg36I1Vv379NEW2KVOmYPTo0QgMDNQcK42LixOcUDc++ugjzV2XAPD+++/DzMwM77zzDjZu3IjFixfjgw8+EJiQiJ7UyZMnsXDhwirFGOBea4jJkycjOjpaUDLdsbGxQaNGjUTH0Lv27dsjKSkJgYGBsLa21jx/8+ZNrFq1Cu3btxeYTrd8fX01p2BsbGyQlJSEiooKzY01huqrr75CZGQkJk6cKDqKzhnrkPf58+dj5MiRaNq0KVxcXGqc+UeGycrKComJiTh79ixOnTqFK1euwNHREd7e3mjVqpXmul69eglMSfR0unbtih9//BHbtm3DmTNn8PPPPyMgIADt27fnax0ZjJs3b6Jx48aQyWSwsrLCtWvXNGv/jEaoa1iQISKhjHWD3ljd37fT19cXu3btwqFDh1BeXo6OHTvCw8NDYDrdycvL08yPKSoqQmZmJlatWoWQkBA0btwYCxYsEJyQiJ6Uo6NjrRuXkiTBwcFBz4l0b/To0di4cSM6d+4MU1Pj+Tgxa9YsvP766wgNDUXHjh3h4OCAa9eu4ejRozAzM0NsbKzoiHqhVqtx5coV2NvbG3QxBrh3ktuQC233u/90iDG9/96wYQP69euHpk2bYvjw4diyZQt8fHxExyI9atmyJec8ksFatWoV1Go1zpw5o2lbtn37dly/fh2enp4IDAzErFmzRMckeiouLi6abjutWrXCzp070a1bNwDAvn376uT8N+P5BEVEdZKxbtDTPU2bNsWrr74qOobOyWQy3LlzB8C9Vj+mpqbo2LEjAEChUKCkpERgOiJ6GhMnTsTSpUvRunVrNG/eXPP8xYsXsXz5ckyaNElgOt3IycnB2bNn0bNnTwQEBMDGxqbaNbNnzxaQTLc8PDyQmpqKdevWITMzE3/++SdsbW0xaNAgjBw5Ek5OTqIj6lR6ejqWL1+O33//HSqVCtu2bYNSqcTs2bMRGBiIl156SXRErQsLC8OBAwcQFBQkOgrpiL29PX755Rf4+PhohgCT4frtt9/QsmVLNGjQAL/99ttDr1cqlXpIVbcZy2k5QyZJEry8vODl5YXevXsjIyMDn3/+OTIyMvD777+zIEP1XteuXfHDDz+gb9++GD9+PCZOnIigoCCYmpri6tWrmD59uuiI1UhqvusgIiI9unPnDlJSUvDLL7+gsLAQCoUCvr6+GDBggMH2Zn/99ddhbW2NadOm4b333oOVlZXm2OzOnTuxdOlSHDhwQHBKInoS48aNw2+//YaioiK4u7vD3t4e165dQ3Z2Nuzt7dGmTRvNtZIkISkpSWBa7ejevfsD1yVJwv79+/WUpu7asWMHunXrZhC92nft2oUZM2bghRdeQFBQEObMmYPt27dDqVQiOTkZR44cwfr160XH1LrU1FQsWbIEvr6+6NSpU43FR7Yzqt8WLlyIjz/++JE3nU+fPq3jRKRLXl5e2Lp1K3x8fODl5VXrz12tVkOSJIP7eavValy/fh0NGzaEXC5/6PUqlQpKpVLzek/1z8WLF3HixAlkZGTgxIkTuHjxIkxNTdGmTRv4+/sjMDAQoaGhomMSadXJkyexf/9+3L59G506daqTf8dZkCEi4Yxxg95Y5ebmYsyYMcjPz4eXl5dm4zIrKwtOTk5Yu3Yt3NzcRMfUuszMTIwbNw6lpaWwtLTEunXr0LZtWwBAZGQkZDIZli5dKjglET2JYcOGPdb1Gzdu1FESqktUKhW8vb01p0jqu759+yIkJATR0dHVNui+++47zJ49Gz/88IPomFrn5eX1wHVD3LA1RkePHsXZs2fxn//8ByNGjECzZs1qvXbEiBF6TEbadvz4cSiVSlhaWuL48eMPvT4wMFAPqfSnoqICvr6+WLlyJbp27So6DumBl5cXzM3N4ePjoynA+Pr6amaGEZEYbFlGRELVtEF/+vRppKSkICkpyWA36I3Vu+++CzMzM6SlpVUZgH3+/HmMGzcOMTEx2LBhg8CEuuHn54fvvvsO586dwzPPPFPlDttXXnml2jBwIqo/WGCh2hjSfW8XL16s9e5CCwsL3Lx5U8+J9IMnvYxDUFAQgoKCsHv3bgwaNIjzRAzY/QUWQyu2PAq5XA4nJyeoVCrRUUhPPv30U/j4+DzSiSii+u7QoUM4deoUCgoKMH78eDRr1gwZGRl45pln0KRJE9HxqmBBhoiEMtYNemN18uRJLFy4sFoB4tlnn8XkyZMRHR0tKJnuWVlZwdvbu9rzdfH4LBHphqGdmjh//jzOnTuH8vLyamts42RYFAoFcnJyapylcubMmQeeKKjPnJ2dRUcgPXqcAruhvZ4bs7Nnz2o28AYOHAiFQoHz58/D3t4eVlZWouNp3dChQ7F+/XoEBwfD3NxcdBzSMX9/f83Xt2/fxo0bN2BjY4MGDRoITEWkXUVFRZgwYQJ++eUXNG3aFPn5+Rg8eDCaNWuG7du3w8LCAu+9957omFWwIENEQhnzBr0xcnR0rLVXsyRJcHBw0HMi/UhMTHzguiRJmDhxop7SEJFIhnBqorS0FBMnTtS0e/nne7r/9Z1tnAzLiy++iOXLl8PNzU1zV7kkSfjjjz+wdu1aDBkyRHBC7SkpKYGNjQ1kMhlKSkoeer2dnZ3OM1HdZAiv58asrKwMs2fPxjfffAOZTIbKykp06dIFCoUCCQkJcHFxwcyZM0XH1Lr8/Hzk5uaia9euCAwMhIODQ7XPZ7NnzxaUjnThu+++Q2JiIk6fPq2Zj9S6dWtMnjyZNweSQfjggw9QXFyMXbt24dlnn61yI2xQUFCdnOHJggwRCWWsG/TGauLEiVi6dClat26N5s2ba56/ePEili9fjkmTJglMpzuffPJJtef+/vtvqFQqNGjQAHK5nAUZIqo3Fi1ahKtXr+Kzzz7D0KFDkZiYCFtbW6SmpuLYsWNISEgQHZG0bNKkScjOzsaoUaM0BYg33ngDRUVF6Nq1K958802xAbUoKCgIW7ZsgY+PDzp27PjQYe8sPhLVTwsWLMCxY8ewZs0a+Pv7w9fXV7MWGhqK9evXG2RB5rvvvtO0rzp16lS1dUmSWJAxIPv27UNkZCTatWuH6OhoODg4oLCwEGlpaRg/fjyWLVuGHj16iI5J9FQOHjyI999/Hy1btqzWkrFp06a4fPmyoGS1Y0GGiIQy1g16Y5WWloYbN26gT58+cHd3h729Pa5du4bs7GzY29tj9+7d2L17N4B7Hwbq4p0MTyIjI6Pac3fv3sXRo0exaNEiLFy4UEAqIqInk56ejqlTp6Jdu3YA7t1c4ePjg4CAAMTFxWHdunX48MMPBackbZLL5UhKSsKxY8dw5MgRFBcXw9bWFp06dUKnTp1Ex9Oq2NhYzXvS2NjYhxZkiKh+2r17N2bOnIng4OBqG3jOzs7Iy8sTlEy3Dhw4IDoC6VFiYiL69euH+Pj4Ks+PGDEC06dPR2JiIgsyVO+pVCo0bNiwxrUbN27AzMxMz4kejgUZIhLKWDfojdWtW7fg6uoKV1dXAEBFRQWsra3Rvn17zbqxMDU1RZcuXXD58mXExMTg888/Fx2JiOiRFBUVoWnTpjAxMYGFhUWVtk6hoaGIjIwUF460rry8HBEREZqNy44dO4qOpFPh4eGar19++WWBSYhIl/7++28oFIoa18rKyvSchkg3cnJyMH369BrX+vfvzy4NZBB8fHywffv2Glvwff3115r9prqEBRkiEoob9MblcYalGgsnJydkZWWJjkFE9MicnJxQXFwMAHB1dcWBAwcQEhICAPjpp584JBiATCbDpEmT4OjoKDrKUzM3N8fly5chk8lER9G7jz/+GAEBAVAqlUb5/RMZMk9PT+zZswfBwcHV1r7//vsqMwgM0fnz53Hu3DmUl5dXW+vVq5eARKQLtra2yM3NrfHveW5uLmxtbQWkItKuqVOnYtiwYXjttdfQu3dvSJKEffv2YfXq1Th48CA2bdokOmI1LMgQkVDcoKfaqFQqeHt7Y9u2bVAqlaLj6MTFixexZs2aKu36iIjqus6dO+PIkSPo2bMnRowYgejoaJw8eRJmZmY4efIkRo0aJTqizty5cwfbtm3DqVOnUFBQgHfffReurq745ptv4OnpiZYtWwK4d6rXkNqu9urVC99++63BtSd7mI8//hiLFi2ChYUFnnvuOfj7+8Pf3x/t2rXTzGAgovppwoQJmDBhAsrKytCnTx9IkoSTJ09i165d2L59O9asWSM6ok6UlpZi4sSJOH78OABArVYDQJX2jJyNZTj69u2LxYsXo0GDBujduzdsbGxw8+ZNpKWlYcmSJRg0aJDoiERPpaKiAleuXMG6deuwZMkSLFiwAGq1GqtWrYKvry/Wr19fJ/eTJPU/r75ERHWcMWzQ0/9RqVRQKpXYvn17vf95P/fcc9V60N+9exd37txBgwYNkJiYiM6dOwtKR0T6UllZiR49emD16tVwd3cXHeeJlZWVoaysDI0bNwYA7N27F2lpaSgvL0enTp0wePBggzxNcPHiRYwcORLFxcVo06YNMjMzNe9J5s6di9u3b2P+/PmiY+pESkoKFi9ejDZt2iAkJAQODg7Vfq8Z6h3V586dQ0ZGBk6cOIGMjAxcunQJcrkcbdu2RUBAAN566y3REUkAQ3k9N3ZpaWlYuHAhLl26pHnOyckJ0dHR6NOnj8BkuvPee+/hxIkTeP/99zF06FAkJibC1tYWqampOHbsGBISEuDj4yM6JmlJRUUFoqKisHfvXkiSBFNTU9y9exdqtRq9evVCfHw8bzCgeq9t27ZYu3YtOnTogNu3b+P69euwsbGBhYWF6Gi1YkGGiOoNQ9qgp4czpJ/38uXLq21cyeVyODk5ISQkBHZ2dmKCEZFOZGZmIicnB35+fnBzcxMdR6sqKirw/fffo3Xr1kZ3um/s2LEoKirC6tWrYWNjA29vb83vqG+++QaLFy/Gvn37RMfUCS8vrweuS5JkNHdUHzt2DCtWrEBGRoZRfd/GypBfz+n/5Obmori4GLa2tpqTjoaqe/fumDp1Kvr27QulUomtW7dqCjBxcXG4fPkyPvzwQ8EpSduysrKQmZmJGzduwNbWFn5+fvD09BQdi0gr+vfvj1GjRmHAgAGiozwytiwjIiLSMQ64JjJcUVFRkMvlmpMRmzdvxty5cwHcK7yuXr0aQUFBIiNqlVwuR1RUFNauXWt0BZnjx48jISEBjRs3hkqlqrKmUChQWFgoKJnu7d+/X3QEYXJycpCRkYHjx4/jxIkTKCwsRMuWLTFkyBAEBASIjkdaZGyv5/R/WrRogRYtWoiOoRdFRUVo2rQpTExMYGFhgZKSEs1aaGgoP7cYKC8vr4feXEFUX02bNg2xsbFo2bIl2rZtKzrOI2FBhoiIiIjoCWVmZmLmzJmax8nJyYiIiEB0dDRiYmKQmJhocBt4bm5uyM/PFx1D70xMTFBbc4GrV6+iYcOGek6kP87Ozo98rVqtxjvvvIPIyEg0a9ZMh6l0r3PnzigpKYGnpycCAwMxZ84c+Pn5oVGjRqKjkQ4Y4+u5scvJycGePXtQUFBQbbi9JEmIjY0VlEx3nJycUFxcDABwdXXFgQMHEBISAgD46aefYG5uLjIe6cCdO3eQkpKCX375BYWFhVAoFPD19cWAAQNgZmYmOh7RU4uPj0dJSQkGDRoEOzs7ODg4VFmXJAmpqamC0tWMBRkiIiIdCAsLQ0JCAjw8PBAWFvbAayVJgq2tLXx8fPDGG2+whRlRPVJUVARHR0cAQHZ2NvLz8zF8+HBYWloiPDwcU6ZMEZxQ++rjXWjaEBAQgHXr1iEkJEQzI0eSJKjVamzdupUbtf9fZWUlduzYgddff73eF2TKy8shSRIaNGgAc3Nzzb/JMBnj67kx27FjB9555x2Ym5ujWbNm1Tam/7fdsKHo3Lkzjhw5gp49e2LEiBGIjo7GyZMnYWZmhpMnT2LUqFGiI5IW5ebmYsyYMcjPz4eXlxfs7e1x+vRppKSkICkpCWvXrmU7Rqr3lEolvL29Rcd4LCzIEBER6YC3t7dmiJxSqXzoh7pbt25h27ZtyM3NxcqVK/URkYi0wM7ODnl5efD390d6ejoUCoVmwLNKpUJlZaXghNr3sLvQAOCrr74SkEy3pk+fjiFDhqBfv37o3r07JEnCZ599huzsbJw/fx5ffPGF6Ih1hqGMKc3IyMDp06eRkZGBEydO4IsvvsCNGzfQunVr+Pv7IyAgAN27dxcdk7TEGF/PjVlSUhJ69+6N2NjYOj34WdumT5+OsrIyAMCAAQNgaWmJtLQ0lJeXY86cORg8eLDghKRN7777LszMzJCWloZnnnlG8/z58+cxbtw4xMTEYMOGDQITEj29uLg40REeGwsyRERUJ0mShGbNmkEul4uO8kT+6T8OPPobhH379lVplUFEdV9ISAji4+ORlZWFlJQU9O/fX7OWnZ0NFxcXgel0o77dgaYtLVu2xPbt25GYmIhdu3bBxMQE33//PYKCghAfH19lo4MMgyRJaNOmDdq0aYMRI0YAAI4ePYqVK1di3bp1WL9+PU6fPi04JWmLMb6eG7MrV64gJibGqIoxAGBhYVHle+7Zsyd69uwpMBHp0smTJ7Fw4cJq71GeffZZTJ48GdHR0YKSERk3FmSIqN6o7xv0VLPMzEzk5OTAz8+vynFpmUyGAwcOCEymf4GBgVi4cKHoGET0GGbNmgWVSoXDhw9XG4a7d+9eBAcHC0ynOxMmTEDz5s2rPZ+Xl4fExEQBifSjefPmWLBggegYpEd5eXmaEzIZGRm4cOECTExM0LZtWwQEBIiOR1pkrK/nxsrf3x9//PGH0babPHv2LE6dOoWCggIMHDgQCoUC58+fh729PaysrETHIy1xdHSstVODJEk1nnImIt2T1IZynpyIDEZtG/RU/0VFRUEul2tOj2zevBlz584FAMjlcqxevdpgPhS9/fbbj3X9/SdqiIjqstatW2PLli3w8fGptvbrr78iIiKCpwaMmEqlglKpxPbt26FUKkXHeSrdunVDQUEBzMzMNAWYgIAAPPfcc2jYsKHoeET0mEpKSjRf5+fnY8aMGXj99dfRuXNnWFtbV7veEOc6lpWVYfbs2fj2228hSRIqKyuxbds2KJVKTJ48GS4uLjyxb0B27NiBNWvWYNWqVVVupLl48SLGjRuHMWPGIDw8XGBCIuPEEzJEJJQxbdDTvWLb/W/wk5OTERERgejoaMTExCAxMdFgft7/uxl5+fJlFBcXw9bWFvb29rh27RquX7+ORo0awcnJSVBKInoSYWFhSEhIgIeHB8LCwh54rSRJSE1N1VMy/XjQ/Vznz583yA0sABg+fHitazKZDNbW1mjdujUGDhyIJk2a6DEZ6UpERAQCAgLQrl07ntA2UMb+em5sOnbsWOW0gFqtRkxMTK0nCAzx5oIFCxbg2LFjSE5Ohr+/P3x9fTVroaGhWL9+PQsyBiQtLQ03btxAnz594O7urvkcmp2dDXt7e+zevRu7d+8GcO81LikpSXBiIuPAggwRCWVMG/QEFBUVwdHREcC9Xtz5+fkYPnw4LC0tER4ejilTpghOqD07duzQfH3o0CHExMTgww8/RMeOHTXPHz16FP/+97/x1ltv6T8gET0xb29vTf91pVJZ60aOIdm0aRM2b94M4N4H9unTp8Pc3LzKNRUVFcjLy0Pv3r1FRNQ5a2tr/PbbbygsLISnp6dmU+PMmTNQKBR45plnsG7dOnz00UfYsGFDvT8dQvda8z2qyspK9OzZE6tWrdIMgqe6zxhfz41ZbGys0f+Md+/ejZkzZyI4OBgqlarKmrOzM/Ly8gQlI124desWXF1d4erqCuDeezVra2u0b99es05E+seCDBEJZUwb9HTv2H9eXh78/f2Rnp4OhUKh2bRQqVSorKwUnFA3Fi1ahMmTJ1cpxgBAUFAQIiMjsWjRIoSGhgpKR0SP6/4Wg3FxcQKT6I+joyO8vb0B3Pt93aJFCzRu3LjKNWZmZnBzc8Mrr7wiIqLO9enTBxcuXMBnn30GZ2dnzfN//fUXxo8fj/DwcCxfvhyjRo3C4sWL8dFHHwlMq12JiYmIiIio8eTPlStXsHXrVkyaNAkAYGJigg0bNqBFixb6jimUWq1GXl4eKioqREehx2CMr+fG7OWXX37iP7tjxw5069YNtra2Wkykf3///TcUCkWNa2VlZXpOQ7q2ceNG0RGIqAYsyBCRUMa6QW+sQkJCEB8fj6ysLKSkpKB///6atezsbLi4uAhMpzsPauFja2uLCxcu6DcQEdFj6tGjB3r06KF5PGHChCq9yI1BYmIioqKiqhRjAMDFxQUTJ05EQkICwsPD8a9//QvvvfeeoJS6sWLFCoSEhNRakFmxYoWmIAMAgYGB+oxHRKRTKpUKb7/9NrZt21bvCzKenp7Ys2cPgoODq619//33mpsvyPioVCp4e3trZgoRke6wIENEQhnrBr2xmjVrFlQqFQ4fPozQ0FBERkZq1vbu3VvjBwND0KpVKyQnJyMgIACWlpaa50tLS5GcnIxWrVoJTEdE9Hjuv6PcmOTn59fa6kaSJFy+fBnAvdNE/9sGpr570NygwsJC2NjY6DENEZH+Peh1sD6ZMGECJkyYgLKyMvTp0weSJOHkyZPYtWsXtm/fjjVr1oiOSAIZyt9zorqOBRkiEspYN+iNlbW1da0bef/MJjBEs2fPxpgxYxAaGooOHTpo5g7897//hUqlwtq1a0VHJCKih2jbti2WLVsGb29vNG3aVPN8Xl4eli9fDh8fH83jmk6S1De7du3Crl27ANwrOC1YsADW1tZVrqmoqMCvv/6q6UVPRER1W9euXbF48WIsXLgQX331FQBg7ty5cHJyQnx8POe3EhHpAQsyRCSUsW7QG5OwsDAkJCTAw8MDYWFhD7xWkiSkpqbqKZn+tG/fHnv27MH69etx8uRJ5OTkQKFQYPDgwRgxYkStfZyJiKjumDt3LkaNGoWePXvCw8MDjRo1QnFxMc6cOQN7e3ssXboUAHD16lUMGjRIcNqnd+fOHc2wX7VajbKyMshksirXyOVy9O/fH2PGjBERkYiIHsPdu3dx5swZBAYG4sCBA8jNzUVxcTFsbW3RsmVL0fGIiIwGCzJEpHfcoDcu3t7esLCwAAAolcpa270YOgcHB0yfPl10DCIiekKtWrXCvn37sG3bNvz6668oLCyEp6cnXnnlFQwcOBDm5uYAgDfeeENwUu0IDw9HeHg4AGDYsGGIiYnhht1DGOt7HCKqH2QyGV599VUkJyejU6dOaNGiBVq0aCE6FhGR0WFBhoj0jhv0xuX+E1BxcXECkxARET0dc3NzvPbaa6Jj6N3GjRtFR9A7tVqN69evo2HDhpDL5Y/8Z4iI6iqZTAYXFxdcv35ddBQiIqPGggwR6R036MkYZWRkYMuWLTh37hzKy8urrf/Tw5mIiOquHTt2PPC1/McffxSQSj9ycnKwZ88eFBQUVPveJUlCbGysoGS6cefOHXTq1AkrV65E165dH3q9iYkJsrKydB+MiOgpjBs3DitXrkT79u0NYt4ZEVF9xIIMERGRjqWnp2Ps2LEICgrCr7/+ipCQENy+fRs//vgjnJycEBAQIDoiERE9xM6dOzFnzhyEh4fjp59+wsCBA1FZWYkDBw7AxsYG/fv3Fx1RZ3bs2IF33nkH5ubmaNasGczMzKqsG+JpZ7lcDicnJ6hUKtFRiEgHMjIy0KZNG1haWlZbu3XrFn7//XfNe3SZTIZJkybB0dFR3zG1Li0tDcXFxejRowc8PT3h4OBQZV2SJCQlJQlKRyJJkoRmzZo98qlQInpykprnqomIiHRq0KBB8PPzw/Tp06FUKrF9+3YolUrk5eVh9OjRGD9+vEFv5BERGYIBAwagd+/eePPNN6u8lpeWlmL06NHo06cPRo0aJTqmTvTu3Rtt2rRBbGyspu2sMVi7di0OHjyItWvXamYEEZFhaN26NbZs2QIfH59qa7/++isiIiJw+vRpAcl0a9iwYQ+9xhjbVBqTzMxM5OTkwM/PD25ubqLjEBklnpAhIiLSsbNnz2Lq1KmQyWSQJAllZWUAAGdnZ0RGRmL58uUsyBAR1XHnz59H+/btYWJiAhMTE5SWlgIArKys8MYbbyA2NtZgCzJXrlxBTEyMURVjACA/Px+5ubno2rUrAgMD4eDgUO000OzZswWlI6Kn8aB7k8vKytCgQQM9ptEfFluMS1RUFORyuaZt/ObNmzF37lwA906Crl69GkFBQSIjEhklFmSIiIh0zNzcHJWVlZAkCQqFAhcuXIC/vz8AwNLSEgUFBYITEhHRw1hZWaGiogIA0KRJE/z555/o0KEDAEClUqG4uFhkPJ3y9/fHH3/8YXSbNt99952mdcupU6eqrUuSxIIMUT3y888/46efftI8/uqrr5CZmVnlmvLycuzfv58nB3Dvd5u3tze2bdsGpVIpOg49gczMTMycOVPzODk5GREREYiOjkZMTAwSExON7nc7UV3AggwREZGOeXl5ITc3F507d0ZQUBBWrVqFRo0awdTUFEuWLIGHh4foiERE9BDe3t44c+YMunTpgu7du2PFihVQq9UwNTVFcnIyfH19RUfUqpKSEs3X06ZNw4wZM2Bubo7OnTvD2tq62vV2dnb6C6cnBw4cEB2BiLTo8OHDSExMBHCvoFrTaRFTU1O0bNkS7733nr7j1UmcclC/FRUVaWYfZWdnIz8/H8OHD4elpSXCw8MxZcoUwQmJjBMLMkRERDo2YsQI/PXXXwDubWqNGzcO48ePBwA4OTlpPhgSEVHdNXbsWFy6dAkAMHnyZOTl5SE2NhaVlZVo27Yt5s2bJzihdnXs2LFKey61Wo2YmJhqLbv+YYizFojIsEyaNAmTJk0CcO+Gqa1bt9Y4Q4bIUNjZ2SEvLw/+/v5IT0+HQqGAu7s7gHsnoCorKwUnJDJOLMgQERHpWGhoqObrJk2a4Msvv8T58+dx+/ZtuLm5adqhEBFR3eXr66s5BWNjY4OkpCRUVFSgoqICVlZWYsPpQGxsbK3FF2Nz/vx5nDt3DuXl5dXWevXqJSARET2trKws0RGIdC4kJATx8fHIyspCSkpKlbml2dnZcHFxEZiOyHixIENERKRnkiTB1dW1xjX2aiYiqj/kcrnBFtVffvll0RGEKy0txcSJE3H8+HEA/9e65/5CFU8GEdVv5eXluHjxYo0FV74Xp/pu1qxZUKlUOHz4MEJDQxEZGalZ27t3L4KDgwWmIzJeLMgQERHVMezVTEREJN6iRYtw9epVfPbZZxg6dCgSExNha2uL1NRUHDt2DAkJCaIjEtETqqioQExMDFJTU6FSqWq8hgVXqu+sra0xf/78Gtc2b96s5zRE9A8WZIiIiIiIiKhW3bt3r7V9mUwmg7W1Nby8vPDaa68Z1B3l6enpmDp1Ktq1awcAcHR0hI+PDwICAhAXF4d169bhww8/FJySiJ7EihUr8MMPPyAuLg7Tp0/Hu+++i4YNGyI1NRUXLlzAnDlzREckeiJhYWFISEiAh4cHwsLCHnitJElITU3VUzIi+odMdAAiIiIiIiKqu55//nlUVlbixo0bUCqV6NKlC5RKJW7cuIG7d+/C09MTJ06cwKuvvoojR46Ijqs1RUVFaNq0KUxMTGBhYYGSkhLNWmhoKNLT08WFI6KnkpaWhkmTJuGFF14AAPj4+GDAgAH4+OOP4efnhwMHDghOKJ4kSWjWrJnBtuY0VN7e3rCwsABwr+2et7d3rf8Y0k0URPUJT8gQERERERFRrZydndGsWTOsWbMGDRs21Dx/69YtvPnmm3Bzc8O8efPw5ptvYtmyZejUqZPAtNrj5OSE4uJiAICrqysOHDiAkJAQAMBPP/0Ec3NzkfGI6CkUFBSgRYsWMDExgbm5OW7cuKFZe+mllzBt2jTMnTtXYEL9yczMRE5ODvz8/ODm5qZ5XiaTsTBVD93foiwuLk5gEiKqDU/IEBERERERUa0++eQTjBkzpkoxBgAsLS0xevRobNy4EWZmZhgyZAjOnDkjKKX2de7cWXPiZ8SIEfj888/x8ssv49VXX8Xy5cvRv39/wQmJ6EkpFApNEcbFxQX//e9/NWvnzp0TlEr3oqKi8Pbbb2seb968Ga+99hrmzJmDAQMG4OjRowLTEREZB56QISIiIiIioloVFxejtLS0xrWbN29qNjVtbW31GUvnpk+fjrKyMgDAgAEDYGlpibS0NJSXl2POnDkYPHiw4IRE9KQCAwNx4sQJdO/eHREREVi4cCFycnJgZmaGffv24cUXXxQdUScyMzMxc+ZMzePk5GREREQgOjoaMTExSExMRFBQkMCERESGjwUZIiKiOoS9momIqK7p0KEDEhIS4OzsjPbt22ueP3HiBBYvXoyOHTsCAHJzc+Hs7CwqptZZWFho+vADQM+ePdGzZ0+BiYhIW6ZOnappSThy5EgA0BRchw0bhokTJwpMpztFRUVwdHQEAGRnZyM/Px/Dhw+HpaUlwsPDMWXKFMEJiYgMHwsyREREArBXMxER1Rfz5s3D+PHj8dprr8HGxgaNGjVCcXExbty4gdatW2vmLMhkMowZM0ZwWu07e/YsTp06hYKCAgwcOBAKhQLnz5+Hvb09rKysRMcjoiegUCigUCg0j0eOHKkpzBgyOzs75OXlwd/fH+np6VAoFHB3dwcAqFQqVFZWCk5IRGT4WJAhIiLSsaioKMjlcs2Axc2bN2s2r+RyOVavXs3WAEREVGc1adIEX375JQ4ePIhTp06hsLAQCoUCbdu2RWhoqOa6QYMGCUypfWVlZZg9eza+/fZbSJKEyspKdOnSBQqFAgkJCXBxcanS+oeI6p/r169rToqEhITA1tYW5eXlMDMzg0xmeGOXQ0JCEB8fj6ysLKSkpFSZhZWdnQ0XFxeB6YiIjAMLMkRERDrGXs1ERGQIQkNDqxRgDN2CBQtw7NgxJCcnw9/fH76+vpq10NBQrF+/ngUZonqqsrISS5YswcaNG1FWVgZJkrBt2zbY2tpi0qRJaNeuHSZNmiQ6ptbNmjULKpUKhw8fRmhoKCIjIzVre/fuRXBwsMB0RETGgQUZIiIiHWOvZiIiqm9KSkpgY2MDmUyGkpKSh15vZ2en80z6tnv3bsycORPBwcFQqVRV1pydnZGXlycoGRE9raVLl+LTTz/FrFmzEBQUhN69e2vWunfvji+++MIgCzLW1taaU/v/a/PmzXpOQ0RknFiQISIi0jH2aiYiovomKCgIW7ZsgY+PDzp27AhJkh54/enTp/WUTH/+/vvvKjMm7ldWVqbnNESkTSkpKZg2bRoGDx5creD6zDPP4OLFi4KSaV9YWBgSEhLg4eGBsLCwB14rSRJSU1P1lIyIyDixIENERKRj7NVMRET1TWxsLJo3b675+mEFGUPk6emJPXv21NjC5/vvv4e3t7eAVESkDSUlJWjZsmWNayqVCnfv3tVzIt3x9vaGhYUFAECpVBrl6zkRUV3CggwREZGOsVczERHVN+Hh4ZqvX375ZYFJxJkwYQImTJiAsrIy9OnTB5Ik4eTJk9i1axe2b9+ONWvWiI5IRE/I1dUVP/zwQ41zHI8fP645zW4I7m9RFhcXJzAJEREBgKRWq9WiQxARERERERHVNWlpaVi4cCEuXbqkec7JyQnR0dHo06ePwGRE9DS+/PJLzJkzB2+88Qb69OmDAQMGYMWKFSgoKMDChQsxf/589O3bV3RMIiIyQCzIEBER6QB7NRMRkaG4ffs2Vq5cid27d6OgoAAVFRXVrjG0GTJ3797FmTNn0LRpUzRu3Bi5ubkoLi6Gra1trW2OiKh+WbduHZYvX46ysjL8szVmYWGByZMnY9SoUYLTERGRoWLLMiIiIh1gr2YiIjIUc+fOxa5du/Diiy+iZcuWMDMzEx1J52QyGV599VUkJyejU6dOaNGiBVq0aCE6FhFp0ahRozBo0CD89NNPmoLrc889B2tra9HRiIjIgPGEDBEREREREdWqY8eOmDRpEl5//XXRUfSqT58+mDJlCl544QXRUYiIiIjIQMhEByAiIiIiIqK6y8TEBK6urqJj6N24ceOwcuVKXL58WXQUItKyQ4cOYdeuXZrH+fn5GDVqFEJCQhAdHY2///5bYDoiIjJkbFlGREREREREtRoyZAh27tyJ4OBg0VH0Ki0tDcXFxejRowc8PT3h4OBQZV2SJCQlJQlKR0RPY9myZVVOv82bNw9nz55Fv379kJqaimXLliE6OlpgQiIiMlQsyBAREREREVGtGjRogMzMTAwePBhBQUGwsbGpsi5JEkaOHCkmnA7dunWrytyYW7duCUxDRNp0/vx5eHl5AQBKS0uRnp6O+Ph49OnTB+7u7khMTGRBhoiIdIIFGSIiIiIiIqpVfHw8AODSpUv4+eefq60bakFm48aNoiMQkY7cvXsXMtm9Lv4ZGRkAgC5dugAAmjdvjqtXrwrLRkREho0FGSIiIiIiIqpVVlaW6Ah1nkqlgre3N7Zt2walUik6DhE9hJubG1JTU9GuXTts2bIFzz33HCwtLQEAhYWFsLOzExuQiIgMlkx0ACIiIiIiIjIMlZWVGD58OM6dOyc6it6p1WrREYjoEU2YMAFfffUV/Pz8cPjwYYwdO1azlp6ejjZt2ghMR0REhownZIiIiIiIiEgr1Go1jh8/znkrRFSnPf/88/j222/x+++/w9PTE66urpo1X19feHp6igtHREQGjQUZIiIiIiIiIiIyKs2bN0fz5s2rPf/qq69WeVxZWYmePXti1apVcHd311c8IiIyUGxZRkREREREREREVAO1Wo28vDxUVFSIjkJERAaABRkiIiIiIiIiIiIiIiIdY0GGiIiIiIiIiIiIiIhIx1iQISIiIiIiInoKkiShWbNmkMvloqMQERERUR1mKjoAERERERERUX2QmZmJnJwc+Pn5wc3NTfO8TCbDgQMHBCYjIiIiovqAJ2SIiIiIiIioVps3b0ZpaekjXWtiYoL9+/fDw8NDx6l0LyoqCm+//bbm8ebNm/Haa69hzpw5GDBgAI4ePSowHRHpkyRJoiMQEZGBYEGGiIiIiIiIahUXF4fg4GDMnDkTx48ff+j1zs7OMDMz00My3crMzESXLl00j5OTkxEREYHMzEz07t0biYmJAtMR0ZNSq9UoKSlBRUXFY/0ZIiIibWBBhoiIiIiIiGqVnp6OGTNm4M8//8Tw4cPRs2dPrFq1CpcvXxYdTaeKiorg6OgIAMjOzkZ+fj6GDx8OS0tLhIeH448//hCckIiexJ07d9CpUyccOXLkka43MTFBVlYWlEqljpMREZExYEGGiIiIiIiIamVjY4PXXnsNX375JXbs2IGuXbvik08+Qffu3fHmm29i9+7duHPnjuiYWmdnZ4e8vDwA94pSCoUC7u7uAACVSoXKykqR8YjoCcnlcjg5OUGlUomOQkRERogFGSIiIiIiInokXl5e+Pe//40dO3agffv2OHToEKZMmYKQkBAsW7YMt2/fFh1Ra0JCQhAfH48FCxYgOTkZffv21axlZ2fDxcVFYDoiehpDhw7F+vXrUV5eLjoKEREZGVPRAYiIiIiIiKjuU6vVOHToELZv347vvvsONjY2GD16NHr27ImDBw/i008/RXZ2NpYvXy46qlbMmjULKpUKhw8fRmhoKCIjIzVre/fuRXBwsMB0RPQ08vPzkZubi65duyIwMBAODg6QJKnKNbNnzxaUjoiIDJmk5mQyIiIiIiIiqsWFCxewfft27NixA1euXEGnTp0waNAgPP/88zA1/b97/Pbv349p06bhl19+EZiWiOjhunfv/sB1SZKwf/9+PaUhIiJjwhMyREREREREVKtevXqhSZMmePnll/HKK6/A2dm5xuvc3Nzg4+Oj53TaFRYWhoSEBHh4eCAsLOyB10qShNTUVD0lIyJtOnDggOgIRERkpFiQISIiIiIiololJSUhNDQUMtmDR5C2aNECGzdu1FMq3fD29oaFhQUAQKlUVmthRERERET0NNiyjIiIiIiIiIiIjEpRURE+/vhjnDp1CgUFBUhMTIS7uzs++eQTtGvXDr6+vqIjEhGRAeIJGSIiIiIiInqgGzduYPfu3cjNzUVFRUW1dQ6/JqL65LfffsPIkSNhbW2NgIAAHD9+XPPadvnyZaxfvx5LliwRG5KIiAwSCzJERERERERUq3PnzmHw4MGoqKhAWVkZGjdujOvXr+Pu3buwtbWFlZUVCzJEVK/Mnz8fvr6+WLlyJSRJws6dOzVr7dq1w7fffiswHRERGbIHNwEmIiIiIiIioxYXF4d27drhyJEjUKvVSE5Oxi+//IJFixbB0tISS5cuFR2RiOixnDp1CsOGDYOZmVm1WVGNGzfGtWvXBCUjIiJDx4IMERERERER1erkyZMYPHgw5HI5AODOnTswMTFBWFgYRo4cif/85z+CExIRPR4LCwuUlpbWuHbp0iXY2dnpNxARERkNFmSIiIiIiIioVhUVFbCysoJMJoOtrS2uXLmiWXN3d0dWVpbAdEREjy84OBhJSUkoLi7WPCdJEm7fvo0NGzYgNDRUYDoiIjJkLMgQERERERFRrVxdXZGXlwcAaNOmDTZt2oTS0lLcvn0bW7ZsgaOjo+CERESPZ8aMGbh16xZ69+6Nt956C5IkYcmSJejbty9KSkrw1ltviY5IREQGSlKr1WrRIYiIiIiIiKhuWrduHS5fvozo6Gj8/PPPGD16NMrKyiBJEtRqNeLi4vDSSy+JjklE9Fhu3LiB9evX48iRIyguLoatrS2CgoIwatQotiwjIiKdYUGGiIiIiIiIHll+fj4OHTqE8vJydOzYER4eHqIjERERERHVCyzIEBERERERERGR0YiKisJLL72Ezp07w9TUVHQcIiIyIizIEBERERERURUZGRmPdX1AQICOkhARad/LL7+M33//Hba2tujduzfCwsL4OkZERHrBggwRERERERFV4eXlpZkRAwCSJGnW1Gp1lccAcPr0ab3mIyJ6WufOncOuXbvw7bff4uzZs3B0dETfvn3x4osvwtvbW3Q8IiIyUCzIEBERERERURVZWVmar69du4Z///vf6NChA3r37g0HBwdcvXoVaWlpOH78OD744AN07txZYFoioqeTlZWFr7/+Gt988w0uXbqEZ555Brt37xYdi4iIDBALMkRERERERFSryZMnw8XFBTNnzqy2tmDBAly8eBGJiYkCkhERac/169eRlpaGFStWoLCwkCf/iIhIJzi5jIiIiIiIiGqVnp5ea8ElODgYkyZN0nMiIiLt+Pvvv7Fv3z58/fXXOHLkCCRJQnBwMF588UXR0YiIyECxIENERERERES1srS0xNGjR2tsS/bDDz/A0tJSQCoioie3Z88efP311zh48CAqKirQoUMHvPfee+jVqxdsbGxExyMiIgPGggwRERERERHVaujQoVi2bBmuXbuG559/Hvb29rh27Rr27duHnTt3IjIyUnREIqLHMnnyZPj6+iIqKgovvPACHBwcREciIiIjwRkyRERERERE9ECffvopkpOTceXKFUiSBLVaDYVCgTfffBPDhg0THY+I6LHk5eXB2dlZdAwiIjJCLMgQERERERHRQ1VWVqKgoACFhYVQKBRwcnKCTCYTHYuIiIiIqN5gQYaIiIiIiIi0QqVSwdvbG9u2bYNSqRQdh4hIIywsDAkJCfDw8EBYWNgDr5UkCampqXpKRkRExoQzZIiIiIiIiEhreM8fEdVF3t7esLCwAAAolUpIkiQ4ERERGSOekCEiIiIiIiKtUKlUUCqV2L59O0/IEBERERH9Dzb8JSIiIiIiIiIio1BeXg4/Pz8cOHBAdBQiIjJCLMgQEREREREREZFRMDc3h4WFBUxMTERHISIiI8SCDBERERERERERGY0BAwZg27ZtomMQEZERMhUdgIiIiIiIiIiISF9sbGzw888/IywsDF26dIGDgwMkSdKsS5KEkSNHigtIREQGS1Kr1WrRIYiIiIiIiKj+q6ysRI8ePbB69Wq4u7uLjkNEVCMvL68HrkuShNOnT+spDRERGRMWZIiIiIiIiOixZGZmIicnB35+fnBzcxMdh4iIiIioXmDLMiIiIiIiIqpVVFQU5HI55s+fDwDYvHkz5s6dCwCQy+VYvXo1goKCREYkIiIiIqoXeEKGiIiIiIiIatW1a1fMnDkTffv2BQB069YNwcHBiI6ORkxMDC5duoTPPvtMcEoiogfLyMh4rOsDAgJ0lISIiIwZT8gQERERERFRrYqKiuDo6AgAyM7ORn5+PoYPHw5LS0uEh4djypQpghMSET3csGHDIEkS/rkvWZIkzZpara7yGABnyBARkU6wIENERERERES1srOzQ15eHvz9/ZGeng6FQgF3d3cAgEqlQmVlpeCEREQPt2PHDs3X165dw7///W906NABvXv3hoODA65evYq0tDQcP34cH3zwgbigRERk0FiQISIiIiIiolqFhIQgPj4eWVlZSElJQf/+/TVr2dnZcHFxEZiOiOjReHl5ab6ePHky+vbti5kzZ1a5pnv37liwYAE2b96Mzp076zsiEREZAZnoAERERERERFR3zZo1C8HBwTh8+DBCQ0MRGRmpWdu7dy+Cg4MFpiMienzp6em1FlyCg4Pxww8/6DkREREZC56QISIiIiIiolpZW1tj/vz5Na5t3rxZz2mIiJ6epaUljh49WmNR5ocffoClpaWAVEREZAxYkCEiIiIiIqIqwsLCkJCQAA8PD4SFhT3wWkmSkJqaqqdkRERPb+jQoVi2bBmuXbuG559/Hvb29rh27Rr27duHnTt3VjkJSEREpE0syBAREREREVEV3t7esLCwAAAolUpIkiQ4ERGR9kyYMAE2NjZITk5GSkoKJEmCWq2GQqHAO++8g2HDhomOSEREBkpSq9Vq0SGIiIiIiIiIiIj0qbKyEgUFBSgsLIRCoYCTkxNkMo5bJiIi3WFBhoiIiIiIiIiIqAYqlQre3t7Ytm0blEql6DhERFTPsexPRERERERERERUC97LTERE2sKCDBERERERERERERERkY6xIENERERERERERERERKRjLMgQERERERERERERERHpGAsyREREREREREREREREOsaCDBERERERERERERERkY6xIENERERERERERFQDSZLQrFkzyOVy0VGIiMgASGq1Wi06BBERERERERERkSiZmZnIycmBn58f3NzcRMchIiIDZSo6ABERERERERERkb5ERUVBLpdj/vz5AIDNmzdj7ty5AAC5XI7Vq1cjKChIZEQiIjJQbFlGRERERERERERGIzMzE126dNE8Tk5ORkREBDIzM9G7d28kJiYKTEdERIaMBRkiIiIiIiIiIjIaRUVFcHR0BABkZ2cjPz8fw4cPh6WlJcLDw/HHH38ITkhERIaKBRkiIiIiIiIiIjIadnZ2yMvLAwCkp6dDoVDA3d0dAKBSqVBZWSkyHhERGTDOkCEiIiIiIiIiIqMREhKC+Ph4ZGVlISUlBf3799esZWdnw8XFRWA6IiIyZCzIEBERERERERGR0Zg1axZUKhUOHz6M0NBQREZGatb27t2L4OBggemIiMiQSWq1Wi06BBERERERERERERERkSHjCRkiIiIiIiIiIjJoYWFhSEhIgIeHB8LCwh54rSRJSE1N1VMyIiIyJizIEBERERERERGRQfP29oaFhQUAQKlUQpIkwYmIiMgYsWUZERERERERERERERGRjslEByAiIiIiIiIiIiIiIjJ0LMgQERERERERERERERHpGAsyREREREREREREREREOsaCDBERERERERERERERkY6xIENERERERERERERERKRjLMgQERERERERERERERHpGAsyREREREREREREREREOvb/AObK5mCLS47e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1302415"/>
            <a:ext cx="5616000" cy="308263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42" name="Google Shape;142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There are so many correlated input features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Most of the features have no influence on insurance claim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Among the given features </a:t>
            </a:r>
            <a:r>
              <a:rPr lang="en-GB" dirty="0" err="1">
                <a:solidFill>
                  <a:srgbClr val="000000"/>
                </a:solidFill>
              </a:rPr>
              <a:t>policy_tenure</a:t>
            </a:r>
            <a:r>
              <a:rPr lang="en-GB" dirty="0">
                <a:solidFill>
                  <a:srgbClr val="000000"/>
                </a:solidFill>
              </a:rPr>
              <a:t> is the most </a:t>
            </a:r>
            <a:r>
              <a:rPr lang="en-GB" dirty="0" smtClean="0">
                <a:solidFill>
                  <a:srgbClr val="000000"/>
                </a:solidFill>
              </a:rPr>
              <a:t>important </a:t>
            </a:r>
            <a:r>
              <a:rPr lang="en-GB" dirty="0">
                <a:solidFill>
                  <a:srgbClr val="000000"/>
                </a:solidFill>
              </a:rPr>
              <a:t>feature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269200" cy="3416400"/>
          </a:xfrm>
          <a:prstGeom prst="rect">
            <a:avLst/>
          </a:prstGeom>
          <a:effectLst>
            <a:reflection dist="38100" dir="5400000" fadeDir="5400012" sy="-100000" algn="bl" rotWithShape="0"/>
          </a:effectLst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 a predictive model that assesses the claim probability for car insurance policies. </a:t>
            </a:r>
            <a:r>
              <a:rPr lang="en-GB" sz="2200">
                <a:solidFill>
                  <a:srgbClr val="1CADE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200">
              <a:solidFill>
                <a:srgbClr val="1CADE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990400"/>
          </a:xfrm>
          <a:prstGeom prst="rect">
            <a:avLst/>
          </a:prstGeom>
        </p:spPr>
        <p:txBody>
          <a:bodyPr spcFirstLastPara="1" wrap="square" lIns="54000" tIns="450000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Predictive Model Building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Understanding Factors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Risk Assessment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Premium Determination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</a:t>
            </a:r>
            <a:endParaRPr/>
          </a:p>
        </p:txBody>
      </p:sp>
      <p:graphicFrame>
        <p:nvGraphicFramePr>
          <p:cNvPr id="75" name="Google Shape;75;p16"/>
          <p:cNvGraphicFramePr/>
          <p:nvPr>
            <p:extLst>
              <p:ext uri="{D42A27DB-BD31-4B8C-83A1-F6EECF244321}">
                <p14:modId xmlns:p14="http://schemas.microsoft.com/office/powerpoint/2010/main" val="4309045"/>
              </p:ext>
            </p:extLst>
          </p:nvPr>
        </p:nvGraphicFramePr>
        <p:xfrm>
          <a:off x="359825" y="1181350"/>
          <a:ext cx="8562800" cy="3842925"/>
        </p:xfrm>
        <a:graphic>
          <a:graphicData uri="http://schemas.openxmlformats.org/drawingml/2006/table">
            <a:tbl>
              <a:tblPr>
                <a:noFill/>
                <a:tableStyleId>{DCABF751-FE9F-4273-8CBD-60EC3BE3BE39}</a:tableStyleId>
              </a:tblPr>
              <a:tblGrid>
                <a:gridCol w="4040675"/>
                <a:gridCol w="4522125"/>
              </a:tblGrid>
              <a:tr h="694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/>
                        <a:t>NUMERICAL FEATURES</a:t>
                      </a:r>
                      <a:endParaRPr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CATEGORICAL</a:t>
                      </a:r>
                      <a:r>
                        <a:rPr lang="en-GB"/>
                        <a:t>  </a:t>
                      </a:r>
                      <a:r>
                        <a:rPr lang="en-GB" b="1"/>
                        <a:t>FEATURES</a:t>
                      </a:r>
                      <a:endParaRPr b="1"/>
                    </a:p>
                  </a:txBody>
                  <a:tcPr marL="91425" marR="91425" marT="91425" marB="91425"/>
                </a:tc>
              </a:tr>
              <a:tr h="3148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50" i="1" dirty="0" err="1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policy_tenure,age_of_car,age_of_policyholder</a:t>
                      </a:r>
                      <a:r>
                        <a:rPr lang="en-GB" sz="1550" i="1" dirty="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</a:t>
                      </a:r>
                      <a:endParaRPr sz="1550" i="1" dirty="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50" i="1" dirty="0" err="1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population_density,make,airbags,displacement</a:t>
                      </a:r>
                      <a:r>
                        <a:rPr lang="en-GB" sz="1550" i="1" dirty="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</a:t>
                      </a:r>
                      <a:endParaRPr sz="1550" i="1" dirty="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50" i="1" dirty="0" err="1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Cylinder,gear_box,turning_radius,length,width</a:t>
                      </a:r>
                      <a:r>
                        <a:rPr lang="en-GB" sz="1550" i="1" dirty="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</a:t>
                      </a:r>
                      <a:endParaRPr sz="1550" i="1" dirty="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50" i="1" dirty="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height, </a:t>
                      </a:r>
                      <a:r>
                        <a:rPr lang="en-GB" sz="1550" i="1" dirty="0" err="1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gross_weight,ncap_rating</a:t>
                      </a:r>
                      <a:r>
                        <a:rPr lang="en-GB" sz="1550" i="1" dirty="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</a:t>
                      </a:r>
                      <a:endParaRPr sz="1550" i="1" dirty="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50" i="1" dirty="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900" b="1" i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50" i="1" dirty="0" err="1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policy_id</a:t>
                      </a:r>
                      <a:r>
                        <a:rPr lang="en-GB" sz="1550" i="1" dirty="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</a:t>
                      </a:r>
                      <a:r>
                        <a:rPr lang="en-GB" sz="1550" i="1" dirty="0" err="1"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area_cluster</a:t>
                      </a:r>
                      <a:r>
                        <a:rPr lang="en-GB" sz="1550" i="1" dirty="0"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segment, model, </a:t>
                      </a:r>
                      <a:r>
                        <a:rPr lang="en-GB" sz="1550" i="1" dirty="0" err="1"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fuel_type</a:t>
                      </a:r>
                      <a:r>
                        <a:rPr lang="en-GB" sz="1550" i="1" dirty="0"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</a:t>
                      </a:r>
                      <a:r>
                        <a:rPr lang="en-GB" sz="1550" i="1" dirty="0" err="1"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max_torque</a:t>
                      </a:r>
                      <a:r>
                        <a:rPr lang="en-GB" sz="1550" i="1" dirty="0"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</a:t>
                      </a:r>
                      <a:r>
                        <a:rPr lang="en-GB" sz="1550" i="1" dirty="0" err="1"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max_power</a:t>
                      </a:r>
                      <a:r>
                        <a:rPr lang="en-GB" sz="1550" i="1" dirty="0"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</a:t>
                      </a:r>
                      <a:r>
                        <a:rPr lang="en-GB" sz="1550" i="1" dirty="0" err="1"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engine_type</a:t>
                      </a:r>
                      <a:r>
                        <a:rPr lang="en-GB" sz="1550" i="1" dirty="0"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</a:t>
                      </a:r>
                      <a:r>
                        <a:rPr lang="en-GB" sz="1550" i="1" dirty="0" err="1"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is_esc</a:t>
                      </a:r>
                      <a:r>
                        <a:rPr lang="en-GB" sz="1550" i="1" dirty="0"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</a:t>
                      </a:r>
                      <a:r>
                        <a:rPr lang="en-GB" sz="1550" i="1" dirty="0" err="1"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is_adjustable_steering</a:t>
                      </a:r>
                      <a:r>
                        <a:rPr lang="en-GB" sz="1550" i="1" dirty="0"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</a:t>
                      </a:r>
                      <a:r>
                        <a:rPr lang="en-GB" sz="1550" i="1" dirty="0" err="1"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is_tpms</a:t>
                      </a:r>
                      <a:r>
                        <a:rPr lang="en-GB" sz="1550" i="1" dirty="0"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</a:t>
                      </a:r>
                      <a:r>
                        <a:rPr lang="en-GB" sz="1550" i="1" dirty="0" err="1"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is_parking_sensors</a:t>
                      </a:r>
                      <a:r>
                        <a:rPr lang="en-GB" sz="1550" i="1" dirty="0"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</a:t>
                      </a:r>
                      <a:r>
                        <a:rPr lang="en-GB" sz="1550" i="1" dirty="0" err="1"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is_parking_camera</a:t>
                      </a:r>
                      <a:r>
                        <a:rPr lang="en-GB" sz="1550" i="1" dirty="0"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</a:t>
                      </a:r>
                      <a:r>
                        <a:rPr lang="en-GB" sz="1550" i="1" dirty="0" err="1" smtClean="0"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rear_brakes_type</a:t>
                      </a:r>
                      <a:r>
                        <a:rPr lang="en-GB" sz="1550" i="1" dirty="0"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</a:t>
                      </a:r>
                      <a:r>
                        <a:rPr lang="en-GB" sz="1550" i="1" dirty="0" err="1"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transmission_type</a:t>
                      </a:r>
                      <a:r>
                        <a:rPr lang="en-GB" sz="1550" i="1" dirty="0"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</a:t>
                      </a:r>
                      <a:r>
                        <a:rPr lang="en-GB" sz="1550" i="1" dirty="0" err="1"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steering_type</a:t>
                      </a:r>
                      <a:r>
                        <a:rPr lang="en-GB" sz="1550" i="1" dirty="0"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</a:t>
                      </a:r>
                      <a:r>
                        <a:rPr lang="en-GB" sz="1550" i="1" dirty="0" err="1"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is_front_fog_lights</a:t>
                      </a:r>
                      <a:r>
                        <a:rPr lang="en-GB" sz="1550" i="1" dirty="0"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</a:t>
                      </a:r>
                      <a:r>
                        <a:rPr lang="en-GB" sz="1550" i="1" dirty="0" err="1"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is_rear_window_wiper</a:t>
                      </a:r>
                      <a:r>
                        <a:rPr lang="en-GB" sz="1550" i="1" dirty="0"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</a:t>
                      </a:r>
                      <a:r>
                        <a:rPr lang="en-GB" sz="1550" i="1" dirty="0" err="1"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is_rear_window_washer</a:t>
                      </a:r>
                      <a:r>
                        <a:rPr lang="en-GB" sz="1550" i="1" dirty="0"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</a:t>
                      </a:r>
                      <a:r>
                        <a:rPr lang="en-GB" sz="1550" i="1" dirty="0" err="1"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is_rear_window_defogger</a:t>
                      </a:r>
                      <a:r>
                        <a:rPr lang="en-GB" sz="1550" i="1" dirty="0"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</a:t>
                      </a:r>
                      <a:r>
                        <a:rPr lang="en-GB" sz="1550" i="1" dirty="0" err="1"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is_brake_assist</a:t>
                      </a:r>
                      <a:r>
                        <a:rPr lang="en-GB" sz="1550" i="1" dirty="0"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</a:t>
                      </a:r>
                      <a:r>
                        <a:rPr lang="en-GB" sz="1550" i="1" dirty="0" err="1"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is_power_door_locks</a:t>
                      </a:r>
                      <a:r>
                        <a:rPr lang="en-GB" sz="1550" i="1" dirty="0"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</a:t>
                      </a:r>
                      <a:r>
                        <a:rPr lang="en-GB" sz="1550" i="1" dirty="0" err="1"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is_central_locking</a:t>
                      </a:r>
                      <a:r>
                        <a:rPr lang="en-GB" sz="1550" i="1" dirty="0"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</a:t>
                      </a:r>
                      <a:r>
                        <a:rPr lang="en-GB" sz="1550" i="1" dirty="0" err="1"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is_power_steering</a:t>
                      </a:r>
                      <a:r>
                        <a:rPr lang="en-GB" sz="1550" i="1" dirty="0"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</a:t>
                      </a:r>
                      <a:r>
                        <a:rPr lang="en-GB" sz="1550" i="1" dirty="0" err="1"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is_driver_seat_height_adjustable</a:t>
                      </a:r>
                      <a:r>
                        <a:rPr lang="en-GB" sz="1550" i="1" dirty="0"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</a:t>
                      </a:r>
                      <a:r>
                        <a:rPr lang="en-GB" sz="1550" i="1" dirty="0" err="1"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is_day_night_rear_view_mirror</a:t>
                      </a:r>
                      <a:r>
                        <a:rPr lang="en-GB" sz="1550" i="1" dirty="0"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</a:t>
                      </a:r>
                      <a:r>
                        <a:rPr lang="en-GB" sz="1550" i="1" dirty="0" err="1"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is_ecw</a:t>
                      </a:r>
                      <a:r>
                        <a:rPr lang="en-GB" sz="1550" i="1" dirty="0"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</a:t>
                      </a:r>
                      <a:r>
                        <a:rPr lang="en-GB" sz="1550" i="1" dirty="0" err="1"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is_speed_</a:t>
                      </a:r>
                      <a:r>
                        <a:rPr lang="en-GB" sz="1350" i="1" dirty="0" err="1"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alert</a:t>
                      </a:r>
                      <a:endParaRPr sz="1700" b="1" i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Approach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b="1" dirty="0">
                <a:solidFill>
                  <a:srgbClr val="000000"/>
                </a:solidFill>
              </a:rPr>
              <a:t>Data Cleaning</a:t>
            </a:r>
            <a:r>
              <a:rPr lang="en-GB" dirty="0">
                <a:solidFill>
                  <a:srgbClr val="000000"/>
                </a:solidFill>
              </a:rPr>
              <a:t>(null value </a:t>
            </a:r>
            <a:r>
              <a:rPr lang="en-GB" dirty="0" err="1">
                <a:solidFill>
                  <a:srgbClr val="000000"/>
                </a:solidFill>
              </a:rPr>
              <a:t>treatment,duplicates,missing</a:t>
            </a:r>
            <a:r>
              <a:rPr lang="en-GB" dirty="0">
                <a:solidFill>
                  <a:srgbClr val="000000"/>
                </a:solidFill>
              </a:rPr>
              <a:t> value </a:t>
            </a:r>
            <a:r>
              <a:rPr lang="en-GB" dirty="0" err="1">
                <a:solidFill>
                  <a:srgbClr val="000000"/>
                </a:solidFill>
              </a:rPr>
              <a:t>treatment,outlier</a:t>
            </a:r>
            <a:r>
              <a:rPr lang="en-GB" dirty="0">
                <a:solidFill>
                  <a:srgbClr val="000000"/>
                </a:solidFill>
              </a:rPr>
              <a:t> treatment)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b="1" dirty="0">
                <a:solidFill>
                  <a:srgbClr val="000000"/>
                </a:solidFill>
              </a:rPr>
              <a:t>Column Transformation</a:t>
            </a:r>
            <a:r>
              <a:rPr lang="en-GB" dirty="0">
                <a:solidFill>
                  <a:srgbClr val="000000"/>
                </a:solidFill>
              </a:rPr>
              <a:t>(column type </a:t>
            </a:r>
            <a:r>
              <a:rPr lang="en-GB" dirty="0" err="1">
                <a:solidFill>
                  <a:srgbClr val="000000"/>
                </a:solidFill>
              </a:rPr>
              <a:t>casting,column</a:t>
            </a:r>
            <a:r>
              <a:rPr lang="en-GB" dirty="0">
                <a:solidFill>
                  <a:srgbClr val="000000"/>
                </a:solidFill>
              </a:rPr>
              <a:t> manipulation)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b="1" dirty="0" err="1">
                <a:solidFill>
                  <a:srgbClr val="000000"/>
                </a:solidFill>
              </a:rPr>
              <a:t>Univariate</a:t>
            </a:r>
            <a:r>
              <a:rPr lang="en-GB" b="1" dirty="0">
                <a:solidFill>
                  <a:srgbClr val="000000"/>
                </a:solidFill>
              </a:rPr>
              <a:t> Analysis</a:t>
            </a:r>
            <a:r>
              <a:rPr lang="en-GB" dirty="0">
                <a:solidFill>
                  <a:srgbClr val="000000"/>
                </a:solidFill>
              </a:rPr>
              <a:t>(</a:t>
            </a:r>
            <a:r>
              <a:rPr lang="en-GB" dirty="0" err="1">
                <a:solidFill>
                  <a:srgbClr val="000000"/>
                </a:solidFill>
              </a:rPr>
              <a:t>distplot,boxplot,countplot</a:t>
            </a:r>
            <a:r>
              <a:rPr lang="en-GB" dirty="0">
                <a:solidFill>
                  <a:srgbClr val="000000"/>
                </a:solidFill>
              </a:rPr>
              <a:t>)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b="1" dirty="0">
                <a:solidFill>
                  <a:srgbClr val="000000"/>
                </a:solidFill>
              </a:rPr>
              <a:t>Bivariate Analysis</a:t>
            </a:r>
            <a:r>
              <a:rPr lang="en-GB" dirty="0">
                <a:solidFill>
                  <a:srgbClr val="000000"/>
                </a:solidFill>
              </a:rPr>
              <a:t>(</a:t>
            </a:r>
            <a:r>
              <a:rPr lang="en-GB" dirty="0" err="1">
                <a:solidFill>
                  <a:srgbClr val="000000"/>
                </a:solidFill>
              </a:rPr>
              <a:t>distplot</a:t>
            </a:r>
            <a:r>
              <a:rPr lang="en-GB" dirty="0">
                <a:solidFill>
                  <a:srgbClr val="000000"/>
                </a:solidFill>
              </a:rPr>
              <a:t> hue=</a:t>
            </a:r>
            <a:r>
              <a:rPr lang="en-GB" dirty="0" err="1">
                <a:solidFill>
                  <a:srgbClr val="000000"/>
                </a:solidFill>
              </a:rPr>
              <a:t>target,bar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plot,stacked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bar,box</a:t>
            </a:r>
            <a:r>
              <a:rPr lang="en-GB" dirty="0">
                <a:solidFill>
                  <a:srgbClr val="000000"/>
                </a:solidFill>
              </a:rPr>
              <a:t> plot hue=target)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b="1" dirty="0">
                <a:solidFill>
                  <a:srgbClr val="000000"/>
                </a:solidFill>
              </a:rPr>
              <a:t>Multivariate Analysis</a:t>
            </a:r>
            <a:r>
              <a:rPr lang="en-GB" dirty="0">
                <a:solidFill>
                  <a:srgbClr val="000000"/>
                </a:solidFill>
              </a:rPr>
              <a:t>(</a:t>
            </a:r>
            <a:r>
              <a:rPr lang="en-GB" dirty="0" err="1">
                <a:solidFill>
                  <a:srgbClr val="000000"/>
                </a:solidFill>
              </a:rPr>
              <a:t>heatmap</a:t>
            </a:r>
            <a:r>
              <a:rPr lang="en-GB" dirty="0">
                <a:solidFill>
                  <a:srgbClr val="000000"/>
                </a:solidFill>
              </a:rPr>
              <a:t>)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b="1" dirty="0">
                <a:solidFill>
                  <a:srgbClr val="000000"/>
                </a:solidFill>
              </a:rPr>
              <a:t>Model Building and Prediction</a:t>
            </a:r>
            <a:endParaRPr b="1" dirty="0">
              <a:solidFill>
                <a:srgbClr val="000000"/>
              </a:solidFill>
            </a:endParaRPr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UNIVARIATE ANALYSIS</a:t>
            </a: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4900750" y="3164700"/>
            <a:ext cx="3399000" cy="16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5026075" y="3575125"/>
            <a:ext cx="3072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825" y="1095075"/>
            <a:ext cx="2339675" cy="3950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9550" y="1234800"/>
            <a:ext cx="2482900" cy="381094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5922450" y="3164700"/>
            <a:ext cx="3177000" cy="18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Proxima Nova"/>
                <a:ea typeface="Proxima Nova"/>
                <a:cs typeface="Proxima Nova"/>
                <a:sym typeface="Proxima Nova"/>
              </a:rPr>
              <a:t>Inference:</a:t>
            </a:r>
            <a:r>
              <a:rPr lang="en-GB" sz="18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-GB" sz="1800">
                <a:latin typeface="Proxima Nova"/>
                <a:ea typeface="Proxima Nova"/>
                <a:cs typeface="Proxima Nova"/>
                <a:sym typeface="Proxima Nova"/>
              </a:rPr>
              <a:t>All the numerical columns are skewed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-GB" sz="1800">
                <a:latin typeface="Proxima Nova"/>
                <a:ea typeface="Proxima Nova"/>
                <a:cs typeface="Proxima Nova"/>
                <a:sym typeface="Proxima Nova"/>
              </a:rPr>
              <a:t>Some categorical columns are having high yes to no ratio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Bivariate Analysis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3679950" cy="186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016250"/>
            <a:ext cx="3888750" cy="15875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AutoShape 2" descr="data:image/png;base64,iVBORw0KGgoAAAANSUhEUgAABm0AAANxCAYAAAAGsf1oAAAAOXRFWHRTb2Z0d2FyZQBNYXRwbG90bGliIHZlcnNpb24zLjcuMSwgaHR0cHM6Ly9tYXRwbG90bGliLm9yZy/bCgiHAAAACXBIWXMAAA9hAAAPYQGoP6dpAADwuklEQVR4nOzdd3hURdvH8W92UyAhIY0A0gOEFggllJCAVJEmSJUuTXpHBRR7exCpAqF36aJioUoHG0VEqhB6TyEJLWR33z94s7ImIVkIJOjvc1254MyZOXOfcybr8+zNzDhYLBYLIiIiIiIiIiIiIiIikqkMmR2AiIiIiIiIiIiIiIiIKGkjIiIiIiIiIiIiIiKSJShpIyIiIiIiIiIiIiIikgUoaSMiIiIiIiIiIiIiIpIFKGkjIiIiIiIiIiIiIiKSBShpIyIiIiIiIiIiIiIikgUoaSMiIiIiIiIiIiIiIpIFKGkjIiIiIiIiIiIiIiKSBShpIyIiIiIiIiIiIiIikgUoaSMiIiIiIsmcOnWKbt26UalSJUqUKMHGjRszO6QU1alThxEjRmR2GP9K586do0SJEnz55Zfprjt79uw0606ePJkSJUpkRIiZqlOnTjRp0iSzw3hoI0aMoE6dOg/VtlOnTnTq1CmDIxIRERERAMfMDkBERERE/tu+/PJLRo4cmeK5nj17Mnz48CcckcC9L3TPnTvHkCFDcHd3JzAwMLNDyjLq1KnD+fPn06z38ccf06JFiycQ0ZOzdetWDhw4wIABAzI7FBERERGRfyUlbUREREQkSxg4cCD58+e3KQsICMikaP7bbt++zb59++jduzcdO3bM7HAeaO3atTg4ODzRPkeNGsWNGzesx9u2bePbb79l5MiReHl5WcsrVqz4ROPKaPny5ePAgQM4Ov79fxu3bt3K4sWLHylp06dPH1555ZWMCFFERERE5F9HSRsRERERyRJq1qxJ2bJl01X3zp07ODk5YTBotd/HISoqCgAPD49MjiRtzs7OT7zPevXq2Rxfu3aNb7/9lnr16iVLPD7NHBwccHFxyfDrOjo62iSCRERERETkb/p/uSIiIiKSpf3888+UKFGC7777jvHjx1OjRg2CgoKIj48H4Pfff6d79+5UqlSJoKAgOnbsyJ49e5Jd57fffqNly5aULVuWevXqsXTp0mR7azxoD48SJUowefJkm7LLly8zcuRIqlevTmBgII0bN2blypUpxv/9998zbdo0a3KqS5cunD59Olk/v//+Oz179qRy5cqUL1+epk2bMn/+fABWrVpFiRIlOHToULJ24eHhlCpVisuXLz/weR46dIgePXpQsWJFKlSoQJcuXdi/f7/1/OTJk6lduzYAY8aMoUSJEmnue5GQkMCkSZOoX78+gYGBPPvss4wZM4aEhASbeiVKlOC9995j48aNNGnSxPrMtm3bluyaP//8My1atHjg+4Lke9p8+eWXlChRgj179vDxxx9TrVo1ypcvT79+/azJqPtt3bqV9u3bU758eSpUqMArr7zC8ePHH3i/aZk0aRJlypRJsb/Ro0cTHBzMnTt3rPH36tWLHTt20KxZM8qWLUujRo1Yv359sraxsbF8+OGHPPvsswQGBlK/fn1mzJiB2Wx+YDwff/wxVatWxWKxWMvef/99SpQowYIFC6xl165do0SJEnzxxRdA8t+HESNGsHjxYuDeu0z6+adly5ZRr149AgMDadmyJQcOHLA5n9J7tGdspCS9Y3DVqlV07tyZkJAQAgMDadSokfV+/2nr1q107NiRChUqULFiRVq2bMmaNWuS1fvrr7/o1KkTQUFB1KhRg5kzZ6Yr5qR7/uGHH2jUqBHlypWjbdu2HD16FIClS5dSv359ypYtS6dOnTh37lyya/zwww+0aNGCcuXKUbVqVYYPH57iZ0DScy1btixNmjRhw4YNKcZkNpuZN28ejRs3pmzZslSvXp233nqL69evp+ueREREROTR6Z83iYiIiEiWEB8fn+xLbm9vb+vfp06dipOTE927dychIQEnJyd2795Nz549CQwMpH///jg4OPDll1/SpUsXvvjiC8qVKwfA0aNH6d69O97e3gwYMIDExEQmT56Mj4/PQ8d77do12rRpg4ODAx06dMDb25tt27bxxhtvEB8fz8svv2xTf+bMmTg4ONCtWzfi4+OZNWsWw4cPZ8WKFdY6O3fupFevXvj5+dG5c2d8fX05ceIEW7ZsoUuXLjRo0ID33nuPNWvWULp0aZvrr1mzhipVqpA7d+5UYz5+/DgdOnTAzc2NHj164OjoyLJly+jUqROLFi0iKCiI+vXr4+7uzscff0yTJk2oWbMmbm5uqV7TbDbTp08f9uzZQ5s2bShatCjHjh1j/vz5nDp1iqlTp9rU37NnD+vXr6d9+/a4ubmxcOFCBg4cyObNm61LiyUllnLlysWAAQMwm81MmTLFZjyk5YMPPsDDw4P+/ftz/vx55s+fz3vvvceECROsdb766itGjBhBWFgYw4cP59atWyxZsoT27duzevXqh54106xZM6ZMmcL3339vs7xcQkIC69at47nnnrOZwXLq1CmGDBnCSy+9xIsvvsiqVasYNGgQs2bNIjQ0FIBbt27RsWNHLl++zEsvvUTevHnZt28f48aN4+rVq7zxxhupxhMcHMy8efM4fvy4dcnB3377DYPBwG+//Ubnzp2tZQCVK1dO8Tpt27blypUr7Ny5kzFjxqRY59tvv+XGjRu0bdsWBwcHZs2axYABA9i4cSNOTk4PfG7pGRspsWcMLlmyhOLFi1OnTh0cHR3ZvHkz7777LhaLhQ4dOljrffnll4waNYrixYvTq1cv3N3dOXz4MNu3b6dp06bWetevX6dHjx7Ur1+fhg0bsm7dOsaOHUtAQADPPvvsA+8X7j3zH3/8kfbt2wMwY8YMevfuTY8ePfjiiy9o3749169fZ9asWYwaNcomyZa0H1jZsmUZOnQokZGRLFiwgL179/LVV19ZZ8rt2LGDAQMGUKxYMYYNG0Z0dDQjR44kT548yeJ56623WL16NS1atLAmihYvXsyhQ4dYsmRJmu9QRERERDKARUREREQkE61atcoSEBCQ4o/FYrH89NNPloCAAEvdunUtt27dsrYzm82W5557ztKtWzeL2Wy2lt+6dctSp04dS9euXa1lffv2tZQtW9Zy/vx5a9lff/1lKVWqlLUfi8ViOXv2rCUgIMCyatWqZHEGBARYJk2aZD0eNWqUJTQ01BIVFWVTb8iQIZZKlSpZY02Kv2HDhpY7d+5Y682fP98SEBBgOXr0qMVisVgSExMtderUsdSuXdty/fp1m2vef39Dhw61hIWFWUwmk7Xszz//TDXu+/Xt29dSpkwZy5kzZ6xlly9ftlSoUMHSoUOHZM9h1qxZD7yexWKxfPXVV5aSJUtafv31V5vyJUuWWAICAix79uyxlgUEBFjKlCljOX36tLXs8OHDloCAAMvChQutZb169bIEBQVZLl26ZC07deqUpXTp0jbvy2KxWGrXrm15/fXXrcdJ4+nll1+2eW4fffSRpVSpUpbY2FiLxWKxxMfHW4KDgy1vvvmmzfWuXr1qqVSpUrLyB5k1a5YlICDAcvbsWWtZ27ZtLa1bt7apt379ektAQIDlp59+sok/ICDAsm7dOmtZXFycJTQ01NK8eXNr2ZQpUyzly5e3RERE2Fxz7NixllKlSlkuXLiQanyRkZGWgIAAy+LFiy0Wi8USGxtrKVmypGXgwIGW6tWrW+u9//77lipVqlifW0q/D++++26yd3B/3SpVqlhiYmKs5Rs3brQEBARYfvzxR2vZpEmTkl0jvWMjJfaMwfs/Q5J069bNUrduXetxbGyspUKFCpbWrVtbbt++bVP3/jHVsWNHS0BAgGX16tXWsjt37lhCQ0MtAwYMeGDMFsu9ew4MDLQZN0uXLrUEBARYQkNDLXFxcdbyzz77zGaMJSQkWEJCQixNmjSxiXHz5s2WgIAAy8SJE61lzZo1s4SGhlrHvsVisezYscMSEBBgqV27trXs119/tQQEBFi++eYbmzi3bduWrLxjx46Wjh07pnmPIiIiImI/LY8mIiIiIlnCW2+9xdy5c21+7te8eXOyZctmPT58+DCnTp2iadOmREdHExUVRVRUFDdv3iQkJIRff/0Vs9mMyWRix44d1KtXj2eeecbavmjRooSFhT1UrBaLhfXr11OnTh0sFou176ioKMLCwoiLi+PPP/+0adOiRQub/VeCg4MBOHv2LHBvdsm5c+fo3Llzsr1kHBwcrH9v1qwZV65c4eeff7aWrVmzhmzZsvHcc8+lGrPJZGLnzp3Uq1ePAgUKWMv9/Pxo0qQJe/bssS45Z4+1a9dStGhR/P39bZ5DtWrVAGziBKhevToFCxa0HpcsWZIcOXJYn4PJZGL37t3UrVvXZtZQoUKFqFGjRrrjSpoFlSQ4OBiTycT58+cB2LVrF7GxsTRu3NgmboPBQFBQULK47dWsWTN+//13zpw5Yy1bs2YNefPmpUqVKjZ1/fz8qF+/vvU4R44cNG/enEOHDnH16lXg3nOuVKkSHh4eNvFWr14dk8nEr7/+mmos3t7e+Pv7W2fS7N27F6PRSPfu3bl27RqnTp0C7s10qVixos1zs1ejRo3ImTOn9fif4/xB0hobqbFnDN7/GRIXF0dUVBRVqlTh7NmzxMXFAfdmvN24cYNXXnkl2Z4+/3w2rq6uNGvWzHrs7OxM2bJl03W/ACEhITYzuoKCggB47rnnyJEjh7U8adZg0nUPHjxIZGQk7dq1s4mxVq1a+Pv7s2XLFgCuXLnC4cOHefHFF3F3d7fWCw0NpVixYjaxrF27Fnd3d0JDQ22eY5kyZXB1dX3k3wkRERERSR8tjyYiIiIiWUK5cuUoW7Zsquf/uVRV0hfNr7/+eqpt4uLiSEhI4Pbt2xQqVCjZ+SJFirB161a7Y42KiiI2NpZly5axbNmyVOvc7/6EEWBNzMTGxgJ/fxmbtHxVakJDQ8mVKxfffPMNISEhmM1mvv32W+rWrWvzJW9K8dy6dYsiRYokO1e0aFHMZjMXL16kePHiD+z/n06fPs2JEycICQlJ8XxkZKTNcd68eZPVyZkzp/U5REZGpvq+UipLTVrPO2n8dOnSJcX2D3qW6dGoUSM++ugjvvnmG/r3709cXBybN2/m5ZdfTvbFf6FChZKVFS5cGIDz58+TK1cuTp8+zdGjR1N9zintn3O/4OBg61j/7bffCAwMpGzZsnh6evLbb7/h6+vLkSNHaNKkyUPe8T3/fL9JCZyk525P26T2abW1Zwzu2bOHyZMns3//fm7dumVTLy4uDnd3d2uiLT2/C3ny5En27nLmzGndlyYt/7znpHH3z6XLkhIuSc/iwoULACn+Pvv7+1v39Uqql9rn3/37Y50+fZq4uLh0/y6LiIiIyOOhpI2IiIiIPBXu/xfygHVT9ddee41SpUql2MbV1TXZRuQPktoMA5PJZHOctPH7Cy+8wIsvvphim39utG4wpDzJ3XLf5vDpYTQaadq0KcuXL+edd95h7969XLlyhRdeeMGu62QUs9lMQEAAI0eOTPH8P798NhqNKdaz9zmkJa3nnfTnmDFjyJUrV7J6qcWZXjlz5qR27dqsWbOG/v37s3btWhISEh76PZnNZkJDQ+nRo0eK55OSPKmpVKkSy5cv5+zZs/z2229UqlQJBwcHKlasyJ49e/Dz88NsNltnxjysR3m/D9s2vWPwzJkzvPzyy/j7+zNixAjy5s2Lk5MTW7duZd68edbfa3s86jhJrf2T+j25n9lsxsfHh7Fjx6Z43p49pURERETk4SlpIyIiIiJPpaQlvnLkyEH16tVTreft7U22bNk4ffp0snMRERE2x6nNCkj61+r3X9PNzQ2z2fzAvu2RdD/Hjh1L85rNmjVjzpw5/Pjjj2zbtg1vb+80l3rz9vYme/bsye4Z4OTJkxgMhhRnOqSlYMGCHDlyhJCQkEdaViuJj48PLi4uKb6vlMoeVtLz9vHxybB3+E/NmjWjb9++HDhwgDVr1lC6dOkUZ2+cPn0ai8Vi8/ySZgLly5cPuPecb968+dCxVqpUCbi39Ncff/zBK6+8AkDlypVZsmQJfn5+uLq6UqZMmQdeJyPecUZL7xj88ccfSUhIYNq0aTYzsf657FfSEm3Hjx+3a3bXk5QUf0RERLKZMREREdbzSX+m5/OvYMGC7N69m4oVKyZLkouIiIjIk6M9bURERETkqRQYGEjBggWZM2cON27cSHY+abkoo9FIWFgYGzdutEm+nDhxgh07dti0yZEjB15eXta9P5J88cUXNsdGo5EGDRqwbt06jh07lmrf9ihTpgz58+dnwYIFyZJG//zX9SVLlqREiRKsXLmS9evX07hxYxwdH/zvsYxGI6GhoWzatIlz585Zy69du8a3335LpUqVHmpJsIYNG3L58mWWL1+e7Nzt27e5efOmXdczGo1Ur16dTZs2cfnyZWv56dOn2b59u93xpaZGjRrkyJGD6dOnc/fu3WTnH+Yd/lPNmjXx8vJi1qxZ/Prrr6nOsrly5QobNmywHsfHx/PVV19RqlQp6yyghg0bsm/fvhSfQWxsLImJiQ+MpUCBAuTOnZt58+aRmJhIxYoVgXvLpp05c4a1a9cSFBSU5jjKnj27tc+sIr1jMGn2yv2/T3FxcaxatcqmTVhYGG5ubkyfPp07d+7YnHucM13sERgYiI+PD0uXLrWZTbh161ZOnDhBrVq1gHv7JZUqVYrVq1db9+yBe8m7v/76y+aaDRs2xGQyMXXq1GT9JSYmZql3LiIiIvJvppk2IiIiIvJUMhgMfPDBB/Ts2ZMmTZrQokULcufOzeXLl/n555/JkSMH4eHhAAwYMIDt27fToUMH2rVrh8lkYtGiRRQrVizZ3hOtW7dmxowZvPHGGwQGBvLbb7+lODtl2LBh/Pzzz7Rp04bWrVtTrFgxrl+/zp9//snu3bv55Zdf7L6fd955hz59+tC8eXNatGhBrly5OHnyJH/99RezZ8+2qd+8eXP+97//AaR7ya3Bgweza9cu2rdvT/v27TEajSxbtoyEhAReffVVu+JN0qxZM3744Qfefvttfv75ZypWrIjJZOLkyZOsXbuWWbNmPXCvopT079+fHTt20K5dO9q1a4fZbGbRokUUL16cw4cPP1Sc/5QjRw7eeecdXnvtNVq0aEGjRo3w9vbmwoULbN26lYoVK/LWW289Uh9OTk40btyYRYsWYTQaady4cYr1ChcuzBtvvMEff/yBj48Pq1atIjIyko8//thap3v37vz444/07t2bF198kTJlynDr1i2OHTvGunXr2LRpU5rLVwUHB/Pdd98REBBgnVVWunRpXF1dOXXqFE2bNk3znpJm4nzwwQeEhYU98L6elPSOwdDQUJycnOjduzcvvfQSN27cYMWKFfj4+HD16lXr9XLkyMHIkSN58803adWqFU2aNMHDw4MjR45w+/Zt6+9dZnJycmL48OGMHDmSjh070rhxYyIjI1mwYAH58uXj5ZdfttYdOnQovXr1on379rRs2ZKYmBjr79P9SdUqVarQtm1bpk+fzuHDh63P69SpU6xdu5Y33niD559/PhPuVkREROS/RUkbEREREXlqVa1alWXLljF16lQWLVrEzZs3yZUrF+XKlaNt27bWeiVLlmT27Nl8/PHHTJo0iTx58jBgwACuXr2aLGnTr18/oqKiWLduHT/88AM1a9Zk1qxZyZYg8vX1ZcWKFUyZMoUNGzawZMkSPD09KVasGMOHD3+o+6lRowbz589nypQpzJkzB4vFQoECBWjTpk2yuk2bNmXs2LEUKFCAcuXKpev6xYsXZ/HixXz22WdMnz4di8VCuXLl+PTTTwkKCnqomA0GA1OmTGHevHl8/fXXbNiwgezZs5M/f346deqU4kbpaQkMDGTmzJmMGTOGiRMnkjdvXgYOHMjJkyc5efLkQ8WZkqZNm+Ln58eMGTOYPXs2CQkJ5M6dm+DgYFq0aJEhfTRr1oxFixYREhKCn59finUKFy7M6NGjGTNmDBEREeTPn5/x48dTo0YNa53s2bOzcOFCpk+fztq1a/nqq6/IkSMHhQsXZsCAAdaN6h+kUqVKfPfdd9al0gAcHR0pX748u3btsilPzXPPPUenTp347rvv+Oabb7BYLJmetEnvGPT392fSpElMmDCB//3vf/j6+tKuXTu8vb0ZNWqUzTVbt26Nj48PM2bMYOrUqTg6OuLv72+TDMlsLVq0IFu2bMycOZOxY8fi6upKvXr1ePXVV/Hw8LDWq1mzJhMnTmTChAl89tlnFCxYkI8//phNmzYlSy6/9957BAYGsnTpUsaPH4/RaCRfvny88MIL1tlZIiIiIvJ4OViyyvxuEREREZEnbPLkyXz++efJEjdPg6ioKGrUqEHfvn3p169fZofzRPTt25e//vqL9evXZ3Yo6XbkyBGaNWvG//73P5o3b57sfJ06dShevDjTp09/8sGJiIiIiEiWoz1tRERERESeQqtXr8ZkMtGsWbPMDuWxuH37ts3xqVOn2LZtG1WqVMmkiB7O8uXLcXV15bnnnsvsUERERERE5Cmg5dFERERERJ4iu3fv5sSJE4SHh1OvXj3y58+f2SE9FvXq1ePFF1+kQIECnD9/nqVLl+Lk5ESPHj0yO7R0+fHHH/nrr79Yvnw5HTp0wNXVNbNDEhERERGRp4CSNiIiIiIiT5GpU6eyb98+KlSowOjRozM7nMemRo0afPfdd1y9ehVnZ2fKly/P0KFDKVy4cGaHli4ffPAB165do2bNmgwYMCCzwxERERERkaeE9rQRERERERERERERERHJArSnjYiIiIiIiIiIiIiISBagpI2IiIiIiIiIiIiIiEgWoKSNiIiIiIiIiIiIiIhIFuCY2QH8W1ksFsxmbRf0TwaDg56L2EVjRuylMSP20pgRe2nMiL00ZsQeGi9iL40ZsZfGjNhLY0bspTGTMoPBAQcHhzTrKWnzmJjNFqKibmR2GFmKo6MBLy83YmNvkphozuxw5CmgMSP20pgRe2nMiL00ZsReGjNiD40XsZfGjNhLY0bspTEj9tKYSZ23txtGY9pJGy2PJiIiIiIiIiIiIiIikgUoaSMiIiIiIiIiIiIiIpIFKGkjIiIiIiIiIiIiIiKSBShpIyIiIiIiIiIiIiIikgUoaSMiIiIiIiIiIiIiIpIFOGZ2ACIiIiIiIiIiIiJPI7PZjMmUmNlhPDZmswO3bxtJSLiDyWTJ7HDkKfBfHTNGoyMGQ8bMkVHSRkRERERERERERMQOFouF2Ngobt2Kz+xQHrtr1wyYzebMDkOeIv/VMZM9ew48PLxxcHB4pOsoaSMiIiIiIiIiIiJih6SETY4cXjg7uzzyl7RZmdHo8J+aMSGP7r82ZiwWCwkJd4iPjwYgZ06fR7qekjYiIiIiIiIiIiIi6WQ2m6wJmxw5PDI7nMfO0dFAYuJ/b9aEPLz/4phxdnYBID4+Gnd3r0daKi1jFlkTERERERERERER+Q8wmUzA31/SiojA358Jj7rPlZI2IiIiIiIiIiIiInb6Ny+JJiL2y6jPBCVtREREREREREREREREsgAlbURERERERERERETkPyUsLJjZs6dndhgiyThmdgAiIiIiIiIiIiIi8t/z/fdr+Oijd1M9Hx4+l8DAsk8woicrIuIkP/64gUaNmpI37zOZHY5kEUraiIiIiIiIiIiIiEim6dGjd4pJi/z5Czy2Pjdt2onRaHxs10+PU6dOMnfuTCpUqKSkjVgpaSMiIiIiIiIiIiIimaZateqULFn6ifbp4uLyRPsTSS8lbUREREREREREREQkS7p48QKtW79A376DcHNzY/Hi+Vy9eoWiRYszbNjrlCpVxqb+jz9uZM6c6Vy4cJ58+fLTo0cfduzYyr59e1i5co21XlhYMF279qR7914AzJ49nblzZ7J06Wrmz5/N9u1bsFgsPPtsHYYOfZ1s2bLZ9LNu3fcsW/YFp05F4OLiQpUqVenbdxC5c+dJ133dvzTcwIG9reWTJoXz/fdr2L17B19/vQ5HR9uv8IcM6celSxdZsuRL6320aNGawMByzJ07k8uXL1G4sD8DBw6lfPmKNm2vXr3CzJnT2L17J/HxceTLV4CXXupAkybN0hWzPBlK2oiIiIiIiIiIiIhIpomPjycmJsamzMEBcub0tB5v3LiWmzdv0qxZCxwcHPjiiwW88cZrLF/+tTWxsWvXDt5+eyT+/sXo1asfcXFxfPLJ++TKlSvdsbz11gjy5n2GXr36c+zYEdas+QpPTy/69h1orTN//mxmzQqnTp16NG3anJiYaFatWkb//q8wZ85i3N3d0+wnKKgCrVq9xMqVS+nUqSuFCxcBoHDhIjRo0Ii1a7/j5593Expaw9omMvIae/f+RteuPW2utX//Xn78cQOtWr2Ek5MTq1evZNiwAcycOR9//2IAREVF0qtXVwBatmyDp6cnP/20i08+eZ+bN2/Qpk37dD8jebyUtBERERERERERERGRTDN4cN9kZc7Ozvz44y7r8eXLl1iyZDUeHh4AFCxYiBEjhtkkNqZP/5xcufyYNm02rq6uAFSqVJkBA3qRJ0/edMVSvHgJRo58y3p8/fp1vvvua2vS5tKli8yZM4OePfvQuXM3a71nn61N164dWL16hU15avLly09QUHlWrlxK5cpVqVgx2HrO09MLP7/crF//vU3SZuPGdZjNZp57rqHNtU6ePMGsWQspWbIUAHXrNqB9+5bMmjWdjz76FIAZM6ZiMplYsGCpNRnWvHkr3n57FHPmzKBZsxa4uNjOJpLMoaSNiIiIiIiIiIiIiGSaoUNfp0CBgjZlRqPR5rhOneesCRuAcuUqAHDhwnkArl27yokTf9GpU1drwgagQoVKFC1ajBs3bqQrlubNW9ocBwWVZ9u2zdy4EY+bWw62bv0Rs9lMnTr1bWYHeXv7UqBAQfbu/S1dSZsHMRgM1K//PCtXLuXmzRu4uroBsH79WgIDy/HMM/ls6gcGlrMmbADy5MlDjRo12blzOyaTCYPBwJYtP1KnTj0sFmzirlo1hE2b1nP06BHKlSv/SHFLxlDSRkREREREREREREQyTenSZShZsvQD6+TOndvmOCmBExcXC9ybAQOQP3+BZG3z5SvAsWNH0hXLP/ekcXdP6icON7ccnD17FovFwksvvZhie6MxY75yf/75xixePJ+tWzfTsGETzpw5xdGjhxk+fGSyuindc4EChbh9ewMxMdEYDAbi4+P45pvVfPPN6hT7i46OzpC45dEpaSMiIiIiIiIiIiIiWZrBYEyx3GKxPNF+LBYzDg4OjB07CYPBkKxe9uyuycoeRpEi/pQoUYr163+gYcMmrFv3A05OTtSpU9/ua5nNZgAaNGjI8883SbFOsWLFHyleyThK2oiIiIiIiIiIiIjIUy1pz5pz584mO3f+fPKyh5UvX34sFgt58z5DwYKFHulaDg4ODzz//PON+fzz8Vy7do0NG9YSEhJms0RckpTu+ezZ02TLlg1PTy8AXF3dMJnMVK5c9ZFilscveSpQREREREREREREROQp4uubC3//oqxb9z03b960lu/bt4cTJ/7KsH6efbYORqORuXNnJpvlY7FYuH49Jt3XypYtOwDx8fEpnq9XrwEAEyeO5cKF8zRo0DDFegcPHuDo0b+Xf7t8+RLbt2+jcuVqGI1GjEYjtWrVYevWHzl5Mvmz0NJoWYtm2oiIiIiIiIiIiIhIpvnpp12cPn0qWXlgYLkUlyBLzSuv9GPkyGH06dOdxo2bEhcXx6pVy/H3L8qtW7cyJNZ8+fLTo0cfpk//nEuXLlCjRi1cXV25cOEC27Zt4YUXXqR9+07pulbx4gEYjUYWL57PjRvxODk5UalSZby8vAHw8vKiatXqbN68kRw53AkJCUvxOv7+RRk2rD+tWr2Ek5MTq1evBKB7917WOr1792fv3t945ZWXadr0RQoXLkJsbCzHjh3ht99+4YcffnzEJyMZRUkbEREREREREREREck0s2aFp1g+atTbVKhQKd3XCQuryTvvfMicOTMID/+c/PkLMGrU26xd+y0RESczKlw6dXqZggULsmzZF8ydOxMAP7/cVKlSlbCwmum+jo+PL8OHj2Thwrl88sn7mEwmJk0KtyZt4N4Sabt2badOnXo4OzuneJ3y5SsSGFiOOXNmcuXKJQoXLsKoUW/b7FPj7e3DzJnzmTt3Jlu3/sjq1ZHkzJmTwoWL0qfPgId8EvI4OFgyeqcmAcBkMhMVdSOzw8hSHB0NeHm5ER19g8REc2aHI08BjRmxl8aM2EtjRuylMSP20pgRe2i8iL00ZsReGjMZ4+7dBCIjL+Ljkxcnp5S/RP83cXQ0PPXj5eWX2+Pp6cmECVMzOxS7bd++hZEjhzNlykyCgiokOx8WFkyLFq0ZOvT1Jx5bav4NY+ZhpPXZ4O3thtGY9swx7WkjIiIiIiIiIiIiIk+9xMREEhMTbcr27v2Nv/46ZteMnaxkzZqveOaZfJQrVz6zQ5EnRMujiYiIiIiIiIiIiMhT7+rVKwwe3JfnnmuIr28uzpw5xVdfrcLHx4fmzVs+sTju3LlNfHz8A+t4eOTEyckp1fMbN67jxIm/2LVrB4MGDcfBwSGjw5QsSkkbEREREREREREREXnqubt7UKJEKb799mtiYqLJli07ISFh9OkzgJw5PZ9YHJs2beCjj959YJ1Jk8KpWDE41fPvvPMG2bO70qRJM158sVVGhyhZmJI2IiIiIiIiIiIiIvLUy5EjB++993Fmh0GVKiGMHz/lgXWKFQt44PkdO35LV1/prSdPDyVtREREREREREREREQyiK+vL76+vpkdhjylDJkdgIiIiIiIiIiIiIiIiChpIyIiIiIiIiIiIiIikiVoebT/AIPBAYPBIbPDwGg02PyZ2cxmC2azJbPDEBEREREREREREREBlLT51zMYHPDycsVgyBqJEgAPj+yZHQIAZrOZ6OibStyIiIiIiIiIiIiISJagpM2/3L1ZNgYufXeUhMibmR1OluHs40qexiUwGByUtBERERERERERERGRLEFJm/+IhMib3LlyI7PDEBERERERERERERGRVChpIyIiIiIiIiIiIpIBMnNv6YfZv/ncubMsWbKQP/88SETECQoWLMTChcvT1dZisbBo0XxWr15BTEwMxYsHMGDAUAIDy6bZdv36H1ixYglnzpzGYoFcuXJRtmwQvXr1w8vL21rv7t27rF69gnXrfuDMmVOYTGYKFChAzZq1adOmPe7u7nbdr8jTQEkbERERERERERERkUdkMDjg6emK0Zg5e0ubTGZiYuzbvzki4gS7d++kdOkyWCxmzGZzutsuWjSfOXOm07t3f4oWLc6XX65g6ND+zJ27mHz58qfabvHi+YSHf06bNu3p3r03FouFiIgTrF+/lmvXrlqTNnfu3GHYsAEcOnSQF19sTc+efXB2dubYsSOsWrWcGzfiGThwWLrjFXlaKGkjIiIiIiIiIiIi8ogMBgeMRgNjF+/h3OW4J9p3/tzuDO9Qye79m0NDa1KjRi0APvzwHY4cOZSudnfu3GHRorm89FJH2rbtAEBQUAXatWvBkiWLGD58RKptV65cRsOGTRgwYIi1LCQklPbtO9skjWbPDufAgf189tlkKleuai2vWDGYF19szR9//J7u+xR5mihpIyIiIiIiIiIiIpJBzl2O48T565kdRroYDA83K+jgwQPcuHGDOnXqWcucnJx49tnabN26+YFt4+Ji8fHxfWA8d+7cZvXqVdSo8axNwiaJi4sLwcFV7rtmHNOnT2H79s3ExsZSpEhRevfuT5Uq1R7m9kQyVebM1RMRERERERERERGRp9Lp06cAKFiwsE15oUJFuHz5Enfu3E61bYkSpfj66y9Zs+YrIiOvpVjnyJEj3Lp1k6pVq6cZy927dxkypB+7dm2nZ8++fPLJOIoUKcKrrw7ixIm/0n1PIlmFZtqIiIiIiIiIiIiISLrFxcXi7OyMi4uLTbm7uzsWi4W4uDhcXLKl2HbYsNcZNepV/ve/DwDImzcfoaE1aNu2PXnzPgPAtWtXAMidO0+asaxf/wPHjx9l3rwlFCniD0DVqiGcPXuWefNm8f77nzz0fYpkBs20EREREREREREREZEnwt+/GAsXLufTTyfQunU7cuRwY+XKpXTp0o7jx4/a1HVwcEjzer/88hNFixajQIGCJCYmWn8qV66a7j16RLISzbQRERERERERERERkXRzd/cgISGBO3fu2My2iYuLw8HBAXd39we2d3JyIiQkjJCQMAB+/nk3r702mLlzZ/HRR5/i6+sHwOXLl9KM5fr1GI4dO0qtWsn3rzEajfbclkiWoKSNiIiIiIiIiIiIiKRboUKFAThz5jTFiwdYy0+fPkXu3HlSXRotNVWrhlC0aHFOn44AoGTJkmTP7srPP++madPmD2zr4ZGTokWLM3LkaLv6FMmqlLQREREREZF/FYPBAYMh7aU0ngSj0WDzZ2Yzmy2YzZbMDkNERESecoGB5XBzc2Pz5o3WpE1iYiLbtm2mWrXQB7aNiorE29vHpuzOndtcuXLZuieNi0s2XnyxJUuXLmbv3t+oWDH4H/XvcPDgASpVqkxwcBV2796Jr28ufH1zZeBdimQOJW1ERERERORfw2BwwMszO4YsthSGh0f2zA4BALPJRHTMLSVuREREBIDbt2+ze/cOAC5dusiNGzfYvHkjAOXLV8LLywuAQYP6cOnSRZYt+woAFxcXOnbsyty5M/D09KJo0WKsXr2C69ev065dxwf22bnzS4SG1qBKlRB8fX25evUKq1Yt5/r1GFq3bmet1717bw4d+pPhwwfRokVrKleuipOTE3/9dYxVq5YTGlqDSpUq8/zzjfn66y/p378X7dp1pECBgsTHx3P8+FHu3r1L7979H8OTE3l8lLQREREREZF/DYPBAYPRyLFxE7h59lxmh5OluBbIT8DQwRgMDkraiIiIPEb5cz94P5es1Gd0dBSjR4+wKUs6njQpHC+vezNcTCYTJpPJpl7Hjl0AC0uXLiImJppixQIYN24y+fLlf2Cf3bq9ws6d2/n88/HExESTM6cnRYsWZ+LEaTYzalxcXBg/fgqrV69g7drv+eqrlZjNFgoUKMDzzze2JnicnZ2ZNGkac+bMYMGCOURGXiNnTk8CAkrw4outH+q5iGQmB4vFov+1/hiYTGaiom5kdhg4Ohrw8nLjzIJ93LmS+fFkFS5+bhTsXIHo6BskJpozOxxJRdL41XuS9NKYEXtpzIi9NGayvqR3tH/IcG6cjMjscLIUN/8ilB8/VuM3C9NnjNhLY0bspTGTMe7eTSAy8iI+PnlxcnK2lhsMDnh6umbasqgmk5mYmJsZ/o8zHB0NGi9il//qmEntsyGJt7dbuj4fNNNGRERERERERERE5BGZzRZiYm5m2t562rtO5N9BSRsRERERERERERGRDKDEiYg8qsyZqyciIiIiIiIiIiIiIiI2lLQRERERERERERERERHJApS0ERERERERERERERERyQK0p42IiIiIiIiIiB0MBodM22j8fkajwebPrED7eYiIiDwaJW1ERERERERERNLJYHDAy8sVgyHrJEo8PLJndghWZrOZ6OibStyIiIg8JCVtRERERERERETS6d4sGwMRB77g1o0rmR1OlpLdzY8i5dpjMDgoaSMiIvKQlLQREREREREREbHTrRtXuBV3PrPDEBERkX8ZJW1EREREREREREREMkBm7nmlPaVE/h2UtBERERERERERERF5RAaDA16e2TEYjZnSv9lkIjrmll2Jm3PnzrJkyUL+/PMgEREnKFiwEAsXLk+z3bVr11i+fDG//PIz58+fI0eOHAQFVaB37/7kyZP3gW1nz57O0qWL2LBhe7rjvHjxAq1bv8D7739C7dr1rOV//PE7Q4cOoGzZcnz88We4uLik2P7gwT+YO3cmx48fJT4+Hm9vb0qWLEW7dp0pUyYw3XE8SP/+r+Dq6sqYMRMy5HoPEhYWnGK5s7MzP/64K8P7S+35y+OhpI2IiIiIiIiIiIjIIzIYHDAYjVz5agIJkeeeaN/OPvnxaz7Y7j2lIiJOsHv3TkqXLoPFYsZsNqer3dGjh9m6dTONG79AmTJliYmJYf78WfTs2YUFC5bh5eX1sLeSbn/+eZDhwwdSunQgH388NtWEzYED+xkwoBdVq1Zn+PCRuLm5cfbsGbZv38rhwwczLGkzbNgIjEZDhlwrPVq1aku9es/blD2uWV4+Pr6Eh8+lYMGCj+X6YktJGxEREREREREREZEMkhB5joRLEZkdRrqEhtakRo1aAHz44TscOXIoXe3KlSvP4sUrcXT8++vlsmXL0bJlE9au/Y527To+jnCtjhw5xLBh/SlRohRjxozDxSVbqnW/+moVefM+w8cfj8X4/7OgKlWqTPPmLdOdpHqQO3du4+KSjSJF/B/5Wvbw88tDYGDZJ9KXs7PzE+tLlLQRERERERERERER+U8yGB5uZoi7u3uyMj+/3Hh6enHt2tVHDeuBjh07wpAh/SlWLIAxYyY8MGEDEBcXi5eXlzVhc79/3v/BgweYMWMqhw4dxGg0EhISxqBBw/Dy8gb+XiZs1Ki3+eOP39m6dTO+vr4sWLAsxeXRTp2KIDx8Mvv27cFkMlGhQiUGD36VfPnyW+t8++3XLF26mAsXzpMtWzYKFSrMwIFDKVWqzCM8pb+XoQsPn8vYsR9z7NgRnnkmH/37D6Fq1RBrvbt37zJlygTWrfsBi8VMnTr1KV++Eu+99yYrVnxD3rzPpLg8WqtWTalePYxChYrwxRcLiI+Po2LFYF577U1y5fK57/nHMX36FLZv30xsbCxFihSld+/+VKlS7ZHu79/syc3XEhEREREREREREZF/pTNnThMdHUXhwkUeWx8nTvzFkCH9KFLEnzFjJpAt24MTNgAlSpTijz8OMHPmNE6fPpVqvYMHDzBgQC/c3HLw7rsf89prb3DkyCFGjBiWrO706Z9jsVh4550P6dt3UIrXO3/+HL17dyM2NpZRo97h7bc/ICYmmkGD+pCQkADA/v17+eST9wkJCWXs2Im8+ea7BAdXIT4+Ls37sljMJCYm2vz8c+ZQYmIi7733Jo0aNeWjj8bi5eXNm2++xvXrMdY64eGT+frrL+nQoTPvvvsxFouF8PDJafYPsGPHNnbu3MbQoa8zaNBw9u3by4QJY6zn7969y5Ah/di1azs9e/blk0/GUaRIEV59dRAnTvyVrj7+izTTRkREREREREREREQemsViYcKEsfj65qJevQaPrZ9582aRM2dOPv10Aq6urulq0759J/788w/mz5/N/Pmz8fDISdWqITRv3pKgoArWeuHhn1OyZCk++uhTHBzu7Q3j71+Mzp3bsnv3DkJCwqx1ixUrwYgRox/Y79y5M/Hw8GD8+CnW/XYCA4No06YZ3377NS1atObQoT/x8MhJv35/J36qVw9L7ZI2pk2bzLRptsmVSpWqMHHiVOvx3bt36d27vzX2ggUL0br1C/z00y4aNGhEbOx1Vq9eRZcu3enY8WUAqlYNYdCgvly5cjldcXzyyTicnZ2BezORFi6ca00erV//A8ePH2XevCXW5eOqVg3h7NmzzJs3i/ff/yRdffzXKGkjIiIiIiIiIiIiIg9tzpwZ7NnzC599Npns2bM/tn6qVAnhl192M2vWdAYNSj4DJiWurm6MHz+FQ4cOsnv3Tg4c2M/mzRvZuHEdr732Bk2bNuf27dv88cfv9Os3CJPJZG1boEBB/Pxyc/jwIZukTfXqoWn2++uvP1G37nMYjUYSExOBe8vKBQSUsO4dVKJESWJjr/Phh+/w3HPPU7Zs+XTNHgJo3bodDRo0THav9zMYDAQHV7Ue5837DC4uLly5cgW4N3MpIeEOoaE1bdrVqFGTPXt+STOG8uUrWhM2AIUL+5OYmEh0dBQ5c3rzyy8/UbRoMQoUKGh9BgCVK1dl/fof0nWf/0VK2oiIiIiIiIiIiIjIQ/nmm9XMnTuTESNGExxc5bH21bRpM8qWLcfs2dPJmTMnL7/cI91tS5cOpHTpQAAuXDhP//6vMG3aZJo2bU5cXCwmk4lJk8YxadK4ZG3/OevEy8snWZ1/iomJYfnyJSxfviTZOUdHJwAqVarM6NHvsWLFUoYOHYCzszO1atVl0KBheHjkfOD1c+Xyo2TJ0g+s4+LigpOTk02Zk5MTCQl3AIiMvPb/9+NlUydpD5+05MiRI9m1Ae7cubf82/XrMRw7dpRatZLvX5PSHkNyj5I2IiIiIiIiIiIiImK3rVs389lnn9CjR2+aNGn2RPrs2rUn16/HMGtWOJ6enjRv3sruazzzTD5q167HsmWLiYqKJEcOdxwcHOjUqSs1a9ZKVj9nTk+b4/9fPe2BPDxyEhISSosWrZOdu39ptwYNGtGgQSNiYmLYsWMLkyaNx9HRkZEj37L3tuzm4+MLQHR0NL6+uazl0dFRGXJ9D4+cFC1anJEjH7yUnNhS0kZERERERERERERE7LJ372+8++695cXsmfGSEQYNGk5sbCzjxo3B3d2DunWfS7VuVFQk3t7JZ8acPXsGZ2dncuRwx9nZmcDAspw+HUHJkn0zJMbg4CpERJygePES6ZpV4unpSZMmzdm9eyenT5/KkBjS4u9fFGdnF3bs2Erx4gHW8u3bt2bI9YODq7B79058fXPZJIXkwbJc0ub06dPMnj2b33//nePHj+Pv78+3335rPX/u3Dnq1q2bYltnZ2f++OOPB9YLCgpi+fLlNmV79+7lf//7H4cPH8bHx4d27drRs2dP64ZTIiIiIiIiIiIiIunh7JP/qenz9u3b7N69A4BLly5y48YNNm/eCED58pWsy2YNGtSHS5cusmzZVwCcOhXBqFHDyZ+/AA0aNOLgwT+s1/Ty8iJfvgfHYzKZrf3cr1SpQPLkyZNm3A4ODowa9TZxcbF88MHbuLt7UKVK8iW4AP73vw8wmUzUqlWH/PkLcuPGDbZs2cSuXdtp06addU+Wvn0HMWhQH956ayR16z6Hu7s7V69e4ddff6ZRo6ZUrBicZlz36969Fz16dGbo0AG88MKLeHt7ExUVyb59ewkKKk/9+s8ze/Z0rl+PoUKFSnh5eXPixF/8/PNu2rbtkOb1r1y5ZPPck5QoUTLZkmipyZnTkxdfbMmCBXNwdnamePESbN68kbNnzwDg4GCw657/6fnnG/P111/Sv38v2rXrSIECBYmPj+f48aPcvXuX3r37P9L1/62yXNLm+PHjbN26laCgIMxmMxaLxea8n58fy5YtsymzWCz06NGDatWS/2IOHTqUqlX/3mzJzc12M6bTp0/TvXt3QkNDGTx4MEePHmXs2LEYjUa6d++egXcmIiIiIiIiIiIi/1ZmswWzyYRf88GZ07/JhNlsSbvifaKjoxg9eoRNWdLxpEnheHndS1SYTCZMJpO1zqFDB4mPjyc+Pp4+fWy/Q23YsAlvvPHOA/tNSLiTrN97fb9HnjyN0hW7o6MjH3zwPwYP7scbb7zK+PFTCQwsm6xeixZtWLv2OxYsmEtk5DWyZcvGM8/kZ8SI0TRs2MRar2zZIKZOncXs2dP5+ON3uXv3Lrly5SY4uDL58xdIV0z3y5+/ADNnzmfmzGmMG/cJt27dwsfHl6CgChQtWhyAkiVLs3z5En78cSM3b94gVy4/2rXrRJcuaX8vvXLlMlauXJas/Msvv8PPL3e64+zdewCJiYksXDgPi8VMzZq16dChC+PHj0m2Z429nJ2dmTRpGnPmzGDBgjlERl4jZ05PAgJK8OKLyZeNk3scLP/MimQys9mMwXAvgzdixAgOHjxoM9MmJT///DOdO3dmwoQJNGzYEPh7ps3EiRN5/vnnU2371ltvsWPHDtauXWvNqo4bN44lS5awc+dOa5m9TCYzUVE3HqptRnJ0NODl5caZBfu4cyXz48kqXPzcKNi5AtHRN0hMNGd2OJKKpPGr9yTppTEj9tKYEXtpzGR9Se9o/5Dh3DgZkdnhZClu/kUoP36sxm8Wps+Yp0PSezq0ewK34s5ndjhZSnb3fJQOGawxnIXpcyZj3L2bQGTkRXx88uLkZPvdocHggMGQOav3mM0Wu5M26eHoaNB4+Y95//3RHDjwOytWfPNQ7f+rY+ZBnw0A3t5uGI1pz17KcjNtkhI29vj222/JkSMHderUsbvttm3bqF+/vk1yplGjRkyfPp19+/bZzNIRERERERERERERSc3jSpyIPC779u3hjz9+p0SJUpjNZnbt2sH69WsZMGBIZof2n5Xlkjb2unv3LuvXr6d+/fq4uLgkO//OO+8wZMgQPD09qVu3LsOHD8fT0xOAmzdvcvHiRfz9/W3a+Pv74+DgwMmTJ5W0EREREREREREREZF/pezZXdm1aweLF8/nzp075M37DAMGDKFNm/aZHdp/1lOftNm2bRsxMTE0adLEptzZ2Zl27doRFhaGh4cHv//+O+Hh4Rw8eJAVK1bg5OREXFwcAB4eHsnaZs+enevXrz9SbI6Oj7ZRU0ZIz3Sr/zI9n6wt6f3oPUl6acyIvTRmxF4aM1mf3k3a9IyyLn3GPB30ftKmZ5R16XMmY5jNmbP8WWZwcPj7z6y1yYZklJIlSxEePifDrqcxA0ajwyPlBp76pM2aNWvw9fUlJCTEptzPz4933nnHelylShWKFy9Or1692LBhA40apW9Dq4dlMDjg5eX2WPuQR+fhkT2zQ5B00HsSe2nMiL00ZsReGjPyNNP4zfr0juRppzGc9ekdPZrbt41cu2Z45C9mnyZK9Im9/otjxmx2wGAwkDOnK9myZXvo6zzVSZsbN26wefNmWrdujdFoTLP+s88+i6urK3/++SeNGjXC3d0dwDrjJklCQgK3bt0iZ86cDx2b2WwhNvbmQ7fPKEajQf8hfoDY2FuYTP+9TbGeFknjV+9J0ktjRuylMSP20pjJ+vS/f9Om8Zt16TPm6aDPmbRpDGdd+pzJGAkJdzCbzZhMln/9ZusODvfGjclk/s/OmhD7/JfHjMlkwWw2c/36TW7dMiU77+GRPV3JrKc6abNhwwZu375N06ZNH6q9q6srefPm5eTJkzblERERWCyWZHvd2Ovf/qH9b2AymfWengJ6T2IvjRmxl8aM2EtjRp5mGr9Zn96RPO00hrM+vaNHYzL9d76JTvrS/b/25bs8PI0ZHjmh+1TPUfr2228pWLAgQUFB6aq/efNmbt68SdmyZa1lNWvWZNOmTdy9e9da9v333+Ph4UGFChUyPGYREREREREREREREZGUZLmZNrdu3WLr1q0AnD9/nvj4eNauXQvc25fG29sbgKioKHbv3k3Pnj1TvM4nn3yCg4MD5cuXx8PDgwMHDjB9+nQCAwOpV6+etV737t1Zs2YNw4YNo127dhw7dozZs2czZMgQnJ2dH/PdioiIiIiIiIiIiIiI3JPlkjaRkZEMGjTIpizpeMGCBVStWhWAH374gcTExFSXRitatChLlixh+fLl3L59m9y5c9OqVSsGDhyIo+Pft12oUCFmz57NJ598wiuvvIK3tzcDBw6kW7duj+kORUREREREREREREREkstySZv8+fNz9OjRNOt16NCBDh06pHq+devWtG7dOl19VqxYkeXLl6c7RhEREREREREREZF/MhgcMBgcMqVvs9mC2WzfRiLnzp1lyZKF/PnnQSIiTlCwYCEWLkz7e9Jr166xfPlifvnlZ86fP0eOHDkICqpA7979yZMn7wPbzp49naVLF7Fhw/Z0x3nx4gVat36B99//hNq1/15F6Y8/fmfo0AGULVuOjz/+DBcXF+bNm8X+/Xs5cuQQ8fHxzJq1gJIlS9tc78cfN7J+/fccPXqEuLhY8ucvSKtWbWnc+AUcHP5+f61aNeXSpYuMGDGaJk2a2Vzj+edr0bp1O7p375Vq3B9++A4//PAtAAaDAVdXN/Lly0+lSpVp2bINuXPnSfczsFdYWDB9+w6ifftOAPTv/wqurq6MGTPBruvMnj2dKlWqUbZs+rYokUeX5ZI2IiIiIiIiIiIiIk8bg8EBT6/sGA3GTOnfZDYRE33LrsRNRMQJdu/eSenSZbBYzJjN6ds8/ejRw2zdupnGjV+gTJmyxMTEMH/+LHr27MKCBcvw8vJ62NtItz//PMjw4QMpXTqQjz8ei4uLCwBff/0l+fLlJzi4Clu2/Jhi22XLFpMnT1769x+Mp6cXv/76M2PGfMiVK5fp1u2VZPUXLpxLw4ZNMBrtf7fPPJOPt976ALAQHx/PkSOH+PrrL/n661V88MEYKleuavc1H8awYSMwGu3f4n7u3Jlkz+6qpM0TpKSNiIiIiIiIiIiIyCMyGBwwGoxM+mkO52MvPdG+83nkYWC1bhgMDnYlbUJDa1KjRi3g3qyQI0cOpatduXLlWbx4pc02FGXLlqNlyyasXfsd7dp1tCt+ex05cohhw/pTokQpxowZh4tLNuu5Vau+xWAwsHfvb6kmbf73v/F4enpajytVqsz169dZtmwxL7/cA4Ph7+RGhQqV2L9/Lxs2rOX55xvbHauLiwuBgWWtx9WqVadFi9b069eTt98exYoVX+PmlsPu69qrSBH/x96HZAwlbUREREREREREREQyyPnYS0REn83sMNLl/uSEPdzd3ZOV+fnlxtPTi2vXrj5qWA907NgRhgzpT7FiAYwZM8EmYQPpu6f7EzZJAgJKsGbNam7fvoWrq5u1vEgRf3LmzMmCBXN47rmGD/3M7ufhkZO+fQfy6quD2bhxPc2atUh1CbiJEz9j+/YtrFy5Bri3NN2MGVPYt28vkZHX8PPzo3btenTt2hNnZ+dU+0xpebRTpyIID5/Mvn17MJlMVKhQicGDXyVfvvzAvSXWAKZOncjUqRMBmDQpnIoVgx/5GUjqHn2EiYiIiIiIiIiIiMh/2pkzp4mOjqJw4SKPrY8TJ/5iyJB+FCniz5gxE8iWLVvajdLpwIH95MrlZ5OwSdKlS3fOnDnNpk3rM6y/ihUrYzQa+fPPP+xqd/16DB4eORkwYAiffTaJ9u0788MP3zJ27Md2Xef8+XP07t2N2NhYRo16h7ff/oCYmGgGDepDQkICAOHhcwFo1aot4eFzCQ+fS4kSJe3qR+ynmTYiIiIiIiIiIiIi8tAsFgsTJozF1zcX9eo1eGz9zJs3i5w5c/LppxNwdXXNsOv+/vt+Nm1aT//+g1M8X7x4CUJDa7BgwRzq1WuAg4PDI/fp4uKCp6cnkZGRdrUrWrSYTZxlywaRLVt2PvzwbYYOfT3diay5c2fi4eHB+PFTrPsBBQYG0aZNM7799mtatGhtXdbNzy+PzRJv8nhppo2IiIiIiIiIiIiIPLQ5c2awZ88vvPnmu2TPnv2x9VOlSgjXr19n1qzpGXbNK1cu8/bbI6lQIZhWrV5Ktd7LL/cgIuIkW7ZsyrC+LRawN/9jsVhYvvwLOnZsTZ06odSqVY333nsTk8nEhQvn0n2dX3/9ibCwmhiNRhITE0lMTMTd3Z2AgBLp3ttIHg/NtBERERERERERERGRh/LNN6uZO3cmI0aMJji4ymPtq2nTZpQtW47Zs6eTM2dOXn65xyNdLy4ujuHDB5IzZ04+/HDMA/erKVWqDFWqhDB//hxq1ar7SP0C3Llzh+vXY/D29rGr3fLlXzBlykTat+9MxYrBuLu7c/jwIcaN+591WbP0iImJYfnyJSxfviTZOUdHJ7tikoylpI2IiIiIiIiIiIiI2G3r1s189tkn9OjRmyZNmj2RPrt27cn16zHMmhWOp6cnzZu3eqjr3Llzm9deG0x8fDzTp88lR44c6ei7B336dGfHjq0P1ef99uz5FZPJRNmyQQA4OzsDcPduok29uLhYm+PNmzcRGlqT3r37W8tOnYqwu38Pj5yEhITSokXrZOcycuk5sZ+SNiIiIiIiIiIiIiJil717f+Pdd9+gadPmjzzjxV6DBg0nNjaWcePG4O7uQd26z9nVPjExkdGjR3L69CmmTJlJrlx+6WpXtmwQlSpVZt682Q8TtlVsbCzTpk3C09PTGruXlzeOjo6cPv13Aubu3bvs37/Xpu2dO7dxcrKdCbN+/Q92xxAcXIWIiBMUL14Co9GYaj1HR0cSEu7YfX15eEraiIiIiIiIiIiIiPwH3b59m927dwBw6dJFbty4webNGwEoX74SXl5eAAwa1IdLly6ybNlXwL2ZHaNGDSd//gI0aNCIgwf/sF7Ty8uLfPnyP7Bfk8ls7ed+pUoFkidPnjTjdnBwYNSot4mLi+WDD97G3d2DKlWqAbBv3x5iYqKJiDgJ3JvRcvHiBfLmfYaSJUsD8Nln/2PXru307z+YGzdu2MQfEFDCOuslJV26dGfgwN5pxpjkzp071uvfuBHPkSOH+PrrL7lxI56PP/7MOqvFYDDw7LO1WbVqOfnzFyBnTk9WrVqOxWLB4b6NbypXrsqKFUtZtWoZBQoUYt267zl3Lv172STp3r0XPXp0ZujQAbzwwot4e3sTFRXJvn17CQoqT/36zwNQqFARduzYRlBQBbJnz07BgoVwdXWzuz9JPyVtRERERERERERERDJIPo+0kw5Zpc/o6ChGjx5hU5Z0PGlSOF5ewQCYTCZMJpO1zqFDB4mPjyc+Pp4+fbrbtG/YsAlvvPHOA/tNSLiTrN97fb9HnjyN0hW7o6MjH3zwPwYP7scbb7zK+PFTCQwsy+zZ021mp0ybNjlZXL/++hMAn38+Idl1V6z4hrx5n0m134oVgylXrjwHDuxPV5wXLpynd++uODg44ObmxjPP5KNevQa0bNmG3Llt39vgwa8xZsyHTJjwKa6ubrRr14mCBQuxffsWa52XX+5JTEwMs2ZNB6BWrboMHjyc118fko5o/k7+5M9fgJkz5zNz5jTGjfuEW7du4ePjS1BQBYoWLW6tN3To60ycOJbhwwdy584dJk0Kp2LF4HTduzwcB4vFYsnsIP6NTCYzUVE3MjsMHB0NeHm5cWbBPu5cyfx4sgoXPzcKdq5AdPQNEhPNmR2OpCJp/Oo9SXppzIi9NGbEXhozWV/SO9o/ZDg3Ttq/tve/mZt/EcqPH6vxm4XpM+bpkPSeDu2ewK2485kdTpaS3T0fpUMGawxnYfqcyRh37yYQGXkRH5+8ODn9PSPDYHDA0ys7RkPqS009TiaziZjoW5jNGft1r6OjQePlX6Bbt474+xflzTfffex9/VfHTGqfDUm8vd0wGg1pXkczbUREREREREREREQekdlsISb6FgaDQ9qVH1P/GZ2wkadfZOQ19uz5jRMnjtO4cdPMDkfSQUkbERERERERERERkQygxIlkNZs2rWfOnJnUq/ccTZo0y+xwJB2UtBERERERERERERER+Rdq06Y9bdq0z+wwxA5pL6AmIiIiIiIiIiIiIiIij52SNiIiIiIiIiIiIiIiIlmAkjYiIiIiIiIiIiIiIiJZgJI2IiIiIiIiIiIiIiIiWYCSNiIiIiIiIiIiIiIiIlmAkjYiIiIiIiIiIiIiIiJZgJI2IiIiIiIiIiIiIiIiWYBjZgcgIiIiIiIiIiIi8m9gMDhgMDhkSt9mswWz2WJXm3PnzrJkyUL+/PMgEREnKFiwEAsXLk9X21atmnLp0sVk5Zs27cTFxSXVdrNnT2fp0kVs2LA93XHu3fsbAwf2ZtasBZQsWdrm3PHjR+natQOTJoVTsWIwN27Es3TpYn76aSdnz57BycmZUqXK0KtXP4oWLZau/n7/fT9Llizg4ME/iI+Pw8vLmwoVKtGmTTtr//37v8L+/XsBcHBwwNc3F6VKlaFnzz4UKeJvvdbFixdo3foF67Gzswuenp6UKFGS+vUbUrt2XRwc/h4zD/N85N9FSRsRERERERERERGRR2QwOODlmR2D0Zgp/ZtNJqJjbtmVuImIOMHu3TspXboMFosZs9lsV5+1atXlpZc62pQ5OzvbdY2MdvnyJb755ksaN25Gz559SUi4w5Ili+jV62VmzVpI4cJFHtj+yy9XMH78GCpWrMygQcPIlcuPq1evsGHDWgYP7sfatZutdcuWDaJfv8GYzSZOnYpg5sxpDB7cl4ULl+Ph4WFz3V69+lGhQjCJiXe5fPkS27dv4a23RhAWVpMPPhiDo+O9r+qbNm1O9ephGf1Y5CmipI2IiIiIiIiIiIjIIzIYHDAYjRwbN4GbZ8890b5dC+QnYOhgDAYHu5I2oaE1qVGjFgAffvgOR44csqtfb29vAgPL2tXmccubNx/Lln1NtmzZrGUVK1amVaumrF69giFDXku17V9/HWfixLE0aNCIN954x2YGTP36z7Nzp+3sF3d3d+v9lytXnmzZsvPee2/y88+7qF//eZu6+fMXsHlWDRo04uuvv+TTTz9i8eL5dOnSHQA/v9z4+eV++AcgTz0lbUREREREREREREQyyM2z57hxMiKzw0gXg+Hft+V59uzZk5W5urqSL19+rl27+sC2K1YswWAw0L//EJuETZLQ0BoPbB8QUAK4N9snPZo1a8G3337Fl1+usCZttDya/Pt+K0VERERERERERETksVu/fi21a4dQv34Nhg8fyIkTf2V2SCmKi4sjIuIEhQo9eGm0/fv3UrJkKTw9PR+qn6Q9fvLmzZfuNpUrVyMy8lqK+wPJf5Nm2oiIiIiIiIiIiIiIXcLCalK6dCC5c+fhwoXzzJ8/h759uzNnzmLy5cuf2eHZmDp1Eg4ODjRv3vKB9a5evUrJkqXTfV2LxUJiYiIWi4WIiBNMmzaZgIAS1KjxbLqvkbQUWmRkJHny5E13O/n3UtJGREREREREREREROwyePCr1r8HBVWgcuVqdOjQkiVLFjF8+IhMjMzWd999w5o1q3njjXfStVdMSsuipWb37p3UqlXNeuzl5c3MmQtwdna2I0LL//drRxP5V9PyaCIiIiIiIiIiIiLySHx9fSlXrjxHjx7O8GsbjffmHphM5mTnksocHZPPT9i9eydjxnzIyy/3oGHDJmn2kytXrnTvRwNQrlx5Zs1aQHj4HPr2HUR8fBzvvjsKszl5nKm5cuUKAN7evuluI/9ummkjIiIiIiIiIiIiIlmWl5cnAFFR15Kdu3bt6v/X8bYpP3jwD0aPfp2GDZvQo0fvdPVToUIl1q//gdjY63h45Eyzfo4cOazLqQUGlsNgcODzzyewefNG6tZ9Ll19/vLLT+TK5UeePHnSVV/+/TTTRkREREREREREREQeybVrVzlwYD+lSqV/T5j0yp+/ID4+vmzfvjXZue3bt+Dj40v+/AWsZRERJ3nttcFUrFiZ4cNHprufVq1ewmQy8fnnE1I8v2vXjjTb582bj4UL56Wrv6+//pIjRw7RokWbdMco/36aaSMiIiIiIiIiIiKSQVwL5H9q+rx9+za7d99LRFy6dJEbN26wefNGAMqXr4SXlxcAgwb14dKliyxb9hUAGzasZdeuHYSEhOLrm4sLF86xcOE8DAYjL73UMc1+TSaztZ/7lSoVmOKME4PBQPfuvRgz5kOMRiNhYc8CsGPHVr777htef/1N61400dFRDBs2ABcXF9q2bc+RI38v1+bm5kaRIv6pxlWsWHEGDRrO+PFjuHr1Co0bv0CuXH5cvXqFTZvWs3//Pn744cdU2zs6OtK5c1f+978P+OmnXVSrVt167ty5sxw8+AcmUyKXL19i27YtbNmyiZo1a9O+fac0n5n8dyhpIyIiIiIiIiIiIvKIzGYLZpOJgKGDM6d/kwmz2WJXm+joKEaPHmFTlnQ8aVI4Xl7BAJhMJkwmk7VO3rz5uHbtKpMmfUZcXBzu7u5UrFiZHj168cwz+dLsNyHhTrJ+7/X9HnnyNEqxzQsvvIirqyvLli1m/fofAChSpChvv/0B9es/b60XEXGSK1cuA/eSTfcrX74in38+44GxtWjRmqJFi7FkyULGjx9DfHw8Xl7eVKoUzIQJU9O8t4YNm7BgwVwWLZpnk7SZPn0KAM7Oznh6ehEQUIL33/+EWrXqWhNOIgAOFovFvt9kSReTyUxU1I3MDgNHRwNeXm6cWbCPO1cyP56swsXPjYKdKxAdfYPExPRvDCZPVtL41XuS9NKYEXtpzIi9NGayvqR3tH/IcG6cjMjscLIUN/8ilB8/VuM3C9NnzNMh6T0d2j2BW3HnMzucLCW7ez5KhwzWGM7C9DmTMe7eTSAy8iI+PnlxcnK2OWcwOGAwZM4X8Gazxe6kTXo4Oho0XsQu/9Ux86DPBgBvbzeMxrR3rNFMGxEREREREREREZEM8LgSJyLy35F2WkdEREREREREREREREQeOyVtREREREREREREREREsgAlbURERERERERERERERLIAJW1ERERERERERERERESyACVtREREREREREREREREsgAlbURERERERERERERERLIAJW1ERERERERERERERESyACVtREREREREREREREREsgDHzA5ARERERERERERE5N/AYHDAYHDIlL7NZgtmsyVT+haRjKOkjYiIiIiIiIiIiMgjMhgc8PR0xWjMnMWNTCYzMTE37UrcnDt3liVLFvLnnweJiDhBwYKFWLhwebratmrVlEuXLiYr37RpJy4uLim2CQsLTvO6o0a9TaNGTdMVwz99+OE7HDlyKN338KjCwoLp23cQ7dt3eiL9PQ5xcXE0bFg7zed+//s2Go3kyuVH+fIV6dmzD7lz53lS4dqIi4tj+fIvqFOnPkWK+GdKDI+DkjYiIiIiIiIiIiIij8hgcMBoNPDl4n1cuxz3RPv2ze1Oiw4VMBgc7EraREScYPfunZQuXQaLxYzZbLar31q16vLSSx1typydnVOtHx4+1+a4d++utGrVlnr1nreW5cuX364Y5MlJet8mUyKHD//J7NkzOH78KLNnL8LR8cmnGuLj45g7dyb+/kWVtBERERERERERERGR5K5djuPS+djMDiNdQkNrUqNGLeDvWSr28Pb2JjCwbLrrp1TXzy+PXddIyZ07t3FxyfZI18hqsuI93f++g4IqkJCQwIwZUzly5BCBgeUyObpHZzKZsFgsmZKAul/mzNUTERERERERERERkUxlMGStr4f793+F114bbFN2/PhRwsKC2bv3N2tZWFgwCxfOY+rUSbzwQgOaNHnOps3u3Tvp1KkNdepUp1u3jhw8+IfNebPZzLx5s2jVqim1a4fQvn1LvvpqVbJ4Tp2KYNSoV2nYsA5164bSpUs7NmxYa1PHYjEze/Z0mjZ9jsaN6/LRR+9y69Yt6/lr167x0Ufv0rp1M+rUCeWll15k+vQpJCQk2FwntXu6e/cuEyZ8SsOGdXj++VqMGfMh69evJSwsmIsXL1jbJyQkMH36FFq2bELt2iF06NCK9ettYwX45pvVtGrVlLp1Qxk0qA/nz59N6VWkS/HiJQC4fPnSfc/DwuLFC3jppRbUrh1C69bNWLZssfX83r2/ERYWnCxBaDKZeOGFBoSHf24t279/L717d6NOnVDrs42NvQ7AxYsXaN36BQBGjx5BWFiwzTOJjb3ORx+9S+PGdalTJ5Tevbuxf/9emz6TxtsPP3xLu3YtqFOnOn/9dSzF53TkyCHCwoL5/vs1D/280kszbURERERERERERETEbuvXr2XNmq9wdHQkKKgCffoMpGjRYk+k75Url1C6dFlGjBiNyZRoLY+MjGTcuP/RrdsruLu7s2jRfIYN68/Spavx8vIGYMqUiaxcuZTOnbtRtmwQu3ZtZ+zYjzGZEmnZsi0AZ8+eoXfvrvj55Wbw4OF4e/sQEXHCJkEBsGrVcoKCKvDGG+9w9uwZpk6diJeXN336DADg+vUYPDxyMmDAENzd3Tl79gxz5swgMvIao0a9neY9hYdP5uuvv6R7914UL16CLVs2ER4+OdnzeOutERw48Dtdu/akcOHC7N69k/ffH427uzshIaEA7Ny5nTFjPqRRo6bUrfscR48eZvToEQ/9Di5fvrfHTd68z1jLJk4cy5o1X9O5c1dKlw7k4MEDTJs2GRcXF5o3b0X58hXx9c3Fxo3rKVmytLXd3r2/EhUVSf3695bKO3LkMEOG9KNChUq8//4nREdHEh7+ORERJwkPn4OPjy8ffvgpb7zxKr169aNChXv7Jfn4+GIymRg2bCAXL56nT58BeHn5sHLlUoYM6ce0aXMoWbKUtd8jRw5z8eIFevTojbu7B35+uTP8OdlLSRsRERERERERERERsUtYWE1Klw4kd+48XLhwnvnz59C3b3fmzFn8RPalcXfPyUcffYqDg4NNeWzsdd5//xMqVaoMQPnylWjRojHLln1B7979iYmJYdWqZbRr14nu3XsBUKVKNWJiYpg7dxbNm7fCaDQyZ84MHB2dmDZtNm5uOQCoXLlqsjh8fHx5++0PAKhWrTrHjh1hy5ZN1qRN0aLF6N9/sLV+2bJBZMuWnQ8/fJuhQ18nW7a/l0D75z3Fxl5n9epVdOnSnY4dXwagatUQBg3qy5Url63t9u79jR07tjFu3OdUqVLt/2OtRmTkNebMmW5N2syfP5ugoArWZFHVqiEkJCQwb96sdD1ziwUSExMxmRI5cuQwCxbMJSQklNKlAwE4f/4cq1Yt5/XXR9GkyYvWZ3b79m3mzp3JCy+0wGAwULdufX78cQP9+g2y3uuGDesoUsTfmvRbsGAO3t4+jBkzwbpcmZ9fHoYO7c/u3TsJC6tJQMC9mT758xewWWJvx46tHD78J599NpmqVUOs99q2bXMWLpzDhx9+aq0bG3udmTPnkzt3HmvZoz6nR5W15r+JiIiIiIiIiIiISJY3ePCrPPdcQ4KCKtCwYRM+/3wGAEuWLHoi/VerVj1ZwgYgR44c1oRN0nFwcBUOHToIwKFDB0lMTKR27Xo27erWrU9MTDRnz54BYM+eX6lVq641YZOafyZyChcuwtWrV6zHFouF5cu/oGPH1tSpE0qtWtV47703MZlMXLhw7oH3dOLEXyQk3CE0tKZNvRo1bI9/+eUnPDxyUrFiMImJidafypWrcuzYUUwmEyaTiaNHD1OzZi2btrVq1X3g/d1v9eoV1KpVjbp1w+jXrycuLi68886H1vO//vozALVr17WJIzi4CpGRkdZEU716Dbhy5TIHDuwH7i0Bt23bFurVa2C91oED+6hR41mb/WWqVKlGjhzu1nap+f33/bi5uVkTNgCOjo48+2xtDhz43aZu0aLFbRI2GfGcHpVm2oiIiIiIiIiIiIjII/H19aVcufIcPXr4ifTn7e2dYrmnp1eKdU+fjgAgLi42xfZeXj4A1j1Trl+PwdfXN804cuRwtzl2cnKy2a9m+fIvmDJlIu3bd6ZixWDc3d05fPgQ48b9L9m+Nv+MKTLy2v/HZntPScu8Jbl+PYbY2OvUqlUtxRgjI69hNBoxmUzJ2qb2HFNSp0592rfvxJ07Cfz0004WLpzLmDEf8e67H1njsFgsNGhQJ8X2ly9fJk+evJQqVYZ8+fKzYcM6goIq8NNPO4mPj7NJ2sTFxSWLNSnepHeYmri42BTbenn5WN/v/de7X0xM9CM/p0elpI2IiIiIiIiIiIiIZDpnZxfu3r1rUxYXF5dK7eSzbODel+7/FBUVhY/PvQSMh4cHANHRUeTK5WetEx0d+f/ncwKQM6cn165dsyv+lGzevInQ0Jr07t3fWnbqVEQqtW3vKSnm6OhofH1z3RdrlE09d3cPPD29GDt2YopX9fLyxmAwYDQak7WNiopKsU1KPD09rfvQBAWV59atm6xcuYw2bdpTpkwgHh45cXBwYPr0ORgMxmTtCxYsZP17vXoN+PrrLxk8eDgbN66ndOlAm2X13N09iI5O+V26u3s8ME4PD49k9wn33nHS+03yz9lanp5ej/ycHpWWRxMRERERERERERGRR3Lt2lUOHNhPqVKl066cCj8/P86cOY3FYrGW/fLLT3ZdIz4+nj17frU5/u23X6z7rpQqFYijoyObN2+yaffjjxvx8vKmQIGCAAQHV2HLlk3cvHnjYW8HgDt3buPk5GRTtn79D+lq6+9fFGdnF3bs2GpTvn277XHlylWIiYnG0dGJkiVLJ/txcnLCaDQSEFCSbdu22LTdssX2OdijW7dXcHNzY+HCOQDWZemuX49JMQ5XVzdr23r1GhATE83OndvYuXObzSwbgHLlyrN9+xYSExOtZb/++hPx8XGUK1cewPpc/zljqVy58ty4ccNm7CQmJrJt2xbKlQt64D09judkL820EREREREREREREckgvrnd066URfq8ffs2u3fvAODSpYvcuHGDzZs3AlC+fCXrslyDBvXh0qWLLFv2FQAbNqxl164dhISE4uubiwsXzrFw4TwMBiMvvdTxoe+jVq26fPvt14wfP4YaNWpx8OABu78s9/DIySefvE+3bq/g7u7OokXzsVgstGnTDrg3W6Rly7Z88cUCnJ2dKVOmLLt372TDhrUMGfIqRuO9GSJdu/Zk167t9OnTgw4dOuPj48upUye5ffs2HTp0SXc8lStXZcWKpaxatYwCBQqxbt33nDt3Lu2G3Jvt8+KLLVmwYA7Ozs4UL16CzZs3WvfdcXAw/H8f1QgNrcGwYQPo0KEzRYsW59atW0REnOT8+bOMGDEagC5dujFixDA++uhd6tZ9jqNHD7Nu3ffpvpd/8vDIScuWbVm4cC6nTkVQuHARWrRozbvvjqZdu06ULh1IYmIiZ8+eYd++3/j448+sbYsU8ado0eKMH/8pCQkJ1K1b3+banTt3o0+fbrz22hBatWpLVFQk4eGfU6pUGUJCQgHw9vYhRw53Nm5cR968z+Ds7EzRosUJCQmjVKkyvPfeaHr37o+3tw8rVy4jMvIanTp1S/O+Mvo52UtJGxEREREREREREZFHZDZbMJnMtOhQIVP6N5nMmM2WtCveJzo6itGjR9iUJR1PmhSOl1fw/1/73kb2SfLmzce1a1eZNOkz4uLicHd3p2LFyvTo0Ytnnsn30PdQrVp1+vYdyMqVy/jhh2+pVi2U4cNHMnhw33Rfw8fHhz59BjJ16kTOnz9HkSL+jBs3GW9vH2udfv0G4e7uzpo1XzF//mzy5HmG4cNH0rx5S2udAgUKMm3aHKZP/5zPPvsEk8lEgQIF6djxZbvu6eWXexITE8OsWdOBe4mpwYOH8/rrQ9LVvnfvASQmJrJw4TwsFjM1a9amQ4cujB8/hhw5cljrffDBGBYtmseXX67k8uWLuLnlwN+/KI0aNbXWCQt7luHDR7JgwZz/X5KsDO+++xGvvGLfPd3vpZc6sGrVMhYvns8bb7zD4MGvUrhwYVavXsW8ebPInt2VggULUbt23WRt69VrwPTpn1OpUhXrUnBJSpYsxbhxnzN9+hTefPM1smXLTlhYTfr3H2xNrBkMBkaNepsZM6YweHBfEhISWLHiG/LmfYaxYycyZcpEpk6dxO3btwgIKMm4cZ9TsmSpNO/pcTwnezhY7p9rJhnGZDITFfVoU+cygqOjAS8vN84s2MedK5kfT1bh4udGwc4ViI6+QWKiObPDkVQkjV+9J0kvjRmxl8aM2EtjJutLekf7hwznxsnU1gr/b3LzL0L58WM1frMwfcY8HZLe06HdE7gVdz6zw8lSsrvno3TIYI3hLEyfMxnj7t0EIiMv4uOTFycnZ5tzBoMDBkPKe608bmazxe6kTXo4Oho0XrKY998fzYEDv7NixTeZHUqK/o1jJi4ujoYNazNq1Ns2ibD7PeizAcDb2w2jMe0dazTTRkRERERERERERCQDPK7Eifx37du3hz/++J0SJUphNpvZtWsH69evZcCA9M3UkaePkjYiIiIiIiIiIiIiIllQ9uyu7Nq1g8WL53Pnzh3y5n2GAQOG0KZN+8wOTR4TJW1ERERERERERERERLKgkiVLER4+J7PD+M9zd3dnx47fnkhfaS+gJiIiIiIiIiIiIiIiIo+dkjYiIiIiIiIiIiIiIiJZgJI2IiIiIiIiIiIiIiIiWYCSNiIiIiIiIiIiIiIiIlmAkjYiIiIiIiIiIiIiIiJZgJI2IiIiIiIiIiIiIiIiWYBjZgcgIiIiIiIiIiIi8m9gMDhgMDhkSt9mswWz2WJXm3PnzrJkyUL+/PMgEREnKFiwEAsXLk9X21atmnLp0sVk5Zs27cTFxSXFNmFhwWled9Sot2nUqGm6YvinDz98hyNHDqX7Hh5VWFgwffsOon37Tk+kv8chLi6Ohg1rp/nc73/fRqORXLn8KF++Ij179iF37jxPKlwbcXFxLF/+BXXq1KdIEf9MieFxUNJGRERERERERERE5BEZDA54eWbHYDRmSv9mk4nomFt2JW4iIk6we/dOSpcug8Vixmw229VnrVp1eemljjZlzs7OqdYPD59rc9y7d1datWpLvXrPW8vy5ctvVwzy5CS9b5MpkcOH/2T27BkcP36U2bMX4ej45FMN8fFxzJ07E3//okraiIiIiIiIiIiIiMjfDAYHDEYj65dNJ/pK8hkoj5OXX16ea9sLg8HBrqRNaGhNatSoBfw9S8Ue3t7eBAaWTXf9lOr6+eWx6xopuXPnNi4u2R7pGllNVryn+993UFAFEhISmDFjKkeOHCIwsFwmR/dgWfF5pkZJGxEREREREREREZEMEn3lIlcvnM7sMNLFYMhaW5737/8Krq6ujBkzwVp2/PhRunbtwKRJ4VSseG95tbCwYHr16k9cXCxr137HrVu32LBhm7XN7t07mTp1IufPn6NwYX+GDn3dJjFkNptZsGAO3377NZGR18ib9xnatGlP8+YtbeI5dSqCGTOmsm/fHhIS7pA/f0E6duxC/fp/zwyyWMzMnj2dr75ahdlsIjS0JkOGvEb27NkBuHbtGjNmTGHfvr1ERl7Dz8+P2rXr0bVrT5tZSand0927d5kyZQLr1v2AxWKmTp36lC9fiffee5MVK74hb95nAEhISGDu3JmsX/8DUVGRPPNMPrp06cFzzz1vc0/ffLOaBQvmEB0dRWBgOfr0GfDQ76t48RIAXL58yZq0sVgsLF68gNWrv+Ty5Yv4+vrRqlUb2rbtAMDevb8xcGBvZs1aQMmSpa3XMplMvPhiIxo1akrv3v0B2L9/L+Hhn3Ps2FGyZ89GaGhN+vcfjIdHTi5evEDr1i8AMHr0COt1Vqz4BoDWrV9g1Ki3+eOP39m6dTO+vr4sWLCM2NjrfP75BHbu3MatW7cJCChB7979KV++ovUaSeOwYcMmzJgxlWvXrlKqVBlef/3NJzITTEkbEREREREREREREbHb+vVrWbPmKxwdHQkKqkCfPgMpWrTYE+l75collC5dlhEjRmMyJVrLIyMjGTfuf3Tr9gru7u4sWjSfYcP6s3Tpary8vAGYMmUiK1cupXPnbpQtG8SuXdsZO/ZjTKZEWrZsC8DZs2fo3bsrfn65GTx4ON7ePkREnODy5Us2caxatZygoAq88cY7nD17hqlTJ+Ll5W1Nhly/HoOHR04GDBiCu7s7Z8+eYc6cGURGXmPUqLfTvKfw8Ml8/fWXdO/ei+LFS7BlyybCwycnex5vvTWCAwd+p2vXnhQuXJjdu3fy/vujcXd3JyQkFICdO7czZsyHNGrUlLp1n+Po0cM2CQ97Xb58b0ZZUuIIYOLEsaxZ8zWdO3eldOlADh48wLRpk3FxcaF581aUL18RX99cbNy43iZps3fvr0RFRVoTYkeOHGbIkH5UqFCJ99//hOjoSMLDPyci4iTh4XPw8fHlww8/5Y03XqVXr35UqHAvoefj40tk5DUApk//nJCQMN5550PMZjMmk4lhwwZy8eJ5+vQZgJeXDytXLmXIkH5MmzaHkiVLWeM5fvwY0dEL6d17AGazicmTx/Pee6OZPt12ib/HQUkbEREREREREREREbFLWFhNSpcOJHfuPFy4cJ758+fQt2935sxZ/ERmI7i75+Sjjz7FwcHBpjw29jrvv/8JlSpVBqB8+Uq0aNGYZcu+oHfv/sTExLBq1TLatetE9+69AKhSpRoxMTHMnTuL5s1bYTQamTNnBo6OTkybNhs3txwAVK5cNVkcPj6+vP32BwBUq1adY8eOsGXLJmvSpmjRYvTvP9hav2zZILJly86HH77N0KGvky3b30t2/fOeYmOvs3r1Krp06U7Hji8DULVqCIMG9eXKlcvWdnv3/saOHdsYN+5zqlSp9v+xViMy8hpz5ky3Jm3mz59NUFAFa7KoatUQEhISmDdvVrqeucUCiYmJmEyJHDlymAUL5hISEkrp0oEAnD9/jlWrlvP666No0uRF6zO7ffs2c+fO5IUXWmAwGKhbtz4//riBfv0GWe91w4Z1FCnib036LVgwB29vH8aMmWDdL8fPLw9Dh/Zn9+6dhIXVJCDg3kyf/PkLpLjEXrFiJRgxYrT1eMeOrRw+/CeffTaZqlVDrM+gbdvmLFw4hw8//NRaNz4+jjlzFuPl5QXArVu3+Oijd7ly5TJ+frnT9bweVtaa/yYiIiIiIiIiIiIiWd7gwa/y3HMNCQqqQMOGTfj88xkALFmy6In0X61a9WQJG4AcOXJYEzZJx8HBVTh06CAAhw4dJDExkdq169m0q1u3PjEx0Zw9ewaAPXt+pVatutaETWr+mcgpXLgIV69esR5bLBaWL/+Cjh1bU6dOKLVqVeO9997EZDJx4cK5B97TiRN/kZBwh9DQmjb1atSwPf7ll5/w8MhJxYrBJCYmWn8qV67KsWNHMZlMmEwmjh49TM2atWza1qpV94H3d7/Vq1dQq1Y16tYNo1+/nri4uPDOOx9az//6688A1K5d1yaO4OAqREZGWhNN9eo14MqVyxw4sB+Au3fvsm3bFurVa2C91oED+6hR41lrwgbuJddy5HC3tktL9eqhNse//74fNzc3a8IGwNHRkWefrc2BA7/b1C1WLMCasIF77xXgypUrPG6aaSMiIiIiIiIiIiIij8TX15dy5cpz9OjhJ9Kft7d3iuWenl7Jyry9vTl9OgKAuLjYFNt7efkA92a3wL1lzXx9fdOMI0cOd5tjJycnEhISrMfLl3/BlCkTad++MxUrBuPu7s7hw4cYN+5/NvVSiilpma/7kwf3jm3rXb8eQ2zsdWrVqpZijJGR1zAajZhMpmRtU3uOKalTpz7t23fizp0EfvppJwsXzmXMmI94992PrHFYLBYaNKiTYvvLly+TJ09eSpUqQ758+dmwYR1BQRX46aedxMfH2SRt4uLiksWaFG/SO0xL0jv9+5qxKV7Ty8vH+t6TuLsnf68ACQl30tX3o1DSRkREREREREREREQynbOzC3fv3rUpi4uLS6V28lk2ADEx0cnKoqKi8PG5l4Dx8PAAIDo6ily5/Kx1oqMj//98TgBy5vTk2rVrdsWfks2bNxEaWpPevftby06dikiltu09JcUcHR2Nr2+u+2KNsqnn7u6Bp6cXY8dOTPGqXl7eGAwGjEZjsrZRUVEptkmJp6endR+aoKDy3Lp1k5Url9GmTXvKlAnEwyMnDg4OTJ8+B4PBmKx9wYKFrH+vV68BX3/9JYMHD2fjxvWULh1os6yeu7sH0dEpv0t3d490xfvPiVgeHh7J7h/uvfuk954VaHk0EREREREREREREXkk165d5cCB/ZQqVTrtyqnw8/PjzJnTWCwWa9kvv/xk1zXi4+PZs+dXm+PffvvFuu9KqVKBODo6snnzJpt2P/64ES8vbwoUKAhAcHAVtmzZxM2bNx72dgC4c+e2dZZGkvXrf0hXW3//ojg7u7Bjx1ab8u3bbY8rV65CTEw0jo5OlCxZOtmPk5MTRqORgICSbNu2xabtli22z8Ee3bq9gpubGwsXzgGwLkt3/XpMinG4urpZ29ar14CYmGh27tzGzp3bbGbZAJQrV57t27eQmJhoLfv115+Ij4+jXLnywP2zX2xnLKWmXLny3Lhxw2ZMJSYmsm3bFsqVC7L39h8bzbQRERERERERERER+Q+6ffs2u3fvAODSpYvcuHGDzZs3AlC+fCXrslyDBvXh0qWLLFv2FQAbNqxl164dhISE4uubiwsXzrFw4TwMBiMvvdTxoeOpVasu3377NePHj6FGjVocPHjA7qSCh0dOPvnkfbp1ewV3d3cWLZqPxWKhTZt2wL3ZIi1btuWLLxbg7OxMmTJl2b17Jxs2rGXIkFcxGu/NEOnatSe7dm2nT58edOjQGR8fX06dOsnt27fp0KFLuuOpXLkqK1YsZdWqZRQoUIh1677n3LlzaTfk3myfF19syYIFc3B2dqZ48RJs3rzRuu+Og4Ph//uoRmhoDYYNG0CHDp0pWrQ4t27dIiLiJOfPn2XEiNEAdOnSjREjhvHRR+9St+5zHD16mHXrvk/3vfyTh0dOWrZsy8KFczl1KoLChYvQokVr3n13NO3adaJ06UASExM5e/YM+/b9xscff2ZtW6SIP0WLFmf8+E9JSEigbt36Ntfu3Lkbffp047XXhtCqVVuioiIJD/+cUqXKEBJyb68ab28fcuRwZ+PGdeTN+wzOzs4ULVo81XhDQsIoVaoM7703mt69++Pt7cPKlcuIjLxGp07dHvo5ZDQlbUREREREREREREQyiJdf3qemz+joKEaPHmFTlnQ8aVI4Xl7BANaN7JPkzZuPa9euMmnSZ8TFxeHu7k7FipXp0aMXzzyT7yHvAqpVq07fvgNZuXIZP/zwLdWqhTJ8+EgGD+6b7mv4+PjQp89Apk6dyPnz5yhSxJ9x4ybj7f33/ib9+g3C3d2dNWu+Yv782eTJ8wzDh4+kefOW1joFChRk2rQ5TJ/+OZ999gkmk4kCBQrSsePLdt3Tyy/3JCYmhlmzpgP3ElODBw/n9deHpKt9794DSExMZOHCeVgsZmrWrE2HDl0YP34MOXLksNb74IMxLFo0jy+/XMnlyxdxc8uBv39RGjVqaq0TFvYsw4ePZMGCOf+/JFkZ3n33I155xb57ut9LL3Vg1aplLF48nzfeeIfBg1+lcOHCrF69innzZpE9uysFCxaidu26ydrWq9eA6dM/p1KlKtal4JKULFmKceM+Z/r0Kbz55mtky5adsLCa9O8/2JpYMxgMjBr1NjNmTGHw4L4kJCSwYsU3qcZqNBoZO3YiU6ZMZOrUSdy+fYuAgJKMG/c5JUuWeuhnkNEcLPfPNZMMYzKZiYp6tKlzGcHR0YCXlxtnFuzjzpXMjyercPFzo2DnCkRH3yAx0ZzZ4Ugqksav3pOkl8aM2EtjRuylMZP1Jb2j/UOGc+NkamuF/ze5+Reh/PixGr9ZmD5jng5J7+nQ7gncijuf2eFkKdnd81E6ZLDGcBamz5mMcfduApGRF/HxyYuTk7O13GBwwMszOwZj8r08ngSzyUR0zC3M5oz9utfR0aDxksW8//5oDhz4/YEJisz0Xx0zqX02JPH2dsNoTHvHGs20EREREREREREREXlEZrOF6JhbGAwOaVd+TP1ndMJGMt++fXv444/fKVGiFGazmV27drB+/VoGDEjfTB15+ihpIyIiIiIiIiIiIpIBlDiRjJY9uyu7du1g8eL53Llzh7x5n2HAgCG0adM+s0OTx0RJGxERERERERERERGRLKhkyVKEh8/J7DDkCUp7ATURERERERERERERERF57JS0ERERERERERERERERyQKUtBEREREREREREREREckCslzS5vTp07z11ls0a9aM0qVL06RJk2R1OnXqRIkSJZL9nDhxwqZeXFwco0aNokqVKlSoUIGBAwdy5cqVZNfbu3cvbdu2pVy5ctSuXZsZM2ZgsWjDMBEREREREREREREReXIcMzuAfzp+/Dhbt24lKCgIs9mcavKkYsWKvP766zZl+fPntzkePHgwf/31F++88w4uLi5MmDCBnj17smrVKhwd79366dOn6d69O6GhoQwePJijR48yduxYjEYj3bt3fzw3KSIiIiIiIiIiIiIi8g9ZLmlTp04d6tWrB8CIESM4ePBgivU8PDwoX758qtfZt28fO3bsYPbs2YSFhQFQpEgRGjVqxPr162nUqBEAs2fPxsvLi3HjxuHs7ExISAhRUVGEh4fTqVMnnJ2dM/YGRUREREREREREREREUpDllkczGDImpG3btuHh4UFoaKi1zN/fn1KlSrFt2zabenXr1rVJzjRq1IjY2Fj27duXIbGIiIiIiIiIiIiIiIikJcvNtEmvX375hfLly2MymQgKCmLQoEFUrlzZev7kyZMUKVIEBwcHm3b+/v6cPHkSgJs3b3Lx4kX8/f2T1XFwcODkyZNUrVr18d+MiIiIiIiIiIiIPPUMBgcMBoe0Kz4GZrMFs9m+fbpnz57O3Lkzk5UXKeLPwoXLATCZTCxevIDvvvuGy5cv4e3tS61adejatSeurq4AXLx4gdatX7C2d3Z2wdPTkxIlSlK/fkNq166b7HvatGLx9PTE378Y3bv3IiioQrrv6fjxo2zbtoUOHbqQLVu2dLdLS1hYMH37DqJ9+06p1unf/xX279+b4rnw8LkEBpbNsHiStGrVlOrVwxg69PW0K8tT4alM2lSuXJlmzZpRuHBhrly5wuzZs+natSsLFy6kQoV7v8CxsbG4u7sna5szZ07rkmtxcXHAvaXW7ufs7Ez27Nm5fv36I8Xp6Jj5E5mMxsyPISvT88nakt6P3pOkl8aM2EtjRuylMZP16d2kTc8o69JnzNNB7ydtekZZlz5nMobZnHLywWBwwMvLNcNWErKX2WwmOvqm3YkbFxcXJk4MtylLSnY4OMC8ebOZM2cmPXr0oUyZQE6e/Ivp06dy7dpV3n77A5t2vXr1o0KFYBIT73L58iW2b9/CW2+NICysJh98MMa6z3h6Yrl69TLz5s1m0KA+zJmzCH//Yum6n+PHjzF37kxatmyboUmb9CpbNoh+/QYnK/f3L/pY+vvoo09xd/dIu+ITkpSbc3CAVLar/9czGh0eKTfwVCZtBg4caHNcq1YtmjRpwtSpU5k5M3lmODPc+5B2y+wwJA0eHtkzOwRJB70nsZfGjNhLY0bspTEjTzON36xP70iedhrDWZ/e0aO5fdvItWuGZF/MGo0GDAYDl747SkLkzScak7OPK3kal8DJyYjJZE53u3szgwyULx+Uap3169fSoEEjunbtBkCVKlWIi7vOwoXzATOOjo7WRGChQoVsrtW4cRO++moVn3zyIUuWLKBr1x52xVK2bFlefLEJ33zzJcOHj0j3PQE4Oqb9xfnt27ftSuyk9WW8g4MDHh7uD3yeGa106dJPrC97/BeTw2bzvTGcM6frIyUMn8qkzT+5urry7LPPsm7dOmuZh4cHly5dSlb3+vXr5MyZE8A6Eydpxk2ShIQEbt26Za33MMxmC7GxT/bDOSVGo0H/IX6A2Nhbdv2HTJ6spPGr9yTppTEj9tKYEXtpzGR9+t+/adP4zbr0GfN00OdM2jSGsy59zmSMhIQ7mM1mTCYLiYnJn2NC5E3uXLmRCZGByWROMabUJM3KSa2NgwMkJibi5uZmUyd7djfM5qS+zNbxlFL/TZq8yNdfr2blyuV06tTNrlh8fXPj6enF+fPnreXff7+GZcsWc/bsGTw8ctKwYRN69OiN0Wjk++/X8NFH7wLw/PN1AciTJy8rV66xngsPn8OsWeEcPHiARo2aMnTo65w48RdTpkzgwIH9GI1GKleuSv/+Q8mTJ49NjKm98yQWiwWLJfXnCbB3728MHNib8eM/57vv1rBz53Y8PDxo0aI1HTp0san71VerWLhwLjEx0ZQtG0TfvgPp1q0jo0a9TaNGTYHky6N9+OE7HDlyiCFDXmPy5HGcPXuGIkX8GTZsJCVLlrKJdcmSRXzzzWouX76Ir68frVq1oW3bDqnGnh4ODvc+a0wm839upo3JZMFsNnP9+k1u3TIlO+/hkT1dyax/RdImJf7+/uzevRuLxWKzXmJERAQBAQHAvWRP3rx5rXvc3F/HYrEk2+vGXvZ8QErmsPc/ZJI59J7EXhozYi+NGbGXxow8zTR+sz69I3naaQxnfXpHj8Zk+vd9E52YmGhzbDQacXBwwGKBF15ozqJFCwgLe5ZSpcpw6tRJVq1aTvPmLdNc7ixJ5crVWLBgDpcuXSRPnrzpjuvGjXhiY6/j65sLgKVLFzFt2mTatGlP//6DOXXqFDNmTMVsNtOnzwBCQsLo0qU78+fP5rPPJuPmlgNnZyeba7777pu88MKLdO7cDReXbFy+fIl+/XqSL19+Ro9+n4SEO8yYMY0BA15h/vwluLrat5qSxWJJ9jwdHBwwGo02ZZ9++jENGjTio48+Zfv2LUybNpmiRYtTrVp1AHbs2MrYsR/TtGlzatWqy/HjR3nrrZHpiiEqKpKJE8fSocPL5MiRg+nTP2fUqOEsX/619Z1NnDiWNWu+onPnbpQuHcjBgweYNm0yLi4uNG/eyq57tr1/2z//i9JK7qXlX5G0uXnzJlu2bKFs2b83cqpZsyZTp05l9+7dVK9+b6BHRERw6NAhevToYVNv06ZNvPrqqzg53fsF/v777/Hw8LDujyMiIiIiIiIiIiLyb3Tr1i1q1apmUzZ69Hs0aNAIgC5dunH79h0GD+6L5f+/iW/QoCEDBw5Ldx9+frkBiIyMTDNpk5TwuHr1Cp9/Ph6TyUStWnW5efMGs2fPoH37zvTq1Q+4lwxycnJk8uTxtG/fCS8vL/Llyw9AiRKl8PT0THb9Zs1a0LHjy9bjyZPHYTIlMn7853h43Ft5KSCgJB07tub779fQqtVL6b5PgN27dyZ7nkajka1bf7Ypq1WrDt279wIgOLgKu3fvZMuWTdakzfz5s6lUqTKvv/4mAFWrhpCYmMisWbb7D6UkNjaWyZNnWPfRyZYtGwMH9ubPPw8SFFSe8+fPsWrVcoYPH0mzZi0AqFy5Krdv32bu3Jm88EKLTNubSbJg0ubWrVts3boVgPPnzxMfH8/atWuBe+slnjx5klmzZlG/fn3y5cvHlStXmDt3LlevXmXixInW61SoUIGwsDBGjRrF66+/jouLC+PHj6dEiRI899xz1nrdu3dnzZo1DBs2jHbt2nHs2DFmz57NkCFDcHZ2frI3LyIiIiIiIiIiIvIEubi4MGWK7T7hzzyTz/r3FSuWsmLFUgYMGEpAQAkiIk4ya9Y0xo//lGHDXk9nL/eSPfctiJSifyaQ3N09GDLkNapWDeHnn3dz69ZNateuazOTJTi4Knfu3OHkyRNUqFApzUiqVw+zOf799/1UrBhsTdgAFCpUmGLFinPgwO92J23KlSvPwIFD/1Ga/MYrV/77Ph0cHChUqDBXrlwBwGQycezYUfr1G2zTpkaNWulK2vj65rImbACKFLm3otTVq5cB+PXXewmkWrX+j737DrOivtsGfp+zC0hbigJWFDCiRhTsBXtJBI0tmmhsEbuC2KKPUaNJLPGxYIkVYmwxwWiMUayJ0VieGGOLNSpK7BjpCgK7+/7hyyYrICyL7iz7+VwXF3tmfjPzPTNfZpdz78xs87l9uWFuuum6jB//QYOuiGLxKlxo89FHH+WYY46pN23O6+uvvz7LLrtsZs2alYsuuiiTJk1K27ZtM2DAgJx55plZe+216y03YsSInHPOOTn99NMze/bsDBw4MKeeemq9y/ZWXnnljBo1Kueee24OPfTQdO3aNcOGDctBB83//ooAAAAAAEuCcrmc1Vef98PsJ0+elEsvHZEjjxxWF170779u2rdvnx//+LTsued307PnygvcxpwwomvXZb5w3H8CpFI6d+6c7t171F3xMXnypCTJQQftO59tfLDAOpKkS5el672eOnVKvva11eY5bsqUyQu1zv/WoUOH+e7P/zbneetztGrVqu7Z65MmTUx1dXU6d+7yuZrqv/6iGv5bZeVnd5iaOXNmks/2ZW1tbQYP3m6ey3/wgdCmKRUutFlxxRXzyiuvfOGYUaNGLdS6OnbsmLPPPjtnn332F45bd911M3r06IWuEQAAAABgSffOO29n5syZ+drX+tabPuf1O++8vVChzRNP/F+6deueZZdd9gvHfVGA1LFjVZLkrLP+Nz169Jhr/nLLLb/AOpLUe/55klRVVWXixAlzjZs48aOstNKC39uXoXPnLqmoqMikSRM/V9PE+SzRMFVVnVIqlXL55SPrHhny3xbmmPLlKVxoAwAAAABA05tztcUrr7ycddb5z/O/X3nlpSQLF5T8/ve35eWXX8xhhx3dqFrWWmvtLLXUUvnwww+y5ZZbz3fcf64q+XSh1rv22v1zxx2/y5QpU1JV9Vkw9K9/vZnXX38tgwd/q1E1L6qKioqstlrfPPLIQ9lrr73rpv/lL39eLOtfb70NkiSTJ0/OwIFbLJZ1svgIbQAAAAAAFpPWS7dbYrbZtevS2XLLrTNy5JWprq5O376r5403Xs+oUVdn/fU3zCqr9Ko3/u2338rzz/8j1dWz88EH7+fhh/+cP//5j9lii62zzz77NaqWjh07ZsiQw3P55Zdm/PjxGTBgvVRUVOTdd9/OX/7ycM4667wstdRSWWWVVZIkt912SzbffKsstdRS6dNn1fmud6+99sldd/0hxx13dPbf/6DMnPlprrnmivTosWwGDdq5wXVOnTo1zz//j7mmr7jiSuncufNCr+eAA4bk5JOPz89+9tNsvfV2+ec/X87dd9+ZZO6rhRqqZ8+Vs/vue+anPz09e++9X9Zcc63Mnj07b731rzz99JM555wLGrV+GkdoAwAAAADQSDU1tampqcmyg/suePCXsv2a1NTULvb1nn76mRk58prcfvtv8+GHH2bppZfJDjt8MwcddNhcY6+66udJktatW6dz5y5ZbbW++clPzs1WW23b6KAhSfbee99069Ytv/nNTbn11t+ksrIyK6ywYjbddPO655ivttrqOeigQ3Pnnb/Pr351fbp375Hf/vYP811njx7L5rLLrs7Pfz4iP/7xqSmXK7LBBhtm6NDj0q5d+wbX+I9/PJvDD//+XNNPO+3H+cY3Bi30egYO3DInnHByrr/+2tx7791Zc82v54QTTs6xxx491zNrFsXw4SemZ8+V8/vf35Zf/nJk2rZtl549V87WW2/b6HXTOKXa2trF/y+ZVFfXZMKEj5u6jFRWltOlS/v86/qn8+n4pq+nKNp0b5+e+w/IxIkfZ/bsmqYuh/mY07+OEwtLz9BQeoaG0jPFN+cYPXPsCfl47BtNXU6htO/dK/0vOl//FphzTPMw5zi9+PiITJ/6TlOXUyhtO66QNTcZrocLzHlm8Zg1a2Y++ui9LL30cmnVqnW9eeVyKeVy48OJRfFZaLT4P+qtrCzrl4K4887bc+65P80tt9yx0M/waQottWe+6NyQJF27tk9FRXmB63GlDQAAAADAYvBlBSe0PFOmTM4vfnFN1ltv/bRr1z4vvfRCrr/+2my++ZaFDmxoPKENAAAAAAAUSGVlZd599+088MA9mTp1ajp37pJvfGNQjjhiaFOXxpdMaAMAAAAAAAXSrl37nHfeiKYugyaw4BuoAQAAAAAA8KUT2gAAAAAAABSA0AYAAAAAAKAAhDYAAAAAAAAFILQBAAAAAAAoAKENAAAAAABAAVQ2dQEAAAAAAEuCcrmUcrnUJNuuqalNTU3tIi//+OOP5tZbf5OXX34xU6dOTVVVp6y++hrZccfB2Wqr7VIul/Pyyy/mtttuyQsv/CP/+te4bLLJZjnvvBH11vPvf/87o0fflCee+GveeeftdOjQIeusMyCHH350ll12ubpxY8b8IWeffWbd68rKynTv3iPbbLN9Djzw4Cy11FKL/F6gORPaAAAAAAA0UrlcSpcu7VIuN83NjWpqajJx4ieLFNxcddXPc8MN12aLLbbOscf+IEsvvUwmTJiQv/zlzznjjFPzv//bMRtttEmee+7ZPPvs01lzzbXy6aefznNdr7zyUh566MEMHvytfP3r/TJp0qRcd93IHHLIAbn++t+kS5cu9cZfcMGlad++Q2bPnpWXXnox11xzRaZOnZITTzxlEfYCNH9CGwAAAACARvrsKpty7rrrrkyYMOEr3XbXrl0zePDglMulBoc2jz32SG644dp8//uHZMiQw+rN22ab7fLd7+6TUumzIOrb3/5O9tpr7yTJ0UcfOs/1rb12/9x0029TWfmfj5779Vs7e+yxU+65567svfe+9cb37btGOnfunCTp33/dfPjhB7nvvnuENrRYQhsAAAAAgMVkwoQJGT9+fFOXsdB+85ubsvTSy+SAA4bMc/7Xv75WZs+uSZKFuoqoY8eOc03r3r1HOnfukn//+8MFLt+uXfvMnj17geNgSdU01+oBAAAAANCkZs+enX/849mst94G9a6MWdz+9a9xmThxQlZZpddc82pqqjN79uzMmDEjTz/99/zhD7/L1ltv+6XVAkXnShsAAAAAgBZoypTJmTlzZrp371Fvem1tbaqrq///q3JqahbuKpt5qa2tzYgR52eZZbplu+2+Mdf8b32r/rQBA9bL0KHHLdK2YEkgtAEAAAAAaMFKpVK913/+8x9z2mkn173effc9c9xxJy3Sun/xi6vz978/kQsuuDRt27ada/6IEZenQ4cOmT27Om++OTajRl2VU045IRdeeNkiB0XQnAltAAAAAABaoKqqTmndunXGj/+g3vT11tswI0denyQ5+eRFv+rljjt+l2uvvSYnn3xa1l9/w3mOWXXV1dK5c+ckyVpr9UvHjh3zwx/+II8//mg222zzRd42NFeiSgAAAACAFqiysjL9+q2Tv//9b/91O7Skqqoqq6++ZlZffc1UVrZapHU/9NCDueCCc3PwwYdnp512WejlVl75s+fevPHG64u0XWjuhDYAAAAAAC3Ud77zvfz73x/mhhuuXWzrfOqpJ3PmmT/MzjvvmgMPPLhBy44d+1lYM+fqG2hp3B4NAAAAAKCF2nTTgdl33wMzcuSVefXVV7LNNjtkmWWWybRp0/Lss09nwoSP0q5d+yTJxIkT88wzf0+STJo0KdOnT8+DDz6QJNlkk4FZaqml8uabb+SUU07IiiuulG98Y1Cef/4fddvq0qVLVlhhxXrbf+WVl9K+fYdUV1dn3Lg3MmrUVenadelsscXWX9EegGIR2gAAAAAALCZdu3Ztdts8/PCjs/ba/XPbbaNz4YXnZtq0aamq6pS+fVfPD3/4o2y99fZJPrtl2WmnnVxv2Tmvb7nljiy33PJ58cXnM23atEybNi1HHDGk3tgdd9wpP/zhGfWmHX/80CRJuVzOMst0y3rrbZCDDz48VVWdGvWeoLkS2gAAAAAANFJNTW1qamoyePDgJtp+TWpqahd5+U03HZhNNx041/TKynJmz65Jkqy77vp55JEnv3A9gwbtnEGDdl7g9hZ2HLQ0QhsAAAAAgEaqqanNxImfpFwuNdn2GxPaAMUgtAEAAAAAWAwEJ0BjlZu6AAAAAAAAAIQ2AAAAAAAAhSC0AQAAAAAAKAChDQAAAAAAQAEIbQAAAAAAAApAaAMAAAAAAFAAQhsAAAAAAIACENoAAAAAAAAUgNAGAAAAAGAxKJdLqawsN8mfcrnU4HpHjboq22+/+VzTL730omy++Qa5887b57vs7Nmz89vf/joHHLB3tt9+83zzm1vngAP2zoUX/iwzZ85scC3z8t5772bgwPXz4IMPLJb1fZExY/6QgQPXr/uz/fZbZJ999sjZZ5+ZF198/kvd9tFHH5of/GD4F44566wzst9+ezV43aNH/yqPP/7IIlZGU6hs6gIAAAAAAJq7crmULl3apVxumt+Tr6mpycSJn6SmprZR67n88ksyevSvcsIJ/5Oddtp1vuNGjDg/Y8b8Ifvtd2DWWmvtfPrpjLz66j9z771j8umnn6Z169aNqiNJll56mVx55bXp2bNno9e1sC644NK0b98hn346I//617jcddcdOeyw7+eww47Kvvse+JXV8XkHHnhwpk+f3uDlRo++OZtuOjCbbDLwS6iKL4PQBgAAAACgkcrlUsrlct547leZ/vH4r3Tbbdt3T6+190m5XGpUaHP11ZfnV7+6Pscff3J22WX3+Y6bMWNG7rzz9hxwwJB8//uH1E0fOHDLfP/7h6S2tnHBUZJ8+umMtGmzVNZaq1+j19UQffuukc6dOydJ1ltvg+yyy+4566wf5aqrfp5+/fpnnXX6f6X1zLHCCis2yXb56gltAAAAAAAWk+kfj8/0qe80dRkNNmrUVbn++l/k2GNPzG67ffsLx06fPj2zZ8/O0ksvM8/5pdJ/btVWW1ubm2++MXfc8bt88MF7WWaZ7vn2t/fKd77zvXrb/vWvb8zFF1+Riy++IK+++koOPviIbL31ttlzz2/lJz85N1tvvV3d+DFj/pDf/OamvPXWv1JV1Sk77rhTDj748FRUVCRJpk6dmssvvziPP/5opkyZnM6du6Rfv7Vz5pnnNHi/lMvlHHPMCXnwwT/ld7+7pS60+fa3d86mmw7MccedVDf24Yf/nFNOOSG33HJHlltu+STJFVdcmscffyTvvfdu2rfvkHXWGZChQ4/LMsvMe9/Nz1lnnZGXX34xN9wwum7a+PEf5MorL8tf//pYpk+fkTXWWDNDhx6X1Vdfo67G999/L7fddktuu+2WJMkpp/wogwbt3OD9wFdHaAMAAAAA0IJdd92oXHvtNRk27Ljsscd3Fji+S5cu6dFj2Vx33ai0a9cuG264SaqqquY59uKLz88f/nB79t//oKy55lp5/vnncsUVl6ZNmzbZddf/hEOzZs3KmWeemr322ieHHXZUqqo6zXN9v/71jbniikuz11775Oijh+fNN9/M1VdfnpqamhxxxNAkyaWXXpi//vWxHH740Cy77HL56KN/5//+77FF2DOfqarqlL59V88LL/yjwctOnDgh++33/SyzTLdMmjQxv/71TTn66ENz442jU1m56B/PT5kyJUceeXDatm2b4cNPTIcOHfLb347OMcccnl//+nfp0qVrzj77f3PiicekX7/++e53903iip3mQGgDAAAAANBCTZ8+Pddcc0V23nnX7LXXPgu93A9/eEbOOOOHOeOMH6ZUKmXllVfJwIFb5rvf3bfu9mLvvPN2br11dE444X/qbre2wQYbZcaMGbn22mvyrW/tXvcMoNmzZ+fQQ4/MttvuULeN9957t942P/nk44wadXX22Wf/HHbYUf9/fRunVavKXHrpRdlnn/3SqVPnvPTSC9luu29mxx13qlt2u+2+sUj7Z47u3XvklVdebvByp5zyo7qvq6urs9Zaa2e33QblqaeezIYbbrzI9dxyy82ZNm1qrrnmunTp0jVJst56G2bvvXfPzTffkCOPPCarrbZ6WrVqna5du37lt5lj0TXNU7EAAAAAAGhybdq0Sf/+6+b+++/Jc889s9DLrbvu+vnNb27PT35ybnbZZfdUV1fnxht/mf33/07+/e8PkyR/+9tfkyRbbbVNZs+eXfdn/fU3zEcffZTx4z+ot85NNhn4hdv8xz+ey/Tpn2Trrbf93Po2yqeffpqxY19Pkqy22uq5++4786tf3ZCxY19rwN74IrX5r7u+LbTHH380hx9+UL7xjS2z5ZYbZbfdBiVJ3nprXKOqeeKJ/8uAAeunY8equv1QLpfTv/+6eemlFxu1bpqWK20AAAAAAFqocrmcc8+9MEOHHpof/ODY/Pzn16RPn1UXatm2bdtm6623q3vezB/+cHt+9rOf5uabb8jQocdl8uRJqa2tzeDB281z+Q8++CDLLrtckmSppZZKu3btvnB7kydPSpIcdNC+85w/JwQ69tgfpKrqqvzmNzfm8ssvTvfuPbLfft9f4LN6vsj48ePTtWvDnkPz0ksv5OSTj8vmm2+Zffc9IJ07d02pVMphhx2YTz+duci1JJ/tixde+Ee22mruq3XcAq15E9oAAAAAALRgHTp0yIUXXpYjjhiS4447OldcMSrLL79Cg9ez88675oorLs2bb76Z5LNnwZRKpVx++ci0atVqrvE9e65c93VpIS5j6djxs+fmnHXW/6ZHjx5zzV9uueXr3s8xxxyfY445Pq+//lpuueXmXHDBuendu0/WWWdAg9/X5MmT8sorL2Wrrbatm9a6devMmjW73ripU6fUe/3ww39Ohw4d8uMfn1t3G7j333+vwdufl44dq7LRRpvmkEMOn2teq1atF8s2aBpCGwAAAACAFq5Ll6656KKf54gjhuTYY4/K5ZePzNJLz/vKktmzZ+eTTz5JVVVVvekTJ07Ixx9Py9JLL50kWW+9DZIkkydPzsCBWzS6xrXWWjtLLbVUPvzwg2y55dYLtUyfPqtm2LDjcuedv8+bb77R4NCmpqYml1xyQWbNmpXdd9+zbnq3bj0ybtwb9cY+8cT/1Xv96aczUllZWS+Quu++uxu0/flZf/0Nc999d2fllXulbdu28x1XWdkqM2c27qoevlpCGwAAAAAAstxyy+fCCy/NUUcdmuOPH5bLLrs6nTtXzTVu2rRp+e53d8s3vzk46667fqqqqvLee+/m5ptvSLlczq677pHksytpdt99z/z0p6dn7733y5prrpXZs2fnrbf+laeffjLnnHNBg+rr2LFjhgw5PJdffmnGjx+fAQPWS0VFRd599+385S8P56yzzstSSy2VI444KJtvvnV69+6Tiopy7rnnrrRq1WqhAptXXnkp7dt3yMyZn+Zf/3ozd911R1555eUcccSwrLXW2nXjtt56m5x//rn5xS+uTr9+a+fxxx/NCy/8o966Nthgo4wefXMuuui8bLHF1nn++edy771jGvSe5+e73/1e7r//nhx99KHZc8/vpkePZTNp0sS8+OILWWaZZfKd73wvSbLKKqvk739/Mn/72/+lY8eqLLfc8unUqfNiqYEvh9AGAAAAAGAxadu+e7PeZu/eq+Z//3dEhg8/Mj/4wfBccsnlqaysf7ut9u3bZ999D8hf//p4Hnzw/kydOjVdunTNGmusmR/+8Mz07bt63djhw09Mz54r5/e/vy2//OXItG3bLj17rpytt97285teKHvvvW+6deuW3/zmptx6629SWVmZFVZYMZtuunkqKz/7uLtfv3Vy77135d133025XErv3qvmZz+7KKus0muB6z/++KFJPntezzLLdEu/fuvkuONOyhprfL3euJ122jXvvPNObr/91owe/atsu+0OOeywo3LmmafWjdlkk4E54oihufXW0Rkz5g/p12+dnHfeiOy99+6L9N7/+4qdTp0656qrrs0111yRK664NFOmTE6XLl2z5pprZYsttqobd+ihR+WCC87ND394Uj755OOccsqPMmjQzou0fb4apdra2tqmLmJJVF1dkwkTPm7qMlJZWU6XLu3zr+ufzqfjm76eomjTvX167j8gEyd+nNmza5q6HOZjTv86TiwsPUND6RkaSs8U35xj9MyxJ+TjsW8seIEWpH3vXul/0fn6t8CcY5qHOcfpxcdHZPrUd5q6nEJp23GFrLnJcD1cYM4zi8esWTPz0UfvZemll6v37JByuZQuXdrVPbvkq1ZTU5OJEz9JTc3i/bi3srKsXwrghz88MZMnT85ll13d1KUsUEvtmfmdG+bo2rV9KioWfH5wpQ0AAAAAQCPV1NRm4sRPUi6XFjz4S9r+4g5saHpTpkzJs88+laeffsoVMi2E0AYAAAAAYDEQnLC4PfPMU/nJT07PgAHrZd99D2zqcvgKCG0AAAAAAKCAtthiq9x//8NNXQZfoaa5wSIAAAAAAAD1CG0AAAAAAAAKQGgDAAAAAABQAEIbAAAAAACAAhDaAAAAAAAAFIDQBgAAAAAAoACENgAAAAAAAAVQ2dQFAAAAAAAsCcrlUsrlUpNsu6amNjU1tQ1ebtSoq/LrX9+Y++//S73pl156UUaP/lX+539Oy9prD8jNN9+QF154Pm+88Xp69lw5N9wwep7ru/PO23Pjjddn/Pj3s9JKK+fQQ4/MZpttPte4119/LTfccG2efvrvmTx5Ujp2rEq/futk9933zPrrb9jg9wFLCqENAAAAAEAjlculdO7SPhVNFNpU19Rm0sSPFym4+bzLL78ko0f/Kiec8D/51rd2zYMP/imPP/5o1lzz66mtrUlNTc08l3vggXvzs5+dlf33PyjrrbdB/vjH+3LKKSfk5z8fmbXW6lc37i9/+XN+9KNT0qtXnxx66JFZYYUVM2nSxDz00IM57rijM2bMn9KhQ4dGvw9ojoQ2AAAAAACNVC6XUlEuZeQzb+S9aTO+0m0v12GpHNy/V8rlUqNDm6uvvjy/+tX1Of74k7PLLrsnSTbbbItsvvlWSZKzzjojL7/84jyXHTXqqmy77Q455JAjkiTrrrt+Xn/9tfzyl9fk/PMvSZJ89NG/89Of/ij9+vXP+edfnFatWtUtv9VW22bnnXdNZaWPrWm5dD8AAAAAwGLy3rQZ+deU6U1dxiIZNeqqXH/9L3LssSdmt92+XTe9XF7wo9HfeeftvPXWv3LEEcPqTd922x1y+eUXZ+bMmWndunX+8Ifb8/HHH2fYsOPqBTZzrLvu+o1/I9CMLfhfGwAAAAAAS7TrrhuVa6+9JsOGHZc99vhOg5f/17/eTJKsvPIq9aavssoqmTVrVt57790kydNPP5VllumWPn1WbWzJsEQS2gAAAAAAtGDTp0/PNddckZ133jV77bXPIq1j6tSpSTLXs2g6dqxKkkyZMjlJ8u9/j0+PHss2olpYsgltAAAAAABasDZt2qR//3Vz//335LnnnvnSt1cqlb70bUBzJbQBAAAAAGjByuVyzj33wqy0Us/84AfH5vXXX2vwOjp27Jgk+fjjafWmT506JUlSVdUpSbLMMt3zwQfvN7JiWHIJbQAAAAAAWrgOHTrkwgsvS+fOnXPccUfn3XffadDyPXuukiQZN+7NetPHjXszrVq1yvLLr5AkGTBg3Xz44fiMHfv64igbljhCGwAAAAAA0qVL11x00c9TKpVy7LFH5aOP/r3Qy66wwopZaaWeefDBP9ab/sc/3p/11tsgrVq1SpLsvPOuad++fS699MLMnj17rvU89dSTmTFjRuPeCDRjlU1dAAAAAADAkmK5Dks1620ut9zyufDCS3PUUYfm+OOH5corr0lSkccffyRJ8v777+Xjjz/Ogw8+kCTp33+9dOnSJUly0EGH5sc/Pi0rrLBiBgxYL3/60/158cXn8/OfX1O3/qWXXiannnpmTj/9f3LEEQdl9933yvLLr5BJkyblL3/5c+6//57cddcfAy2V0AYAAAAAoJFqampTXVObg/v3apLtV9fUpqamdrGsq3fvVfO//zsiw4cfmeOPPyYnnvjDnHbayfXGzHl9ySVXpkuX9ZMk22//zXz66YzceON1ufHGX6Znz5Vz9tnnZ6211q637Oabb5Vrrrk+N974y1x55aWZNGlSOnasytpr989FF/08HTp0WCzvA5ojoQ0AAAAAQCPV1NRm0sSPUy6Xmmz7ixLaDBlyWIYMOWyu6WuttXYeeOCRVFaWM3t2TR555MmFWt9OO+2anXbadYHjVl31aznjjLMaWi4s8YQ2AAAAAACLwaIGJwBzlJu6AAAAAAAAAIQ2AAAAAAAAhSC0AQAAAAAAKAChDQAAAAAAQAEIbQAAAAAAAApAaAMAAAAAAFAAQhsAAAAAAIACENoAAAAAAAAUQGVTFwAAAAAAsCQol0spl0tNsu2amtrU1NQ2aJmzzjojL7/8Ym64YfR8xxxxxCF5+um/J0kqKirSvn2HrLzyytloo02z227fTqdOnZMko0ZdlWuvveYLt7fsssvlt7/9Q84664zcffed8xxzxhlnZbvtvlH3euLEibnxxl/m0Uf/kvHj309lZaustlrffPObg7LjjjunoqKiQe8Zik5oAwAAAADQSOVyKZ07t0tFRdPc3Ki6uiaTJn3SoODmwAMPzvTp0xc4rl+/dXLUUcNTW1uTKVOm5Pnnn8vo0Tfnd7+7JRdccFlWXfVr2XnnXbPRRpvWLXPnnbfn/vvvycUXX1k3rXXrVnVfL7/8Cjn99J/Ota2VVlqp7uu3334rw4Ydnurq6nznO9/L6quvkZkzZ+app/6WSy65KJ06dc7mm2+10O8XmgOhDQAAAABAI5XLpVRUlHP+TX/P2x9M/Uq3vWKPjjnhe+ulXC41KLRZYYUVF2pcx44ds9Za/epeb7bZ5tlllz1y2GEH5PTTT86NN96S7t17pHv3HnVj/vrXx1Iul+st99/atGkz33lznHnmqamunp2RI29It27d66ZvvPGm2X337+Tjj6ctVP3QnAhtAAAAAAAWk7c/mJrX35nc1GUslIW5Pdr8LLvssjnggINz4YU/y5NPPpENN9x4sdb27LNP56WXXsjw4SfUC2z+e/uwJGqaa/UAAAAAAGjW5gQ1zz//3CItP3v27Ln+zDHnOTr/fcs1aAkKd6XNuHHjMmrUqDz77LN59dVX07t379x5538eSjVt2rRce+21eeihh/Lmm2+mdevWWXvttXPsscemb9++dePefvvtbLvttnOtf5111sno0fWT46eeeio/+9nP8tJLL2XppZfO3nvvnUMOOSSlUtM8NAwAAAAAoOjm3A5twoSPGrzsG2+MzVZbzX11zm233ZXu3Xvk3//+MEnSo4cramhZChfavPrqq3nooYeyzjrrpKamJrW19e/B+O677+Y3v/lN9thjjwwfPjyffvppfvGLX+Q73/lObr311vTp06fe+OOOOy4bbbRR3ev27dvXmz9u3LgMGTIkm222WYYPH55XXnkl559/fioqKjJkyJAv740CAAAAABTEf1/lkiSVlQv+6Pg/n902/JffV1hhxZx55tlzTe/adel6r/1iPS1N4UKbbbbZJtttt12S5OSTT87zzz9fb/6KK66Y+++/P23btq2btvHGG2ebbbbJr371q5x22mn1xq+88srp37//fLc3atSodOnSJRdeeGFat26dTTbZJBMmTMiVV16Z/fbbL61bt158bw4AAAAAoIA+f9XLI488ucBlPvxwfJJk6aWXXsDIubVu3Tqrr77mfOcvs0y3JMkHH7yfFVdcqcHrh+aqcKFNufzFj9lp167dXNPat2+fnj17Zvz48Q3e3sMPP5ztt9++XjgzaNCgXHXVVXn66afrXaUDAAAAALAkGjny+gYv89e/Pp4kWWuttRd3ORkwYP26bQhtaEkKF9osiilTpuTVV1/NppvO/VCqM844I8cee2w6d+6cbbfdNieccEI6d+6cJPnkk0/y3nvvpXfv3vWW6d27d0qlUsaOHduo0Kay8osDqK9CRUXT11Bk9k+xzTk+jhMLS8/QUHqGhtIzxefYLJh9VFzOMc2D47Ng9lFxOc8sHjU1S+btuuZ11csX3Zns/fffz3XXjcoqq/TOeuttsNjrWWed/lljja/nhhuuzZZbbpNlllmm3vwPPng/06ZNS58+qy72bbPo5vRMqZR87sknLUZFRalR2cASEdr87//+b0qlUvbee++6aa1bt87ee++dgQMHpqqqKs8++2yuvPLKPP/887nlllvSqlWrTJ06NUlSVVVVb32tW7dO27ZtM3ny5EWuqVwupUuX9gseSJOqqmq74EE0OceJhtIzNJSeoaH0DM2Z/i0+x4jmTg8Xn2PUODNmVOTf/y7P9cFsEcKwhtZQKpVSKi34A+Zp06bl5ZefT21tbaZMmZLnnns2v/vdrWndulXOOuvctG4998fM5fJnn97Pa92lUikzZ87Myy8/P9e87t2XTffu3ZMkP/7xWTnyyENzyCH75bvf3Terr75GZs2amaef/nt++9tb8qMf/Th9+67WoPfMV6MI/x6+ajU1pZTL5XTq1C5LLbXUIq+n2Yc2t956a0aPHp1zzz03yy67bN307t2754wzzqh7veGGG+ZrX/taDjvssNx///0ZNGjQl1pXTU1tpkz55EvdxsKoqCj7RvwFpkyZnurqmqYug/mY07+OEwtLz9BQeoaG0jPF5+ffBdO/xeUc0zw4zyyYHi4u55nFY+bMT1NTU5Pq6trMnj33flyxR8evvKY526yurplnTfNTW1ub2tp5v4/kP1dNPPfcMzn44ANTLpfTvn2H9Oy5cvbaa+/sttu306lT53kuX1Pz2WUW85pXW1ubd955OwcffOBc8w4++PAceODBSZLlllsxv/jFjbnxxuty2223ZPz4D9KqVeustlrfDBt2XDbaaLMGvV++fKXSZ+ea6uqaFnelTXV1bWpqajJ58ieZPr16rvlVVW0XKsxq1qHNQw89lNNPPz1HHnlkdttttwWO33LLLdOuXbu88MILGTRoUDp2/OxkNueKmzlmzpyZ6dOnp1OnTo2qzwmj+Br6jYym4TjRUHqGhtIzNJSeoTnTv8XnGNHc6eHic4wap7p63p9E19TUprq6Jid8b72vuKLPVFfX1AUlC+uHPzzjC+fX1iZXXHHNIvXLkCGHZciQw+a73QVte44uXbpm6NBjM3TosQ2uga/enKCmpQU2/21+ge7CarahzTPPPJNjjjkmu+66a4455phFWke7du2y3HLLZezYsfWmv/HGG6mtrZ3rWTcAAAAAAPNSU1ObSZM+qbstWFNsv6GhDVA8zfLGcq+99loOO+ywbLzxxjnzzDMXerkHH3wwn3zySfr161c3bYsttsgf//jHzJo1q27amDFjUlVVlQEDBizWugEAAACAJVdNzWe/Yd8UfwQ2sGQo3JU206dPz0MPPZQkeeeddzJt2rTcc889ST57Lk1tbW2GDBmSNm3a5IADDsjzz//nYVUdOnTIqquumiQ599xzUyqV0r9//1RVVeW5557LVVddlbXWWivbbbdd3TJDhgzJH/7whxx//PHZe++9889//jOjRo3Ksccem9atW3+F7xwAAAAAAGjJChfafPTRR3Pd7mzO6+uvvz5J8v777ydJDjzwwHrjNtxww9xwww1Jkj59+uTmm2/O6NGjM2PGjPTo0SPf/va3M2zYsFRW/udtr7zyyhk1alTOPffcHHrooenatWuGDRuWgw466Mt6iwAAAAAAAHMpXGiz4oor5pVXXvnCMQuanyR77rln9txzz4Xa5rrrrpvRo0cv1FgAAAAAAIAvQ7N8pg0AAAAAQFOqrfUMGeA/Ftc5QWgDAAAAALCQKioqkiQzZ37axJUARTLnnFBR0bgbnBXu9mgAAAAAAEVVLlekbdsOmTZtYpKkdes2KZVKTVzVl6emppTqalcVsfBaWs/U1tZm5sxPM23axLRt2yHlcuOulRHaAAAAAAA0QFVV1ySpC26WZOVyOTU1NU1dBs1IS+2Ztm071J0bGkNoAwAAAADQAKVSKZ06LZ2OHbukunp2U5fzpamoKKVTp3aZPPmTFnXlBIuupfZMRUVlo6+wmUNoAwAAAACwCMrlcsrl1k1dxpemsrKcpZZaKtOnV2f27JZ35QQNp2cab/FEPwAAAAAAADSK0AYAAAAAAKAAhDYAAAAAAAAFILQBAAAAAAAoAKENAAAAAABAAQhtAAAAAAAACkBoAwAAAAAAUABCGwAAAAAAgAIQ2gAAAAAAABSA0AYAAAAAAKAAhDYAAAAAAAAFILQBAAAAAAAoAKENAAAAAABAAQhtAAAAAAAACkBoAwAAAAAAUABCGwAAAAAAgAIQ2gAAAAAAABSA0AYAAAAAAKAAhDYAAAAAAAAFILQBAAAAAAAoAKENAAAAAABAAQhtAAAAAAAACkBoAwAAAAAAUABCGwAAAAAAgAIQ2gAAAAAAABSA0AYAAAAAAKAAhDYAAAAAAAAFILQBAAAAAAAoAKENAAAAAABAAQhtAAAAAAAACkBoAwAAAAAAUABCGwAAAAAAgAIQ2gAAAAAAABSA0AYAAAAAAKAAhDYAAAAAAAAFILQBAAAAAAAoAKENAAAAAABAAQhtAAAAAAAACkBoAwAAAAAAUABCGwAAAAAAgAIQ2gAAAAAAABSA0AYAAAAAAKAAhDYAAAAAAAAFILQBAAAAAAAoAKENAAAAAABAAQhtAAAAAAAACkBoAwAAAAAAUACVi2MlM2fOzAsvvJCPPvoo6667brp27bo4VgsAAAAAANBiNPpKm+uvvz4DBw7MPvvsk6FDh+aVV15JkkyYMCEbbbRRfvvb3za6SAAAAAAAgCVdo0KbW2+9NWeffXY233zznHXWWamtra2b17Vr12y88cYZM2ZMo4sEAAAAAABY0jUqtLn22muz7bbb5oILLsjWW2891/yvf/3refXVVxuzCQAAAAAAgBahUaHNuHHjssUWW8x3fufOnTNp0qTGbAIAAAAAAKBFaFRoU1VVlYkTJ853/muvvZZu3bo1ZhMAAAAAAAAtQqNCmy222CKjR4/OlClT5pr36quv5pZbbsk222zTmE0AAAAAAAC0CJWNWXj48OHZa6+9stNOO2XrrbdOqVTK7bffnltvvTX33XdfunXrliOPPHJx1QoAAAAAALDEatSVNj169Mhtt92WzTffPHfffXdqa2vz+9//Pg8++GAGDx6c0aNHp2vXrourVgAAAAAAgCVWo660SZKll146Z511Vs4666xMmDAhNTU16dq1a8rlRuVBAAAAAAAALcpiS1Zqa2tTW1ubUqmUUqm0uFYLAAAAAADQIjT6SpvXXnstl1xySf7yl79kxowZSZKllloqm2++eY4++uisttpqjS4SAAAAAABgSdeo0ObJJ5/MIYcckpqammy77bZZZZVVkiRvvPFG/vSnP+Xhhx/OyJEjs/766y+OWgEAAAAAAJZYjQptzj777HTt2jU33nhjlltuuXrz3nvvvXzve9/LOeeck1tvvbVRRQIAAAAAACzpGvVMm9deey377LPPXIFNkiy33HLZe++989prrzVmEwAAAAAAAC1Co0Kb5ZdfPjNnzpzv/FmzZmXZZZdtzCYAAAAAAABahEaFNkcddVRuuOGGvPTSS3PNe/HFF3PjjTdm6NChjdkEAAAAAABAi9CoZ9o8++yzWXrppbP77rtnwIABWXnllZMkb775Zp555pl87WtfyzPPPJNnnnmm3nKnnnpqYzYLAAAAAACwxGlUaHPjjTfWff3UU0/lqaeeqjf/n//8Z/75z3/Wm1YqlYQ2AAAAAAAAn9Oo0Obll19eXHUAAAAAAAC0aI16pg0AAAAAAACLR6NCmx133DFXXnll3nnnncVVDwAAAAAAQIvUqNBmueWWy6WXXprtt98+3/ve93LLLbdk6tSpi6s2AAAAAACAFqNRoc0vfvGLPPTQQ/nBD36QGTNm5LTTTstmm22WYcOG5YEHHsisWbMWV50AAAAAAABLtMrGrmCZZZbJgQcemAMPPDBjx47NHXfckbvuuiv3339/qqqqsuOOO+Zb3/pW1l133cVRLwAAAAAAwBKpUVfafF7v3r0zfPjw/OpXv8o3vvGNTJ48Ob/+9a/zve99LzvssENuuumm1NTULM5NAgAAAAAALBEafaXNHJ988knuv//+3HHHHfnrX/+aJNlqq62y6667plWrVhk9enR++tOf5pVXXsmPf/zjxbVZAAAAAACAJUKjQpvq6uo88sgjueOOO/KnP/0p06dPz9e//vWcdNJJGTx4cLp27Vo3dtttt82FF16Ym266SWgDAAAAAADwOY0KbTbbbLNMnjw5PXr0yL777ptdd901ffr0me/4vn375uOPP27MJgEAAAAAAJZIjQptttpqq+yyyy7ZeOONUyqVFjh+8ODBGTx4cGM2CQAAAAAAsEQqN2bhPfbYI3379p1vYDNhwoT87W9/a8wmAAAAAAAAWoRGhTb7779/Hn300fnO/7//+7/sv//+jdkEAAAAAABAi9Co0Ka2tvYL58+cOTMVFRUNWue4ceNy+umnZ5dddsmaa66ZnXbaaZ7jbrnllnzjG99Iv3798q1vfSsPPvjgXGOmTp2aU045JRtuuGEGDBiQYcOGZfz48XONe+qpp/Kd73wna6+9drbeeutcffXVC3xvAAAAAAAAi1ODn2nz7rvv5p133ql7PXbs2HneAm3KlCn59a9/neWXX75B63/11Vfz0EMPZZ111klNTc08w5O77rorp512Wg4//PBsvPHGGTNmTI4++ujcdNNN6d+/f9244cOH57XXXssZZ5yRNm3aZMSIETnkkENy6623prLys7c+bty4DBkyJJtttlmGDx+eV155Jeeff34qKioyZMiQBtUOAAAAAACwqBoc2tx222257LLLUiqVUiqVcuWVV+bKK6+ca1xtbW0qKipy5plnNmj922yzTbbbbrskycknn5znn39+rjGXXHJJBg8enOHDhydJNt544/zzn//Mz3/+81xzzTVJkqeffjqPPPJIRo0alYEDByZJevXqlUGDBuW+++7LoEGDkiSjRo1Kly5dcuGFF6Z169bZZJNNMmHChFx55ZXZb7/90rp16wbVDwAAAAAAsCgaHNrsuOOO+drXvpba2toMHz48++23X9Zff/16Y0qlUtq2bZs11lgjyyyzTIPWXy5/8R3b3nrrrbz55ps58cQT600fNGhQzjvvvMycOTOtW7fOww8/nKqqqmy22WZ1Y3r37p011lgjDz/8cF1o8/DDD2f77bevF84MGjQoV111VZ5++ulstNFGDaofAAAAAABgUTQ4tOnTp0/69OmTJDnnnHOywQYbZMUVV1yoZWfNmpVnnnkmq6++ejp27NjQTSf57HZsyWdXzXy+rlmzZuWtt95Knz59Mnbs2PTq1SulUqneuN69e9et45NPPsl7772X3r17zzWmVCpl7NixQhsAAAAAAOAr0eDQ5r/ttttuDRo/efLk7L///vnFL36RTTbZZJG2OXny5CRJVVVVvelzXs+ZP2XKlHkGQ506daq75drUqVPnua7WrVunbdu2detaVJWVX3zV0FehoqLpaygy+6fY5hwfx4mFpWdoKD1DQ+mZ4nNsFsw+Ki7nmObB8Vkw+6i4nGdoKD1DQ+mZxmtUaLMoamtrv+pNNolyuZQuXdo3dRksQFVV26YugYXgONFQeoaG0jM0lJ6hOdO/xecY0dzp4eJzjGgoPUND6ZlF95WHNo3VqVOnJJ9dJdOtW7e66VOmTKk3v6qqKu+///5cy0+ePLluzJwrceZccTPHzJkzM3369Lpxi6KmpjZTpnyyyMsvLhUVZf9AvsCUKdNTXV3T1GUwH3P613FiYekZGkrP0FB6pvj8/Ltg+re4nGOaB+eZBdPDxeU8Q0PpGRpKz8xfVVXbhboCqdmFNnOePzN27Nh6z6IZO3ZsWrVqlZVWWqlu3OOPP57a2tp6z7V54403stpqqyVJ2rVrl+WWW67uGTf/Paa2tnauZ9001OzZmrLoqqtrHKdmwHGiofQMDaVnaCg9Q3Omf4vPMaK508PF5xjRUHqGhtIzi67Z3VhupZVWyiqrrJJ77rmn3vQxY8Zkk002SevWrZMkW2yxRSZPnpzHH3+8bswbb7yRF198MVtssUXdtC222CJ//OMfM2vWrHrrqqqqyoABA77kdwMAAAAAAPCZwl1pM3369Dz00ENJknfeeSfTpk2rC2g23HDDdO3aNUOHDs0JJ5yQnj17ZqONNsqYMWPy3HPP5cYbb6xbz4ABAzJw4MCccsopOemkk9KmTZtcdNFF6du3b3bYYYe6cUOGDMkf/vCHHH/88dl7773zz3/+M6NGjcqxxx5bFwABAAAAAAB82QoX2nz00Uc55phj6k2b8/r666/PRhttlJ122inTp0/PNddck6uvvjq9evXKZZddNteVMSNGjMg555yT008/PbNnz87AgQNz6qmnprLyP2975ZVXzqhRo3Luuefm0EMPTdeuXTNs2LAcdNBBX/6bBQAAAAAA+P8KF9qsuOKKeeWVVxY4bs8998yee+75hWM6duyYs88+O2efffYXjlt33XUzevToBtUJAAAAAACwOH2lz7Tp2LFjzjnnnHzta1/7KjcLAAAAAABQeI0ObaZNm5arr746Q4YMya677prnnnsuSTJp0qRce+21GTduXN3YNm3aZLfddssyyyzT2M0CAAAAAAAsURp1e7T3338/++67b95///2svPLKGTt2bD7++OMkSefOnfPrX/8677zzTk499dTFUiwAAAAAAMCSqlGhzXnnnZePP/44t99+e7p27ZpNN9203vztttsuf/7znxuzCQAAAAAAgBahUbdHe/TRR7Pffvtl1VVXTalUmmv+SiutlPfee68xmwAAAAAAAGgRGhXazJgxI127dp3v/Dm3SgMAAAAAAOCLNSq06dOnT/72t7/Nd/4DDzyQNddcszGbAAAAAAAAaBEaFdoccMABGTNmTK6++upMmzYtSVJbW5tx48blxBNPzDPPPJMDDzxwcdQJAAAAAACwRKtszMK77LJL3n333Vx88cUZMWJEkuTggw9ObW1tyuVyjj322Gy33XaLo04AAAAAAIAlWqNCmyQ54ogjsssuu+S+++7LuHHjUlNTk549e2aHHXbISiuttDhqBAAAAAAAWOI1OrRJkuWXX95t0AAAAAAAABphsYQ2SfLxxx9nypQpqa2tnWve8ssvv7g2AwAAAAAAsERqVGjz6aef5rLLLstvf/vbTJo0ab7jXnrppcZsBgAAAAAAYInXqNDmjDPOyO23357tttsu6623Xjp16rS46gIAAAAAAGhRGhXa3H///dlzzz3z4x//eHHVAwAAAAAA0CKVG7NwqVTKmmuuubhqAQAAAAAAaLEaFdpsu+22eeyxxxZXLQAAAAAAAC1Wo0KbI488Mm+//XZOO+20PP/885kwYUImTZo01x8AAAAAAAC+WKOeabPDDjskSV588cX89re/ne+4l156qTGbAQAAAAAAWOI1KrQ56qijUiqVFlctAAAAAAAALVajQpuhQ4curjoAAAAAAABatEY90wYAAAAAAIDFo0FX2lx22WUplUo54ogjUi6Xc9llly1wmVKplKOOOmqRCwQAAAAAAGgJFim0OeSQQ9K6dWuhDQAAAAAAwGLSoNDm5Zdf/sLXAAAAAAAALBrPtAEAAAAAACgAoQ0AAAAAAEABNOj2aJ+3zTbbpFQqzXd+qVRKmzZtsuyyy2ajjTbKd77znXTq1KkxmwQAAAAAAFgiNepKmw033DDt2rXLO++8k/bt22fNNdfMmmuumfbt2+edd95Ju3bt0qdPn3z00Ue58MILs/POO+ett95aXLUDAAAAAAAsMRp1pc12222XBx98MDfeeGPWX3/9evOeeOKJDB06NMcdd1y22mqr/PWvf81hhx2WCy+8MBdddFGjigYAAAAAAFjSNOpKm4svvjj77rvvXIFN8tlVON/73vdy4YUXJknd7dEee+yxxmwSAAAAAABgidSo0GbcuHGpqqqa7/xOnTpl3Lhxda/79OmT6dOnN2aTAAAAAAAAS6RGhTYrrbRSbr/99syYMWOuedOnT89tt92WFVdcsW7a+PHj07Vr18ZsEgAAAAAAYInUqGfaHH300TnuuOOy4447Ztddd03Pnj2TfHYFzu9///t88MEHueCCC5Ik1dXVueOOO7Luuus2vmoAAAAAAIAlTKNCmx133DFt27bNBRdckCuuuKLevK997Ws5/fTTs/XWWydJamtrc+2116ZTp06N2SQAAAAAAMASqVGhTZJstdVW2WqrrTJ+/Pi8++67SZLll18+3bt3r7+hysqssMIKjd0cAAAAAADAEqnRoc0c3bt3nyuoAQAAAAAAYOE0OrSprq7OI488krfeeiuTJ09ObW1tvfmlUilHHXVUYzcDAAAAAACwRGtUaPOPf/wjw4YNy/vvvz9XWDOH0AYAAAAAAGDBGhXanHnmmZkxY0Z+/vOfZ/31109VVdXiqgsAAAAAAKBFaVRo88orr+TYY4/NNttss7jqAQAAAAAAaJHKjVl42WWXne9t0QAAAAAAAFh4jQptDjnkkIwePTrTpk1bXPUAAAAAAAC0SI26PdrHH3+c9u3bZ/vtt8/gwYOz7LLLpqKiot6YUqmUAw88sDGbAQAAAAAAWOI1KrT52c9+Vvf1jTfeOM8xQhsAAAAAAIAFa1Ro88c//nFx1QEAAAAAANCiNTi0ee6559KzZ8907tw5K6ywwheOffvtt/Pkk08ucBwAAAAAAEBLV27oAt/5znfyl7/8pe71pEmTss466+SJJ56Ya+xTTz2V//mf/2lchQAAAAAAAC1Ag0Ob2trauV5/+umnqa6uXmxFAQAAAAAAtDQNDm0AAAAAAABY/IQ2AAAAAAAABSC0AQAAAAAAKIDKRVnonXfeyQsvvJAkmTp1apJk3Lhxqaqqqjfu7bffbmR5AAAAAAAALcMihTYXX3xxLr744nrTzjzzzLnG1dbWplQqLVplAAAAAAAALUiDQ5tzzjnny6gDAAAAAACgRWtwaLPbbrt9GXUAAAAAAAC0aOWmLgAAAAAAAAChDQAAAAAAQCEIbQAAAAAAAApAaAMAAAAAAFAAQhsAAAAAAIACENoAAAAAAAAUgNAGAAAAAACgAIQ2AAAAAAAABSC0AQAAAAAAKAChDQAAAAAAQAEIbQAAAAAAAApAaAMAAAAAAFAAQhsAAAAAAIACENoAAAAAAAAUgNAGAAAAAACgAIQ2AAAAAAAABSC0AQAAAAAAKAChDQAAAAAAQAEIbQAAAAAAAApAaAMAAAAAAFAAQhsAAAAAAIACENoAAAAAAAAUgNAGAAAAAACgAIQ2AAAAAAAABSC0AQAAAAAAKAChDQAAAAAAQAEIbQAAAAAAAApAaAMAAAAAAFAAQhsAAAAAAIACENoAAAAAAAAUQGVTF7Ao9ttvvzzxxBPznHfhhRdm8ODB8x0zZsyY9OnTp+711KlTc8455+SBBx7IrFmzsvnmm+fUU09N9+7dv7T6AQAAAAAAPq9ZhjY/+tGPMm3atHrTrrvuutx3333ZZJNN6qatu+66Oemkk+qNW3HFFeu9Hj58eF577bWcccYZadOmTUaMGJFDDjkkt956ayorm+XuAQAAAAAAmqFmmUqsuuqqc007/vjjs9lmm6Vr165106qqqtK/f//5rufpp5/OI488klGjRmXgwIFJkl69emXQoEG57777MmjQoMVeOwAAAAAAwLwsEc+0eeqpp/L2229n5513btByDz/8cKqqqrLZZpvVTevdu3fWWGONPPzww4u7TAAAAAAAgPlaIkKbO++8M+3atcu2225bb/oTTzyR/v37p1+/ftl3333zt7/9rd78sWPHplevXimVSvWm9+7dO2PHjv3S6wYAAAAAAJijWd4e7b/Nnj07d999d7bZZpu0a9eubvoGG2yQXXbZJausskrGjx+fUaNG5fvf/35uuOGGDBgwIEkyZcqUdOzYca51durUKc8//3yja6usbPpMrKKi6WsoMvun2OYcH8eJhaVnaCg9Q0PpmeJzbBbMPiou55jmwfFZMPuouJxnaCg9Q0PpmcZr9qHNo48+mgkTJmSnnXaqN33YsGH1Xm+11VbZaaedcvnll+eaa6750usql0vp0qX9l74dGqeqqm1Tl8BCcJxoKD1DQ+kZGkrP0Jzp3+JzjGju9HDxOUY0lJ6hofTMomv2oc2dd96Zzp07Z+DAgV84rl27dtlyyy1z77331k2rqqrK+++/P9fYyZMnp1OnTo2qq6amNlOmfNKodSwOFRVl/0C+wJQp01NdXdPUZTAfc/rXcWJh6RkaSs/QUHqm+Pz8u2D6t7icY5oH55kF08PF5TxDQ+kZGkrPzF9VVduFugKpWYc2M2bMyAMPPJBvfetbadWqVYOX7927dx5//PHU1tbWe67NG2+8kdVWW63R9c2erSmLrrq6xnFqBhwnGkrP0FB6hobSMzRn+rf4HCOaOz1cfI4RDaVnaCg9s+ia9Y3l/vSnP+WTTz7JzjvvvMCxn3zySf785z+nX79+ddO22GKLTJ48OY8//njdtDfeeCMvvvhitthiiy+lZgAAAAAAgHlp1lfa/OEPf8jyyy+f9dZbr970J598MiNHjsz222+fFVZYIePHj8+1116bDz/8MBdffHHduAEDBmTgwIE55ZRTctJJJ6VNmza56KKL0rdv3+ywww5f9dsBAAAAAABasGYb2kyePDl/+ctfcsABB9S7tVmSdOvWLbNmzcpFF12USZMmpW3bthkwYEDOPPPMrL322vXGjhgxIuecc05OP/30zJ49OwMHDsypp56ayspmu2sAAAAAAIBmqNkmE506dcrzzz8/z3krr7xyRo0atVDr6dixY84+++ycffbZi7M8AAAAAACABmnWz7QBAAAAAABYUghtAAAAAAAACkBoAwAAAAAAUABCGwAAAAAAgAIQ2gAAAAAAABSA0AYAAAAAAKAAhDYAAAAAAAAFILQBAAAAAAAoAKENAAAAAABAAQhtAAAAAAAACkBoAwAAAAAAUABCGwAAAAAAgAIQ2gAAAAAAABSA0AYAAAAAAKAAhDYAAAAAAAAFILQBAAAAAAAoAKENAAAAAABAAQhtAAAAAAAACkBoAwAAAAAAUABCGwAAAAAAgAIQ2gAAAAAAABSA0AYAAAAAAKAAhDYAAAAAAAAFILQBAAAAAAAoAKENAAAAAABAAQhtAAAAAAAACkBoAwAAAAAAUABCGwAAAAAAgAIQ2gAAAAAAABSA0AYAAAAAAKAAhDYAAAAAAAAFILQBAAAAAAAoAKENAAAAAABAAQhtAAAAAAAACkBoAwAAAAAAUABCGwAAAAAAgAIQ2gAAAAAAABSA0AYAAAAAAKAAhDYAAAAAAAAFILQBAAAAAAAoAKENAAAAAABAAQhtAAAAAAAACkBoAwAAAAAAUABCGwAAAAAAgAIQ2gAAAAAAABSA0AYAAAAAAKAAhDYAAAAAAAAFILQBAAAAAAAoAKENAAAAAABAAQhtAAAAAAAACkBoAwAAAAAAUABCGwAAAAAAgAIQ2gAAAAAAABSA0AYAAAAAAKAAhDYAAAAAAAAFILQBAAAAAAAoAKENAAAAAABAAQhtAAAAAAAACkBoAwAAAAAAUABCGwAAAAAAgAIQ2gAAAAAAABSA0AYAAAAAAKAAhDYAAAAAAAAFILQBAAAAAAAoAKENAAAAAABAAQhtAAAAAAAACkBoAwAAAAAAUABCGwAAAAAAgAIQ2gAAAAAAABSA0AYAAAAAAKAAhDYAAAAAAAAFILQBAAAAAAAoAKENAAAAAABAAQhtAAAAAAAACkBoAwAAAAAAUABCGwAAAAAAgAIQ2gAAAAAAABSA0AYAAAAAAKAAhDYAAAAAAAAFILQBAAAAAAAoAKENAAAAAABAAQhtAAAAAAAACkBoAwAAAAAAUABCGwAAAAAAgAIQ2gAAAAAAABSA0AYAAAAAAKAAmmVoc9ttt6Vv375z/Tn//PPrjbvlllvyjW98I/369cu3vvWtPPjgg3Ota+rUqTnllFOy4YYbZsCAARk2bFjGjx//Vb0VAAAAAACAJEllUxfQGCNHjkzHjh3rXvfo0aPu67vuuiunnXZaDj/88Gy88cYZM2ZMjj766Nx0003p379/3bjhw4fntddeyxlnnJE2bdpkxIgROeSQQ3LrrbemsrJZ7x4AAAAAAKAZadapxNe//vV07dp1nvMuueSSDB48OMOHD0+SbLzxxvnnP/+Zn//857nmmmuSJE8//XQeeeSRjBo1KgMHDkyS9OrVK4MGDcp9992XQYMGfSXvAwAAAAAAoFneHm1B3nrrrbz55pvZcccd600fNGhQHn/88cycOTNJ8vDDD6eqqiqbbbZZ3ZjevXtnjTXWyMMPP/yV1gwAAAAAALRszfpKm5122ikTJ07M8ssvn7322isHH3xwKioqMnbs2CSfXTXz3/r06ZNZs2blrbfeSp8+fTJ27Nj06tUrpVKp3rjevXvXraMxKiubPhOrqGj6GorM/im2OcfHcWJh6RkaSs/QUHqm+BybBbOPiss5pnlwfBbMPiou5xkaSs/QUHqm8ZplaNOtW7cMHTo066yzTkqlUv70pz9lxIgR+eCDD3L66adn8uTJSZKqqqp6y815PWf+lClT6j0TZ45OnTrl+eefb1SN5XIpXbq0b9Q6+PJVVbVt6hJYCI4TDaVnaCg9Q0PpGZoz/Vt8jhHNnR4uPseIhtIzNJSeWXTNMrTZfPPNs/nmm9e9HjhwYNq0aZPrrrsuhx9+eBNW9h81NbWZMuWTpi4jFRVl/0C+wJQp01NdXdPUZTAfc/rXcWJh6RkaSs/QUHqm+Pz8u2D6t7icY5oH55kF08PF5TzTfJRKpZTLpQUP/JKVy6V06LBUpk2bkZqa2qYuJzU1tamtbfo6mD/nmfmrqmq7UFcgNcvQZl523HHH/OIXv8hLL72UTp06JUmmTp2abt261Y2ZMmVKktTNr6qqyvvvvz/XuiZPnlw3pjFmz9aURVddXeM4NQOOEw2lZ2goPUND6RmaM/1bfI4RzZ0eLj7HqNjK5VI6d2mXigKENnN06LBUU5eQJKmuqc2kiR8XIkDiiznPLLolJrT5b717906SjB07tu7rOa9btWqVlVZaqW7c448/ntra2nrPtXnjjTey2mqrfbVFAwAAAAAtXrlcSkW5lJHPvJH3ps1o6nIKY7kOS+Xg/r1SLpeENizRlpjQZsyYMamoqMiaa66Zbt26ZZVVVsk999yT7bbbrt6YTTbZJK1bt06SbLHFFrn88svz+OOPZ9NNN03yWWDz4osv5uCDD26S9wEAAAAA8N60GfnXlOlNXQbwFWuWoc2QIUOy0UYbpW/fvkmSP/7xjxk9enT233//utuhDR06NCeccEJ69uyZjTbaKGPGjMlzzz2XG2+8sW49AwYMyMCBA3PKKafkpJNOSps2bXLRRRelb9++2WGHHZrkvQEAAAAAAC1TswxtevXqlVtvvTXvv/9+ampqssoqq+SUU07JfvvtVzdmp512yvTp03PNNdfk6quvTq9evXLZZZdlwIAB9dY1YsSInHPOOTn99NMze/bsDBw4MKeeemoqK5vlrgEAAAAAAJqpZplMnHrqqQs1bs8998yee+75hWM6duyYs88+O2efffbiKA0AAAAAAGCRlJu6AAAAAAAAAIQ2AAAAAAAAhSC0AQAAAAAAKAChDQAAAAAAQAEIbQAAAAAAAApAaAMAAAAAAFAAQhsAAAAAAIACENoAAAAAAAAUgNAGAAAAAACgAIQ2AAAAAAAABSC0AQAAAAAAKAChDQAAAAAAQAEIbQAAAAAAAApAaAMAAAAAAFAAQhsAAAAAAIACENoAAAAAAAAUgNAGAAAAAACgAIQ2AAAAAAAABSC0AQAAAAAAKAChDQAAAAAAQAEIbQAAAAAAAApAaAMAAAAAAFAAQhsAAAAAAIACENoAAAAAAAAUgNAGAAAAAACgAIQ2AAAAAAAABSC0AQAAAAAAKAChDQAAAAAAQAEIbQAAAAAAAApAaAMAAAAAAFAAQhsAAAAAAIACENoAAAAAAAAUgNAGAAAAAACgAIQ2AAAAAAAABSC0AQAAAAAAKAChDQAAAAAAQAEIbQAAAAAAAAqgsqkLAAAAAIAlWblcSrlcauoyUlFRrvd3U6upqU1NTW1TlwFQKEIbAAAAAPiSlMuldOncNuWKiqYupU5VVdumLiFJUlNdnYmTpgtuAP6L0AYAAAAAviTlcinlioqMv31EZn70dlOXUxitl14x3XcdnnK5JLQB+C9CGwAAAAD4ks386O3MfP+Npi4DgIIrxg0sAQAAAAAAWjihDQAAAAAAQAEIbQAAAAAAAApAaAMAAAAAAFAAQhsAAAAAAIACENoAAAAAAAAUgNAGAAAAAACgAIQ2AAAAAAAABSC0AQAAAAAAKAChDQAAAAAAQAEIbQAAAAAAAApAaAMAAAAAAFAAQhsAAAAAAIACENoAAAAAAAAUgNAGAAAAAACgAIQ2AAAAAAAABSC0AQAAAAAAKAChDQAAAAAAQAEIbQAAAAAAAApAaAMAAAAAAFAAQhsAAAAAAIACENoAAAAAAAAUgNAGAAAAAACgAIQ2AAAAAAAABSC0AQAAAAAAKAChDQAAAAAAQAEIbQAAAAAAAApAaAMAAAAAAFAAQhsAAAAAAIACENoAAAAAAAAUQGVTFwAAAAAAACy6crmUcrnU1GWkoqJc7++mVlNTm5qa2qYuo0GENgAAAAAA0EyVy6V07tyuMEFJklRVtW3qEpIk1dU1mTTpk2YV3AhtAAAAAACgmSqXS6moKOf8m/6etz+Y2tTlFMaKPTrmhO+tl3K5JLQBAAAAAAC+Om9/MDWvvzO5qcugkYpzvRQAAAAAAEALJrQBAAAAAAAoAKENAAAAAABAAQhtAAAAAAAACkBoAwAAAAAAUABCGwAAAAAAgAKobOoCAADgi5TLpZTLpaYuI0lSUVGu93dTq6mpTU1NbVOXAQAAwGIitAEAoLDK5VI6d25XmJBkjqqqtk1dQpKkuromkyZ9IrgBAABYQghtAAAorHK5lIqKcs6/6e95+4OpTV1OoazYo2NO+N56KZdLQhsAAIAlhNAGAIDCe/uDqXn9nclNXQYAAAB8qYp1nwkAAAAAAIAWqlleaXP33XfnjjvuyAsvvJApU6Zk5ZVXzn777Zc99tgjpdJnD6ndb7/98sQTT8y17JgxY9KnT5+611OnTs0555yTBx54ILNmzcrmm2+eU089Nd27d//K3g8AAAAAAECzDG1++ctfZoUVVsjJJ5+cLl265LHHHstpp52W999/P0cffXTduHXXXTcnnXRSvWVXXHHFeq+HDx+e1157LWeccUbatGmTESNG5JBDDsmtt96ayspmuXsAAAAAAIBmqFmmEldccUW6du1a93qTTTbJpEmTcu211+bII49MufzZXd+qqqrSv3//+a7n6aefziOPPJJRo0Zl4MCBSZJevXpl0KBBue+++zJo0KAv9X0AAAAAAADM0SyfafPfgc0ca6yxRqZNm5ZPPvlkodfz8MMPp6qqKptttlndtN69e2eNNdbIww8/vFhqBQAAAAAAWBjN8kqbefn73/+eHj16pEOHDnXTnnjiifTv3z/V1dVZZ511cswxx2SDDTaomz927Nj06tWr7jk4c/Tu3Ttjx45tdE2VlU2fiVVUNH0NRWb/FNuc4+M4sbD0DA2lZ4rPsVkw+6g++2PB7KPi8n2peXB8Fsw+qs/++GL2z9zsky9m/8zNPvlizW3/LBGhzZNPPpkxY8bUe37NBhtskF122SWrrLJKxo8fn1GjRuX73/9+brjhhgwYMCBJMmXKlHTs2HGu9XXq1CnPP/98o2oql0vp0qV9o9bBl6+qqm1Tl8BCcJxoKD1DQ+kZmjP9S0PpmeJzjGju9DANoV9oKD1DQzW3nmn2oc3777+fY489NhtttFH233//uunDhg2rN26rrbbKTjvtlMsvvzzXXHPNl15XTU1tpkxZ+Fu1fVkqKsrNrim/SlOmTE91dU1Tl8F8zOlfx4mFpWdoKD1TfH6WWTD9W5+eWTA9U1y+LzUPzjMLpofr0zNfTL/MTc98MT0zNz3zxYrSM1VVbRfqqp9mHdpMmTIlhxxySDp37pxLL7005fL833C7du2y5ZZb5t57762bVlVVlffff3+usZMnT06nTp0aXd/s2U3fCHyx6uoax6kZcJxoKD1DQ+kZmjP9S0PpmeJzjGju9DANoV9oKD1DQzW3nmleN3P7LzNmzMhhhx2WqVOnZuTIkfO8zdmC9O7dO2+88UZqa2vrTX/jjTfSu3fvxVUqAAAAAADAAjXL0Gb27NkZPnx4xo4dm5EjR6ZHjx4LXOaTTz7Jn//85/Tr169u2hZbbJHJkyfn8ccfr5v2xhtv5MUXX8wWW2zxpdQOAAAAAAAwL83y9mhnnnlmHnzwwZx88smZNm1annnmmbp5a665Zp577rmMHDky22+/fVZYYYWMHz8+1157bT788MNcfPHFdWMHDBiQgQMH5pRTTslJJ52UNm3a5KKLLkrfvn2zww47NME7AwAAAAAAWqpmGdo8+uijSZJzzz13rnl//OMf061bt8yaNSsXXXRRJk2alLZt22bAgAE588wzs/baa9cbP2LEiJxzzjk5/fTTM3v27AwcODCnnnpqKiub5a4BAAAAAACaqWaZTPzpT39a4JhRo0Yt1Lo6duyYs88+O2effXZjywIAAAAAAFhkzTK0AQAAgMWlXC6lXC41dRmpqCjX+7sIampqU1NT29RlAAC0GEIbAAAAWqxyuZTOndsVKiipqmrb1CXUqa6uyaRJnwhuAAC+IkIbAAAAWqxyuZSKinJuu+np/PuDqU1dTqEs06Njdv/egJTLJaENAMBXRGgDAABAi/fvD6bm/XemNHUZAAC0cMW5/hsAAAAAAKAFE9oAAAAAAAAUgNAGAAAAAACgAIQ2AAAAAAAABSC0AQAAAAAAKAChDQAAAAAAQAEIbQAAAAAAAApAaAMAAAAAAFAAQhsAAAAAAIACENoAAAAAAAAUgNAGAAAAAACgAIQ2AAAAAAAABSC0AQAAAAAAKAChDQAAAAAAQAEIbQAAAAAAAApAaAMAAAAAAFAAQhsAAAAAAIACENoAAAAAAAAUgNAGAAAAAACgAIQ2AAAAAAAABSC0AQAAAAAAKAChDQAAAAAAQAEIbQAAAAAAAApAaAMAAAAAAFAAQhsAAAAAAIACENoAAAAAAAAUgNAGAAAAAACgACqbugAAoGUpl0spl0tNXUaSpKKiXO/vplZTU5uamtqmLgMAAABoIkIbYC5F+UDVh6mw5CmXS+ncpW0qyhVNXUo9VVVtm7qEJEl1TXUmTZzuXAMAAAAtlNAGqKdcLqVLl3Ypl4sRlCTF+TC1pqYmEyd+4sNUaIRyuZSKckUu+b9f5J0p7zd1OYWyQtWyGbbxQSmXS84zAAAA0EIJbYB6PrvKppy77rorEyZMaOpyCqNr164ZPHiwD1NhMXlnyvt5Y+JbTV0GAAAAQKEIbYB5mjBhQsaPH9/UZQAAAAAAtBjFuf8RAAAAAABACya0AQAAAAAAKAChDQAAAAAAQAEIbQAAAAAAAApAaAMAAAAAAFAAQhsAAAAAAIACENoAAAAAAAAUgNAGAAAAAACgAIQ2AAAAAAAABSC0AQAAAAAAKAChDQAAAAAAQAEIbQAAAAAAAApAaAMAAAAAAFAAQhsAAAAAAIACENoAAAAAAAAUgNAGAAAAAACgAIQ2AAAAAAAABSC0AQAAAAAAKAChDQAAAAAAQAEIbQAAAAAAAApAaAMAAAAAAFAAQhsAAAAAAIACENoAAAAAAAAUgNAGAAAAAACgAIQ2AAAAAAAABSC0AQAAAAAAKAChDQAAAAAAQAEIbQAAAAAAAApAaAMAAAAAAFAAQhsAAAAAAIACENoAAAAAAAAUgNAGAAAAAACgAIQ2AAAAAAAABSC0AQAAAAAAKAChDQAAAAAAQAEIbQAAAAAAAApAaAMAAAAAAFAAQhsAAAAAAIACqGzqAgBo/srlUsrlUlOXkYqKcr2/m1pNTW1qamqbugwAAAAAmgmhDQCNUi6X0qVz25QrKpq6lDpVVW2buoQkSU11dSZOmi64AQAAAGChCG0AaJRyuZRyRUXu+81VmTj+vaYupzC6dF8uO3znsJTLJaENAAAAAAtFaAPAYjFx/Hv58N1xTV0GAAAAADRbxbjpPwAAAAAAQAsntAEAAAAAACgAoQ0AAAAAAEABCG0AAAAAAAAKQGgDAAAAAABQAEIbAAAAAACAAhDaAAAAAAAAFIDQJsnrr7+e73//++nfv38222yznHfeeZk5c2ZTlwUAAAAAALQglU1dQFObPHlyDjjggKyyyiq59NJL88EHH+Tcc8/NjBkzcvrppzd1eQAAAAAAQAvR4kObX//61/n4449z2WWXpXPnzkmS6urqnHnmmTnssMPSo0ePpi0QAAAAAABoEVr87dEefvjhbLLJJnWBTZLsuOOOqampyaOPPtp0hQEAAAAAAC1Kiw9txo4dm969e9ebVlVVlW7dumXs2LFNVBUAAAAAANDSlGpra2ubuoim9PWvfz3HHHNMDj300HrTd9pppwwYMCA/+clPFmm9tbW1qalp+l1bKiXlcjk1s6qTpi+nOEpJuVVFampq0rL/BcxtTs/MnDkzLfz0UE+pVErr1q31zDzM6ZnZs2clBTjvFUa5lMrKVnrmc+b0S3VNdWp9Y6qnlFIqyr43fV7dzzI1NTrmc0r5r31j59Sp65nZs2PHfE6plHJlpZ75nP/8LFOjZz6vVEplpfPM59X9PDN7Rmpra5q6nEIplcqpqFxKz3zOnJ6prfHZTD2lpOTn33ma0zMfz5ydajunTkWplPat/SwzL3N6ZtLUTzO72vemOSoryuncsU1heqZcLqVUKi1wXIt/ps2XpVQqpaJiwQfgq1JuVdHUJRRSudziLzabr9atWzd1CYWkZ+avsrJVU5dQSHpm3irKvi/Nj56ZN/tl/uybeStX+q/O/OiZeaustF/mR8/MW0XlUk1dQmHpmXkr+Rl4nvTL/LVv7eeZedEz89e5Y5umLqGQmlvPNK9qvwRVVVWZOnXqXNMnT56cTp06NUFFAAAAAABAS9TiQ5vevXvP9eyaqVOn5sMPP5zrWTcAAAAAAABflhYf2myxxRZ57LHHMmXKlLpp99xzT8rlcjbbbLMmrAwAAAAAAGhJSrUt/EnjkydPzuDBg9OrV68cdthh+eCDD3Luuedm5513zumnn97U5QEAAAAAAC1Eiw9tkuT111/PT37ykzz99NNp3759dtlllxx77LEexA4AAAAAAHxlhDYAAAAAAAAF0OKfaQMAAAAAAFAEQhsAAAAAAIACENoAAAAAAAAUgNAGAAAAAACgAIQ2AAAAAAAABSC0AQAAAAAAKAChDQAAAAAAQAEIbQAAAAAAAApAaAMAAAAAAFAAQhsAAAAAAIACqGzqAmi53n333TzxxBPZddddm7oUCuTdd9/N2LFjM3ny5CRJp06d0rt37yy//PJNXBmwJJg0aVI+/PDDrLjiimnbtu1c86dNm5aXXnopG2ywQRNUR9HMmjUrL7zwQmbNmpX11lsv5XI5H3/8cUaPHp1x48alZ8+e2WOPPdKpU6emLpWCmzZtWr75zW/msssuS//+/Zu6HArsH//4R1544YUkSb9+/fL1r3+9iSuiKD744IPMnDkzK620Ut20119/Pddcc01effXVzJw5M2uttVYOOuigfO1rX2vCSimKa665JltuuWVWW221pi6FZuSjjz7Ko48+mtra2my77bbp0KFDJkyYkOuuuy5vvfVWVlxxxXz7299Oz549m7pUCuTll1/On/70p7z++uuZPHlySqVSunXrlgEDBuSb3/xmOnbs2NQlNjul2tra2qYugpbp3nvvzfDhw/PSSy81dSkUwH333ZdLLrkkr7/+ej5/WiqVSunTp0+GDRuWHXbYoYkqpDlynmGO2bNn5/TTT8/tt9+e2tratG7dOnvvvXeGDx+epZZaqm7cs88+m+9+97t6howfPz6HHHJI/vnPf6a2tjZrrbVWrr766hxwwAEZN25cll122bz77rvp1q1bbr311nTt2rWpS6aJ3XffffOdN3369Jx00kkZNmxYVl111STxM00Ld/zxx2f48OF1H8B/+umnOeaYY/LQQw/V/SxcKpWy/fbb58ILL0xlpd+3bOkOOOCArLXWWjnxxBOTJA8//HCOPPLI9OjRo+6XTZ544olMmDAhv/zlLwXEZPXVV0+pVMqqq66anXfeOYMHD84KK6zQ1GVRYC+//HIOPPDATJo0KUmy/PLL59prr83BBx+cKVOmpGfPnhk3blxmzZqV66+/Pv369WvagmlyM2bMyEknnZR77703yWc/u9TW1qaysjJ9+/bNv/71ryTJj370o+y0005NWWqz4yc/oMnddttt+eEPf5hBgwbluOOOS58+fVJVVZUkmTJlSsaOHZu77rorw4cPz1lnnZXddtutiSsGmpvrrrsuY8aMyTHHHJM11lgjf//733P99dfn8ccfz9VXX50ePXo0dYkUzMUXX5ypU6dm1KhR6dSpU84///wcdthhKZfLefDBB7P00kvnvffey4EHHpirrroq//M//9PUJdPEhg0bVvcf1XkplUq55JJL6r4WDrdsd911Vw444IC60Obiiy/OY489llNPPTU77rhj3ZjzzjsvV199dY488simLJcCeOmll3LggQfWvb7wwguz1VZbZcSIEXWh3qxZs3L00UfnvPPOy69+9asmqpQi2X///fPiiy9mxIgRueiii9K/f//svPPO2XHHHdOlS5emLo+CueCCC9KzZ8/89re/TYcOHXLOOedkyJAhWX755fP73/8+7dq1y7Rp03LooYdmxIgRGTVqVFOXTBM7//zz83//93+55JJLMnDgwFRWVua5557Lj3/84/Tv3z+jR4/O7373u5x88snp2LFjttxyy6YuudlwpQ2L3brrrrtQ42pqavLpp5/6Dyv5xje+kcGDB2fYsGFfOO6SSy7JXXfdVZfg03L99Kc/Xahx//rXv/KXv/zFeYYMHjw4u+66aw455JC6aW+++WaGDh2aqVOnZuTIkVl11VVdaUOdrbfeOkOHDs3uu++e5LNb0AwePDjnn39+vd8Su/nmm3PDDTdkzJgxTVUqBbH77rtn/PjxOf7447PhhhvWmzd16tTsuuuuufDCC7POOuskid92buFWX331jB49OmuvvXaSZMstt8zuu++eY445pt64888/P3/84x9z9913N0WZFMiAAQNy1VVX1Z1fvv71r2fkyJHZZJNN6o17+OGHM3To0Dz77LNNUSYF8t/nmQ8++CB33nln7rrrrrz44ouprKzMpptump133jnbbbfdPG8bTMuz8cYb5+yzz84222yT5LPbMm655Za56qqr6n3Y/sADD+T000/PY4891lSlUhCbbbZZjj322Hz729+uN/3ll1/OHnvskUcffTSdO3fOz372szz99NP59a9/3USVNj+utGGxmzVrVvr165dNN930C8e99tprPnwnSfLee+9l4403XuC4jTfeOCNHjvwKKqLobrzxxnTq1Cnt27f/wnEzZsz4iiqi6N555525bhOyyiqr5Oabb85RRx2VffbZJ5dffnlatWrVNAVSOP/+97/rPTdgzn27P3//7t69e+e99977SmujmG699dbcfPPNOffcc7PJJpvkpJNOynLLLZfks9AmSbp16yasYZ4+/PDDef48vMkmm+S6665rgooomr59++axxx6rC2169OiRDz/8cK5xH374YTp06PBVl0fB9ejRI0OGDMmQIUMyduzY3HHHHRkzZkxOPPHEtG3bNttss00uuOCCpi6TJlZTU5PWrVvXvW7Tpk2S1Js2Z/qsWbO+0toopmnTpqV79+5zTe/evXuqq6vz4YcfpnPnztlkk00ENg0ktGGxW2ONNdKpU6ccffTRXzju3nvvFdqQJOnVq1fuvvvuuX4r9fPuvvvu9OrV6yuqiiJbaaWVsuGGG+ass876wnH33HNPjj322K+oKoqsa9eueffdd+ea3qFDh4wcOTLHH398hgwZkv32268JqqOIOnXqlH//+991rysqKrLuuuvW3b5zjqlTp871H1laplKplH322Sff/OY3c+GFF2bQoEEZMmRIvSv84L+NHTs2FRUVSZIuXbrM85dNPv30U+cYkiSHH354hg4dmuWWWy577LFHjjjiiJx33nmpqqrKRhttlCR57LHH6s4/MD+9e/fO8OHDM3z48Dz33HO54447cs899zR1WRTA6quvnptuuikbbrhhWrdunV/+8pdZZpllcscdd9S7qu/222/32QxJkrXWWis33nhjNt1003rP37v22mvTtm3ber8E5xckG0Zow2K39tprL/Q3fHfnI0mOOeaYDB06NK+88kq++c1vpnfv3nUfik2dOjVjx47Nvffem2eeeSaXXnppE1dLEay99tp57rnnFjjui54tQMvSv3//3H333dlll13mmteqVatcfPHFOeOMMzJy5MiUSqUmqJCiWW211fL3v/+97tkS5XJ5ns8HeP755/2nlXq6du2an/70p9lrr73y4x//OLfeemuOOOII5xbmMudZWHN+VnnyySfnutf7iy++mOWXX/4rr43i2WqrrfLTn/40P/nJT/Kzn/0svXv3zieffJIjjjii3rjtt98+xx9/fBNVSXOz9tprZ+21184pp5zS1KVQAMOGDcvBBx9cF9rMnj07v/zlLzN06NB8+9vfzuqrr54XX3wxL730UkaMGNHU5VIAJ5xwQr7//e9n2223zfrrr5/WrVvn+eefz6uvvpoTTzwxSy21VJLkueeeS9++fZu42ubFM21Y7CZMmJDx48dn9dVXb+pSaEaefPLJXHHFFfnrX/+a2bNn132wUVtbm8rKymy00UY58sgjs9566zVxpRTBY489lv/X3r2GZln/fwB/L+fPyKwwRHKoSIYWaWIZYqY06YFsSoeRKS0oKuhAdHb2JArSIkMloXoSiUEZ2EimuconZaRJ0YHopBnV1tljRYrz/j+I/P/3s791ldt9qa/XI3fz3X2/r/GGr+yz73W9/vrrmTt37iHXdXZ2ZuPGjbn00kt7KRll9eabb+a5557L/fffn1NOOeX/XffEE0/kjTfeyPLly3svHKX0wQcfZNeuXbngggsOue6+++7L2LFjc/nll/dSMo4klUolzz//fBYtWpQdO3Zk+fLlmTBhQrVjUQJvvfXWQa8NGDAgZ555ZrfX7r777pxxxhm54YYbeisaJbdz586sWbMm77//fn744YdUKpWcdNJJGTlyZC666KKcddZZ1Y5IScybNy833XRTt790h7/y+eef59VXX82+ffvS0NCQ4cOHZ+vWrVm0aFG2bNmSIUOG5Morr8y0adOqHZWS6OjoyJNPPpmPP/44e/bsyfDhwzNnzpxut339+uuv07dv3wwePLiKSY8shjZAqezduzdfffVVdu7cmeT329MMHTrUbSEAgCPWr7/+mu3bt2fQoEH+TwMAABySoQ2H3R/H/P+uBQsW9FASAPhdkb2ppqYm8+fP78E0HAl0hqJ0hiL0haJ0hqJ0hqJ0hqJ0pud4pg2HXWtra/r3759hw4b95bMk3NubIjo7O/PWW2/lkksuqXYUjhA6wx/sTRSlMxSlMxShLxSlMxSlMxSlMxSlMz3H0IbDbty4cXnvvffS1dWVxsbGNDQ0pK6urtqxOAp88MEHmTdvnl/A87fpDH+wN1GUzlCUzlCEvlCUzlCUzlCUzlCUzvQct0ejR3R2dmb16tVpa2vLp59+mnHjxqWxsTHTp0/PwIEDqx2PI1R7e3tuu+22fPTRR9WOwhFCZ/i/7E0UpTMUpTMUoS8UpTMUpTMUpTMUpTM9w9CGHrd58+a0tbXlpZdeSkdHRyZOnJjm5uZMnTq12tEoifHjx/+tdfv378+ePXv8Ah6d4V+zN1GUzlCUzlCEvlCUzlCUzlCUzlCUzhw+hjb0mj179mTJkiV5+umnU19fn6VLl1Y7EiUxZsyYjBkzJpMmTTrkus2bN6e9vd0v4NEZDht7E0XpDEXpDEXoC0XpDEXpDEXpDEXpzL/nmTb0qK6urqxfvz5r1qzJunXr0qdPnzQ1NaWpqana0SiRM888MyeffHJuueWWQ65rb29Pe3t7L6WizHSGf8PeRFE6Q1E6QxH6QlE6Q1E6Q1E6Q1E6c3gZ2tAjNm3alLa2tqxduzZ79+7NtGnTsnDhwkyePDm1tWpHd2PHjs3atWv/1lqHA0l0hn/G3kRROkNROkMR+kJROkNROkNROkNROtMz3B6Nw27q1KnZvn17pkyZkoaGhtTX16dfv37VjkWJbdu2Ld9//31Gjx5d7SgcIXSGouxNFKUzFKUzFKEvFKUzFKUzFKUzFKUzPcfQhsNu9OjRqa2tTd++fVNTU3PItTU1NXn77bd7KRkAxyp7E0XpDEXpDEXoC0XpDEXpDEXpDEXpTM9xRonD7q+eMQH/bd68eYXWL1iwoIeScKTQGYqyN1GUzlCUzlCEvlCUzlCUzlCUzlCUzvQcJ22Aqhs9enT69++fYcOG/eXzR2pqatLa2tpLySgrnQEAAADgaOSkDVB148aNy3vvvZeurq40NjamoaEhdXV11Y5FiekMAAAAAEcjJ22AUujs7Mzq1avT1taWTz/9NOPGjUtjY2OmT5+egQMHVjseJaQzAAAAABxtDG2A0tm8eXPa2try0ksvpaOjIxMnTkxzc3OmTp1a7WiUlM4AAAAAcDQwtAFKa8+ePVmyZEmefvrp1NfXZ+nSpdWORMnpDAAAAABHMs+0AUqlq6sr69evz5o1a7Ju3br06dMnTU1NaWpqqnY0SkpnAAAAADhaOGkDlMKmTZvS1taWtWvXZu/evZk2bVoaGxszefLk1NaaL3MwnQEAAADgaGNoA1Td1KlTs3379kyZMiUNDQ2pr69Pv379qh2LEtMZAAAAAI5GhjZA1Y0ePTq1tbXp27dvampqDrm2pqYmb7/9di8lo6x0BgAAAICjkfvHAFV3yy23VDsCRxidAQAAAOBo5KQNAAAAAABACRxX7QAAAAAAAAAY2gAAAAAAAJSCoQ0AAAAAAEAJGNoAAABUwddff51Ro0blhRdeKPy9GzduzKhRo7Jx48YeSAYAAFSLoQ0AAAAAAEAJGNoAAAAAAACUgKENAAAAAABACRjaAAAAx6zHHnsso0aNytatW3PXXXfl3HPPzcSJE7N48eJUKpV88803ufHGGzN+/PhccMEFeeqpp7p9/08//ZR77703kyZNypgxYzJz5sy0trYe9Dm7du1KS0tLzj333Jx33nmZO3dudu/e/aeZtmzZkltvvTXnn39+xowZk8suuyzr1q3rkesHAADKxdAGAAA45t1+++2pVCq58847c8455+Txxx/PsmXLcs0112Tw4MG56667MmzYsDz88MPZtGlTkuS3335Lc3NzVq1alRkzZuSee+7JgAED0tLSkmXLlh1470qlkptuuikvvvhiZs6cmdtuuy3ffvtt5s6de1COzz77LLNmzcqWLVty/fXXp6WlJSeccEJuvvnmvPLKK7328wAAAKqjttoBAAAAqm3s2LF54IEHkiSzZs1KfX19Hnroodxxxx254YYbkiSNjY258MILs3LlykyYMCErVqzIli1b8sgjj2TmzJlJkiuvvDLNzc1ZvHhxLr/88px44olZt25dNm3alLvvvjvXXXddkmT27Nm5+uqrD8rx4IMP5rTTTsvKlSvzn//8J0kyZ86czJ49OwsXLszFF1/cGz8OAACgSpy0AQAAjnlNTU0H/t2nT5+cffbZqVQq3V4/6aSTMmLEiHz11VdJktdeey2DBg1KY2PjgTV9+/ZNc3Nzfv311wMncl577bXU1tZm9uzZ3T7jqquu6pZhx44d2bBhQ6ZPn56ff/4527Zty7Zt27J9+/ZMnjw5X3zxRb777rseuX4AAKAcnLQBAACOeUOGDOn29YABA9KvX78MHDjwoNd37NiRJOno6Mjw4cNz3HHd/xbu9NNPT5J0dnYeWDdo0KD079+/27oRI0Z0+/rLL79MpVLJkiVLsmTJkj/N+dNPP2Xw4MHFLg4AADhiGNoAAADHvP8evCS/n4b5M5VKpUcy7N+/P0ly7bXX5sILL/zTNcOGDeuRzwYAAMrB0AYAAOAfqKuryyeffJL9+/d3G/p8/vnnSf739E5dXV02bNiQX375pdtpm61bt3Z7v6FDhyb5/RZrkyZN6un4AABACXmmDQAAwD8wZcqU/PDDD1mzZs2B1/bt25fly5fnhBNOyIQJEw6s27dvX5599tkD67q6uvLMM890e79TTz01559/flasWJHvv//+oM/btm1bD10JAABQFk7aAAAA/AOzZs3KihUr0tLSkg8//DB1dXVpb2/PO++8k3vvvTcnnnhikqS+vj7jx4/Po48+mo6OjowcOTIvv/xydu/efdB73nfffZkzZ05mzJiRK664IkOHDs2PP/6Yd999N99++21WrVrV25cJAAD0IkMbAACAf+D444/P8uXLs3DhwrS2tubnn3/OiBEjsmDBglx22WUH1h133HF5/PHHM3/+/KxatSo1NTWpr69PS0tLLrnkkm7vOXLkyKxcuTJLly5Na2trduzYkYEDB+ass87KzTff3MtXCAAA9LaaSk89RRMAAAAAAIC/zTNtAAAAAAAASsDQBgAAAAAAoAQMbQAAAAAAAErA0AYAAAAAAKAEDG0AAAAAAABKwNAGAAAAAACgBAxtAAAAAAAASsDQBgAAAAAAoAQMbQAAAAAAAErA0AYAAAAAAKAEDG0AAAAAAABKwNAGAAAAAACgBAxtAAAAAAAASuB/AIAgJoVkuC0z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8" descr="data:image/png;base64,iVBORw0KGgoAAAANSUhEUgAABm0AAANxCAYAAAAGsf1oAAAAOXRFWHRTb2Z0d2FyZQBNYXRwbG90bGliIHZlcnNpb24zLjcuMSwgaHR0cHM6Ly9tYXRwbG90bGliLm9yZy/bCgiHAAAACXBIWXMAAA9hAAAPYQGoP6dpAADwuklEQVR4nOzdd3hURdvH8W92UyAhIY0A0gOEFggllJCAVJEmSJUuTXpHBRR7exCpAqF36aJioUoHG0VEqhB6TyEJLWR33z94s7ImIVkIJOjvc1254MyZOXOfcybr8+zNzDhYLBYLIiIiIiIiIiIiIiIikqkMmR2AiIiIiIiIiIiIiIiIKGkjIiIiIiIiIiIiIiKSJShpIyIiIiIiIiIiIiIikgUoaSMiIiIiIiIiIiIiIpIFKGkjIiIiIiIiIiIiIiKSBShpIyIiIiIiIiIiIiIikgUoaSMiIiIiIiIiIiIiIpIFKGkjIiIiIiIiIiIiIiKSBShpIyIiIiIiIiIiIiIikgUoaSMiIiIiIsmcOnWKbt26UalSJUqUKMHGjRszO6QU1alThxEjRmR2GP9K586do0SJEnz55Zfprjt79uw0606ePJkSJUpkRIiZqlOnTjRp0iSzw3hoI0aMoE6dOg/VtlOnTnTq1CmDIxIRERERAMfMDkBERERE/tu+/PJLRo4cmeK5nj17Mnz48CcckcC9L3TPnTvHkCFDcHd3JzAwMLNDyjLq1KnD+fPn06z38ccf06JFiycQ0ZOzdetWDhw4wIABAzI7FBERERGRfyUlbUREREQkSxg4cCD58+e3KQsICMikaP7bbt++zb59++jduzcdO3bM7HAeaO3atTg4ODzRPkeNGsWNGzesx9u2bePbb79l5MiReHl5WcsrVqz4ROPKaPny5ePAgQM4Ov79fxu3bt3K4sWLHylp06dPH1555ZWMCFFERERE5F9HSRsRERERyRJq1qxJ2bJl01X3zp07ODk5YTBotd/HISoqCgAPD49MjiRtzs7OT7zPevXq2Rxfu3aNb7/9lnr16iVLPD7NHBwccHFxyfDrOjo62iSCRERERETkb/p/uSIiIiKSpf3888+UKFGC7777jvHjx1OjRg2CgoKIj48H4Pfff6d79+5UqlSJoKAgOnbsyJ49e5Jd57fffqNly5aULVuWevXqsXTp0mR7azxoD48SJUowefJkm7LLly8zcuRIqlevTmBgII0bN2blypUpxv/9998zbdo0a3KqS5cunD59Olk/v//+Oz179qRy5cqUL1+epk2bMn/+fABWrVpFiRIlOHToULJ24eHhlCpVisuXLz/weR46dIgePXpQsWJFKlSoQJcuXdi/f7/1/OTJk6lduzYAY8aMoUSJEmnue5GQkMCkSZOoX78+gYGBPPvss4wZM4aEhASbeiVKlOC9995j48aNNGnSxPrMtm3bluyaP//8My1atHjg+4Lke9p8+eWXlChRgj179vDxxx9TrVo1ypcvT79+/azJqPtt3bqV9u3bU758eSpUqMArr7zC8ePHH3i/aZk0aRJlypRJsb/Ro0cTHBzMnTt3rPH36tWLHTt20KxZM8qWLUujRo1Yv359sraxsbF8+OGHPPvsswQGBlK/fn1mzJiB2Wx+YDwff/wxVatWxWKxWMvef/99SpQowYIFC6xl165do0SJEnzxxRdA8t+HESNGsHjxYuDeu0z6+adly5ZRr149AgMDadmyJQcOHLA5n9J7tGdspCS9Y3DVqlV07tyZkJAQAgMDadSokfV+/2nr1q107NiRChUqULFiRVq2bMmaNWuS1fvrr7/o1KkTQUFB1KhRg5kzZ6Yr5qR7/uGHH2jUqBHlypWjbdu2HD16FIClS5dSv359ypYtS6dOnTh37lyya/zwww+0aNGCcuXKUbVqVYYPH57iZ0DScy1btixNmjRhw4YNKcZkNpuZN28ejRs3pmzZslSvXp233nqL69evp+ueREREROTR6Z83iYiIiEiWEB8fn+xLbm9vb+vfp06dipOTE927dychIQEnJyd2795Nz549CQwMpH///jg4OPDll1/SpUsXvvjiC8qVKwfA0aNH6d69O97e3gwYMIDExEQmT56Mj4/PQ8d77do12rRpg4ODAx06dMDb25tt27bxxhtvEB8fz8svv2xTf+bMmTg4ONCtWzfi4+OZNWsWw4cPZ8WKFdY6O3fupFevXvj5+dG5c2d8fX05ceIEW7ZsoUuXLjRo0ID33nuPNWvWULp0aZvrr1mzhipVqpA7d+5UYz5+/DgdOnTAzc2NHj164OjoyLJly+jUqROLFi0iKCiI+vXr4+7uzscff0yTJk2oWbMmbm5uqV7TbDbTp08f9uzZQ5s2bShatCjHjh1j/vz5nDp1iqlTp9rU37NnD+vXr6d9+/a4ubmxcOFCBg4cyObNm61LiyUllnLlysWAAQMwm81MmTLFZjyk5YMPPsDDw4P+/ftz/vx55s+fz3vvvceECROsdb766itGjBhBWFgYw4cP59atWyxZsoT27duzevXqh54106xZM6ZMmcL3339vs7xcQkIC69at47nnnrOZwXLq1CmGDBnCSy+9xIsvvsiqVasYNGgQs2bNIjQ0FIBbt27RsWNHLl++zEsvvUTevHnZt28f48aN4+rVq7zxxhupxhMcHMy8efM4fvy4dcnB3377DYPBwG+//Ubnzp2tZQCVK1dO8Tpt27blypUr7Ny5kzFjxqRY59tvv+XGjRu0bdsWBwcHZs2axYABA9i4cSNOTk4PfG7pGRspsWcMLlmyhOLFi1OnTh0cHR3ZvHkz7777LhaLhQ4dOljrffnll4waNYrixYvTq1cv3N3dOXz4MNu3b6dp06bWetevX6dHjx7Ur1+fhg0bsm7dOsaOHUtAQADPPvvsA+8X7j3zH3/8kfbt2wMwY8YMevfuTY8ePfjiiy9o3749169fZ9asWYwaNcomyZa0H1jZsmUZOnQokZGRLFiwgL179/LVV19ZZ8rt2LGDAQMGUKxYMYYNG0Z0dDQjR44kT548yeJ56623WL16NS1atLAmihYvXsyhQ4dYsmRJmu9QRERERDKARUREREQkE61atcoSEBCQ4o/FYrH89NNPloCAAEvdunUtt27dsrYzm82W5557ztKtWzeL2Wy2lt+6dctSp04dS9euXa1lffv2tZQtW9Zy/vx5a9lff/1lKVWqlLUfi8ViOXv2rCUgIMCyatWqZHEGBARYJk2aZD0eNWqUJTQ01BIVFWVTb8iQIZZKlSpZY02Kv2HDhpY7d+5Y682fP98SEBBgOXr0qMVisVgSExMtderUsdSuXdty/fp1m2vef39Dhw61hIWFWUwmk7Xszz//TDXu+/Xt29dSpkwZy5kzZ6xlly9ftlSoUMHSoUOHZM9h1qxZD7yexWKxfPXVV5aSJUtafv31V5vyJUuWWAICAix79uyxlgUEBFjKlCljOX36tLXs8OHDloCAAMvChQutZb169bIEBQVZLl26ZC07deqUpXTp0jbvy2KxWGrXrm15/fXXrcdJ4+nll1+2eW4fffSRpVSpUpbY2FiLxWKxxMfHW4KDgy1vvvmmzfWuXr1qqVSpUrLyB5k1a5YlICDAcvbsWWtZ27ZtLa1bt7apt379ektAQIDlp59+sok/ICDAsm7dOmtZXFycJTQ01NK8eXNr2ZQpUyzly5e3RERE2Fxz7NixllKlSlkuXLiQanyRkZGWgIAAy+LFiy0Wi8USGxtrKVmypGXgwIGW6tWrW+u9//77lipVqlifW0q/D++++26yd3B/3SpVqlhiYmKs5Rs3brQEBARYfvzxR2vZpEmTkl0jvWMjJfaMwfs/Q5J069bNUrduXetxbGyspUKFCpbWrVtbbt++bVP3/jHVsWNHS0BAgGX16tXWsjt37lhCQ0MtAwYMeGDMFsu9ew4MDLQZN0uXLrUEBARYQkNDLXFxcdbyzz77zGaMJSQkWEJCQixNmjSxiXHz5s2WgIAAy8SJE61lzZo1s4SGhlrHvsVisezYscMSEBBgqV27trXs119/tQQEBFi++eYbmzi3bduWrLxjx46Wjh07pnmPIiIiImI/LY8mIiIiIlnCW2+9xdy5c21+7te8eXOyZctmPT58+DCnTp2iadOmREdHExUVRVRUFDdv3iQkJIRff/0Vs9mMyWRix44d1KtXj2eeecbavmjRooSFhT1UrBaLhfXr11OnTh0sFou176ioKMLCwoiLi+PPP/+0adOiRQub/VeCg4MBOHv2LHBvdsm5c+fo3Llzsr1kHBwcrH9v1qwZV65c4eeff7aWrVmzhmzZsvHcc8+lGrPJZGLnzp3Uq1ePAgUKWMv9/Pxo0qQJe/bssS45Z4+1a9dStGhR/P39bZ5DtWrVAGziBKhevToFCxa0HpcsWZIcOXJYn4PJZGL37t3UrVvXZtZQoUKFqFGjRrrjSpoFlSQ4OBiTycT58+cB2LVrF7GxsTRu3NgmboPBQFBQULK47dWsWTN+//13zpw5Yy1bs2YNefPmpUqVKjZ1/fz8qF+/vvU4R44cNG/enEOHDnH16lXg3nOuVKkSHh4eNvFWr14dk8nEr7/+mmos3t7e+Pv7W2fS7N27F6PRSPfu3bl27RqnTp0C7s10qVixos1zs1ejRo3ImTOn9fif4/xB0hobqbFnDN7/GRIXF0dUVBRVqlTh7NmzxMXFAfdmvN24cYNXXnkl2Z4+/3w2rq6uNGvWzHrs7OxM2bJl03W/ACEhITYzuoKCggB47rnnyJEjh7U8adZg0nUPHjxIZGQk7dq1s4mxVq1a+Pv7s2XLFgCuXLnC4cOHefHFF3F3d7fWCw0NpVixYjaxrF27Fnd3d0JDQ22eY5kyZXB1dX3k3wkRERERSR8tjyYiIiIiWUK5cuUoW7Zsquf/uVRV0hfNr7/+eqpt4uLiSEhI4Pbt2xQqVCjZ+SJFirB161a7Y42KiiI2NpZly5axbNmyVOvc7/6EEWBNzMTGxgJ/fxmbtHxVakJDQ8mVKxfffPMNISEhmM1mvv32W+rWrWvzJW9K8dy6dYsiRYokO1e0aFHMZjMXL16kePHiD+z/n06fPs2JEycICQlJ8XxkZKTNcd68eZPVyZkzp/U5REZGpvq+UipLTVrPO2n8dOnSJcX2D3qW6dGoUSM++ugjvvnmG/r3709cXBybN2/m5ZdfTvbFf6FChZKVFS5cGIDz58+TK1cuTp8+zdGjR1N9zintn3O/4OBg61j/7bffCAwMpGzZsnh6evLbb7/h6+vLkSNHaNKkyUPe8T3/fL9JCZyk525P26T2abW1Zwzu2bOHyZMns3//fm7dumVTLy4uDnd3d2uiLT2/C3ny5En27nLmzGndlyYt/7znpHH3z6XLkhIuSc/iwoULACn+Pvv7+1v39Uqql9rn3/37Y50+fZq4uLh0/y6LiIiIyOOhpI2IiIiIPBXu/xfygHVT9ddee41SpUql2MbV1TXZRuQPktoMA5PJZHOctPH7Cy+8wIsvvphim39utG4wpDzJ3XLf5vDpYTQaadq0KcuXL+edd95h7969XLlyhRdeeMGu62QUs9lMQEAAI0eOTPH8P798NhqNKdaz9zmkJa3nnfTnmDFjyJUrV7J6qcWZXjlz5qR27dqsWbOG/v37s3btWhISEh76PZnNZkJDQ+nRo0eK55OSPKmpVKkSy5cv5+zZs/z2229UqlQJBwcHKlasyJ49e/Dz88NsNltnxjysR3m/D9s2vWPwzJkzvPzyy/j7+zNixAjy5s2Lk5MTW7duZd68edbfa3s86jhJrf2T+j25n9lsxsfHh7Fjx6Z43p49pURERETk4SlpIyIiIiJPpaQlvnLkyEH16tVTreft7U22bNk4ffp0snMRERE2x6nNCkj61+r3X9PNzQ2z2fzAvu2RdD/Hjh1L85rNmjVjzpw5/Pjjj2zbtg1vb+80l3rz9vYme/bsye4Z4OTJkxgMhhRnOqSlYMGCHDlyhJCQkEdaViuJj48PLi4uKb6vlMoeVtLz9vHxybB3+E/NmjWjb9++HDhwgDVr1lC6dOkUZ2+cPn0ai8Vi8/ySZgLly5cPuPecb968+dCxVqpUCbi39Ncff/zBK6+8AkDlypVZsmQJfn5+uLq6UqZMmQdeJyPecUZL7xj88ccfSUhIYNq0aTYzsf657FfSEm3Hjx+3a3bXk5QUf0RERLKZMREREdbzSX+m5/OvYMGC7N69m4oVKyZLkouIiIjIk6M9bURERETkqRQYGEjBggWZM2cON27cSHY+abkoo9FIWFgYGzdutEm+nDhxgh07dti0yZEjB15eXta9P5J88cUXNsdGo5EGDRqwbt06jh07lmrf9ihTpgz58+dnwYIFyZJG//zX9SVLlqREiRKsXLmS9evX07hxYxwdH/zvsYxGI6GhoWzatIlz585Zy69du8a3335LpUqVHmpJsIYNG3L58mWWL1+e7Nzt27e5efOmXdczGo1Ur16dTZs2cfnyZWv56dOn2b59u93xpaZGjRrkyJGD6dOnc/fu3WTnH+Yd/lPNmjXx8vJi1qxZ/Prrr6nOsrly5QobNmywHsfHx/PVV19RqlQp6yyghg0bsm/fvhSfQWxsLImJiQ+MpUCBAuTOnZt58+aRmJhIxYoVgXvLpp05c4a1a9cSFBSU5jjKnj27tc+sIr1jMGn2yv2/T3FxcaxatcqmTVhYGG5ubkyfPp07d+7YnHucM13sERgYiI+PD0uXLrWZTbh161ZOnDhBrVq1gHv7JZUqVYrVq1db9+yBe8m7v/76y+aaDRs2xGQyMXXq1GT9JSYmZql3LiIiIvJvppk2IiIiIvJUMhgMfPDBB/Ts2ZMmTZrQokULcufOzeXLl/n555/JkSMH4eHhAAwYMIDt27fToUMH2rVrh8lkYtGiRRQrVizZ3hOtW7dmxowZvPHGGwQGBvLbb7+lODtl2LBh/Pzzz7Rp04bWrVtTrFgxrl+/zp9//snu3bv55Zdf7L6fd955hz59+tC8eXNatGhBrly5OHnyJH/99RezZ8+2qd+8eXP+97//AaR7ya3Bgweza9cu2rdvT/v27TEajSxbtoyEhAReffVVu+JN0qxZM3744Qfefvttfv75ZypWrIjJZOLkyZOsXbuWWbNmPXCvopT079+fHTt20K5dO9q1a4fZbGbRokUUL16cw4cPP1Sc/5QjRw7eeecdXnvtNVq0aEGjRo3w9vbmwoULbN26lYoVK/LWW289Uh9OTk40btyYRYsWYTQaady4cYr1ChcuzBtvvMEff/yBj48Pq1atIjIyko8//thap3v37vz444/07t2bF198kTJlynDr1i2OHTvGunXr2LRpU5rLVwUHB/Pdd98REBBgnVVWunRpXF1dOXXqFE2bNk3znpJm4nzwwQeEhYU98L6elPSOwdDQUJycnOjduzcvvfQSN27cYMWKFfj4+HD16lXr9XLkyMHIkSN58803adWqFU2aNMHDw4MjR45w+/Zt6+9dZnJycmL48OGMHDmSjh070rhxYyIjI1mwYAH58uXj5ZdfttYdOnQovXr1on379rRs2ZKYmBjr79P9SdUqVarQtm1bpk+fzuHDh63P69SpU6xdu5Y33niD559/PhPuVkREROS/RUkbEREREXlqVa1alWXLljF16lQWLVrEzZs3yZUrF+XKlaNt27bWeiVLlmT27Nl8/PHHTJo0iTx58jBgwACuXr2aLGnTr18/oqKiWLduHT/88AM1a9Zk1qxZyZYg8vX1ZcWKFUyZMoUNGzawZMkSPD09KVasGMOHD3+o+6lRowbz589nypQpzJkzB4vFQoECBWjTpk2yuk2bNmXs2LEUKFCAcuXKpev6xYsXZ/HixXz22WdMnz4di8VCuXLl+PTTTwkKCnqomA0GA1OmTGHevHl8/fXXbNiwgezZs5M/f346deqU4kbpaQkMDGTmzJmMGTOGiRMnkjdvXgYOHMjJkyc5efLkQ8WZkqZNm+Ln58eMGTOYPXs2CQkJ5M6dm+DgYFq0aJEhfTRr1oxFixYREhKCn59finUKFy7M6NGjGTNmDBEREeTPn5/x48dTo0YNa53s2bOzcOFCpk+fztq1a/nqq6/IkSMHhQsXZsCAAdaN6h+kUqVKfPfdd9al0gAcHR0pX748u3btsilPzXPPPUenTp347rvv+Oabb7BYLJmetEnvGPT392fSpElMmDCB//3vf/j6+tKuXTu8vb0ZNWqUzTVbt26Nj48PM2bMYOrUqTg6OuLv72+TDMlsLVq0IFu2bMycOZOxY8fi6upKvXr1ePXVV/Hw8LDWq1mzJhMnTmTChAl89tlnFCxYkI8//phNmzYlSy6/9957BAYGsnTpUsaPH4/RaCRfvny88MIL1tlZIiIiIvJ4OViyyvxuEREREZEnbPLkyXz++efJEjdPg6ioKGrUqEHfvn3p169fZofzRPTt25e//vqL9evXZ3Yo6XbkyBGaNWvG//73P5o3b57sfJ06dShevDjTp09/8sGJiIiIiEiWoz1tRERERESeQqtXr8ZkMtGsWbPMDuWxuH37ts3xqVOn2LZtG1WqVMmkiB7O8uXLcXV15bnnnsvsUERERERE5Cmg5dFERERERJ4iu3fv5sSJE4SHh1OvXj3y58+f2SE9FvXq1ePFF1+kQIECnD9/nqVLl+Lk5ESPHj0yO7R0+fHHH/nrr79Yvnw5HTp0wNXVNbNDEhERERGRp4CSNiIiIiIiT5GpU6eyb98+KlSowOjRozM7nMemRo0afPfdd1y9ehVnZ2fKly/P0KFDKVy4cGaHli4ffPAB165do2bNmgwYMCCzwxERERERkaeE9rQRERERERERERERERHJArSnjYiIiIiIiIiIiIiISBagpI2IiIiIiIiIiIiIiEgWoKSNiIiIiIiIiIiIiIhIFuCY2QH8W1ksFsxmbRf0TwaDg56L2EVjRuylMSP20pgRe2nMiL00ZsQeGi9iL40ZsZfGjNhLY0bspTGTMoPBAQcHhzTrKWnzmJjNFqKibmR2GFmKo6MBLy83YmNvkphozuxw5CmgMSP20pgRe2nMiL00ZsReGjNiD40XsZfGjNhLY0bspTEj9tKYSZ23txtGY9pJGy2PJiIiIiIiIiIiIiIikgUoaSMiIiIiIiIiIiIiIpIFKGkjIiIiIiIiIiIiIiKSBShpIyIiIiIiIiIiIiIikgUoaSMiIiIiIiIiIiIiIpIFOGZ2ACIiIiIiIiIiIiJPI7PZjMmUmNlhPDZmswO3bxtJSLiDyWTJ7HDkKfBfHTNGoyMGQ8bMkVHSRkRERERERERERMQOFouF2Ngobt2Kz+xQHrtr1wyYzebMDkOeIv/VMZM9ew48PLxxcHB4pOsoaSMiIiIiIiIiIiJih6SETY4cXjg7uzzyl7RZmdHo8J+aMSGP7r82ZiwWCwkJd4iPjwYgZ06fR7qekjYiIiIiIiIiIiIi6WQ2m6wJmxw5PDI7nMfO0dFAYuJ/b9aEPLz/4phxdnYBID4+Gnd3r0daKi1jFlkTERERERERERER+Q8wmUzA31/SiojA358Jj7rPlZI2IiIiIiIiIiIiInb6Ny+JJiL2y6jPBCVtREREREREREREREREsgAlbURERERERERERETkPyUsLJjZs6dndhgiyThmdgAiIiIiIiIiIiIi8t/z/fdr+Oijd1M9Hx4+l8DAsk8woicrIuIkP/64gUaNmpI37zOZHY5kEUraiIiIiIiIiIiIiEim6dGjd4pJi/z5Czy2Pjdt2onRaHxs10+PU6dOMnfuTCpUqKSkjVgpaSMiIiIiIiIiIiIimaZateqULFn6ifbp4uLyRPsTSS8lbUREREREREREREQkS7p48QKtW79A376DcHNzY/Hi+Vy9eoWiRYszbNjrlCpVxqb+jz9uZM6c6Vy4cJ58+fLTo0cfduzYyr59e1i5co21XlhYMF279qR7914AzJ49nblzZ7J06Wrmz5/N9u1bsFgsPPtsHYYOfZ1s2bLZ9LNu3fcsW/YFp05F4OLiQpUqVenbdxC5c+dJ133dvzTcwIG9reWTJoXz/fdr2L17B19/vQ5HR9uv8IcM6celSxdZsuRL6320aNGawMByzJ07k8uXL1G4sD8DBw6lfPmKNm2vXr3CzJnT2L17J/HxceTLV4CXXupAkybN0hWzPBlK2oiIiIiIiIiIiIhIpomPjycmJsamzMEBcub0tB5v3LiWmzdv0qxZCxwcHPjiiwW88cZrLF/+tTWxsWvXDt5+eyT+/sXo1asfcXFxfPLJ++TKlSvdsbz11gjy5n2GXr36c+zYEdas+QpPTy/69h1orTN//mxmzQqnTp16NG3anJiYaFatWkb//q8wZ85i3N3d0+wnKKgCrVq9xMqVS+nUqSuFCxcBoHDhIjRo0Ii1a7/j5593Expaw9omMvIae/f+RteuPW2utX//Xn78cQOtWr2Ek5MTq1evZNiwAcycOR9//2IAREVF0qtXVwBatmyDp6cnP/20i08+eZ+bN2/Qpk37dD8jebyUtBERERERERERERGRTDN4cN9kZc7Ozvz44y7r8eXLl1iyZDUeHh4AFCxYiBEjhtkkNqZP/5xcufyYNm02rq6uAFSqVJkBA3qRJ0/edMVSvHgJRo58y3p8/fp1vvvua2vS5tKli8yZM4OePfvQuXM3a71nn61N164dWL16hU15avLly09QUHlWrlxK5cpVqVgx2HrO09MLP7/crF//vU3SZuPGdZjNZp57rqHNtU6ePMGsWQspWbIUAHXrNqB9+5bMmjWdjz76FIAZM6ZiMplYsGCpNRnWvHkr3n57FHPmzKBZsxa4uNjOJpLMoaSNiIiIiIiIiIiIiGSaoUNfp0CBgjZlRqPR5rhOneesCRuAcuUqAHDhwnkArl27yokTf9GpU1drwgagQoVKFC1ajBs3bqQrlubNW9ocBwWVZ9u2zdy4EY+bWw62bv0Rs9lMnTr1bWYHeXv7UqBAQfbu/S1dSZsHMRgM1K//PCtXLuXmzRu4uroBsH79WgIDy/HMM/ls6gcGlrMmbADy5MlDjRo12blzOyaTCYPBwJYtP1KnTj0sFmzirlo1hE2b1nP06BHKlSv/SHFLxlDSRkREREREREREREQyTenSZShZsvQD6+TOndvmOCmBExcXC9ybAQOQP3+BZG3z5SvAsWNH0hXLP/ekcXdP6icON7ccnD17FovFwksvvZhie6MxY75yf/75xixePJ+tWzfTsGETzpw5xdGjhxk+fGSyuindc4EChbh9ewMxMdEYDAbi4+P45pvVfPPN6hT7i46OzpC45dEpaSMiIiIiIiIiIiIiWZrBYEyx3GKxPNF+LBYzDg4OjB07CYPBkKxe9uyuycoeRpEi/pQoUYr163+gYcMmrFv3A05OTtSpU9/ua5nNZgAaNGjI8883SbFOsWLFHyleyThK2oiIiIiIiIiIiIjIUy1pz5pz584mO3f+fPKyh5UvX34sFgt58z5DwYKFHulaDg4ODzz//PON+fzz8Vy7do0NG9YSEhJms0RckpTu+ezZ02TLlg1PTy8AXF3dMJnMVK5c9ZFilscveSpQREREREREREREROQp4uubC3//oqxb9z03b960lu/bt4cTJ/7KsH6efbYORqORuXNnJpvlY7FYuH49Jt3XypYtOwDx8fEpnq9XrwEAEyeO5cKF8zRo0DDFegcPHuDo0b+Xf7t8+RLbt2+jcuVqGI1GjEYjtWrVYevWHzl5Mvmz0NJoWYtm2oiIiIiIiIiIiIhIpvnpp12cPn0qWXlgYLkUlyBLzSuv9GPkyGH06dOdxo2bEhcXx6pVy/H3L8qtW7cyJNZ8+fLTo0cfpk//nEuXLlCjRi1cXV25cOEC27Zt4YUXXqR9+07pulbx4gEYjUYWL57PjRvxODk5UalSZby8vAHw8vKiatXqbN68kRw53AkJCUvxOv7+RRk2rD+tWr2Ek5MTq1evBKB7917WOr1792fv3t945ZWXadr0RQoXLkJsbCzHjh3ht99+4YcffnzEJyMZRUkbEREREREREREREck0s2aFp1g+atTbVKhQKd3XCQuryTvvfMicOTMID/+c/PkLMGrU26xd+y0RESczKlw6dXqZggULsmzZF8ydOxMAP7/cVKlSlbCwmum+jo+PL8OHj2Thwrl88sn7mEwmJk0KtyZt4N4Sabt2badOnXo4OzuneJ3y5SsSGFiOOXNmcuXKJQoXLsKoUW/b7FPj7e3DzJnzmTt3Jlu3/sjq1ZHkzJmTwoWL0qfPgId8EvI4OFgyeqcmAcBkMhMVdSOzw8hSHB0NeHm5ER19g8REc2aHI08BjRmxl8aM2EtjRuylMSP20pgRe2i8iL00ZsReGjMZ4+7dBCIjL+Ljkxcnp5S/RP83cXQ0PPXj5eWX2+Pp6cmECVMzOxS7bd++hZEjhzNlykyCgiokOx8WFkyLFq0ZOvT1Jx5bav4NY+ZhpPXZ4O3thtGY9swx7WkjIiIiIiIiIiIiIk+9xMREEhMTbcr27v2Nv/46ZteMnaxkzZqveOaZfJQrVz6zQ5EnRMujiYiIiIiIiIiIiMhT7+rVKwwe3JfnnmuIr28uzpw5xVdfrcLHx4fmzVs+sTju3LlNfHz8A+t4eOTEyckp1fMbN67jxIm/2LVrB4MGDcfBwSGjw5QsSkkbEREREREREREREXnqubt7UKJEKb799mtiYqLJli07ISFh9OkzgJw5PZ9YHJs2beCjj959YJ1Jk8KpWDE41fPvvPMG2bO70qRJM158sVVGhyhZmJI2IiIiIiIiIiIiIvLUy5EjB++993Fmh0GVKiGMHz/lgXWKFQt44PkdO35LV1/prSdPDyVtREREREREREREREQyiK+vL76+vpkdhjylDJkdgIiIiIiIiIiIiIiIiChpIyIiIiIiIiIiIiIikiVoebT/AIPBAYPBIbPDwGg02PyZ2cxmC2azJbPDEBEREREREREREREBlLT51zMYHPDycsVgyBqJEgAPj+yZHQIAZrOZ6OibStyIiIiIiIiIiIiISJagpM2/3L1ZNgYufXeUhMibmR1OluHs40qexiUwGByUtBERERERERERERGRLEFJm/+IhMib3LlyI7PDEBERERERERERERGRVChpIyIiIiIiIiIiIpIBMnNv6YfZv/ncubMsWbKQP/88SETECQoWLMTChcvT1dZisbBo0XxWr15BTEwMxYsHMGDAUAIDy6bZdv36H1ixYglnzpzGYoFcuXJRtmwQvXr1w8vL21rv7t27rF69gnXrfuDMmVOYTGYKFChAzZq1adOmPe7u7nbdr8jTQEkbERERERERERERkUdkMDjg6emK0Zg5e0ubTGZiYuzbvzki4gS7d++kdOkyWCxmzGZzutsuWjSfOXOm07t3f4oWLc6XX65g6ND+zJ27mHz58qfabvHi+YSHf06bNu3p3r03FouFiIgTrF+/lmvXrlqTNnfu3GHYsAEcOnSQF19sTc+efXB2dubYsSOsWrWcGzfiGThwWLrjFXlaKGkjIiIiIiIiIiIi8ogMBgeMRgNjF+/h3OW4J9p3/tzuDO9Qye79m0NDa1KjRi0APvzwHY4cOZSudnfu3GHRorm89FJH2rbtAEBQUAXatWvBkiWLGD58RKptV65cRsOGTRgwYIi1LCQklPbtO9skjWbPDufAgf189tlkKleuai2vWDGYF19szR9//J7u+xR5mihpIyIiIiIiIiIiIpJBzl2O48T565kdRroYDA83K+jgwQPcuHGDOnXqWcucnJx49tnabN26+YFt4+Ji8fHxfWA8d+7cZvXqVdSo8axNwiaJi4sLwcFV7rtmHNOnT2H79s3ExsZSpEhRevfuT5Uq1R7m9kQyVebM1RMRERERERERERGRp9Lp06cAKFiwsE15oUJFuHz5Enfu3E61bYkSpfj66y9Zs+YrIiOvpVjnyJEj3Lp1k6pVq6cZy927dxkypB+7dm2nZ8++fPLJOIoUKcKrrw7ixIm/0n1PIlmFZtqIiIiIiIiIiIiISLrFxcXi7OyMi4uLTbm7uzsWi4W4uDhcXLKl2HbYsNcZNepV/ve/DwDImzcfoaE1aNu2PXnzPgPAtWtXAMidO0+asaxf/wPHjx9l3rwlFCniD0DVqiGcPXuWefNm8f77nzz0fYpkBs20EREREREREREREZEnwt+/GAsXLufTTyfQunU7cuRwY+XKpXTp0o7jx4/a1HVwcEjzer/88hNFixajQIGCJCYmWn8qV66a7j16RLISzbQRERERERERERERkXRzd/cgISGBO3fu2My2iYuLw8HBAXd39we2d3JyIiQkjJCQMAB+/nk3r702mLlzZ/HRR5/i6+sHwOXLl9KM5fr1GI4dO0qtWsn3rzEajfbclkiWoKSNiIiIiIiIiIiIiKRboUKFAThz5jTFiwdYy0+fPkXu3HlSXRotNVWrhlC0aHFOn44AoGTJkmTP7srPP++madPmD2zr4ZGTokWLM3LkaLv6FMmqlLQREREREZF/FYPBAYMh7aU0ngSj0WDzZ2Yzmy2YzZbMDkNERESecoGB5XBzc2Pz5o3WpE1iYiLbtm2mWrXQB7aNiorE29vHpuzOndtcuXLZuieNi0s2XnyxJUuXLmbv3t+oWDH4H/XvcPDgASpVqkxwcBV2796Jr28ufH1zZeBdimQOJW1ERERERORfw2BwwMszO4YsthSGh0f2zA4BALPJRHTMLSVuREREBIDbt2+ze/cOAC5dusiNGzfYvHkjAOXLV8LLywuAQYP6cOnSRZYt+woAFxcXOnbsyty5M/D09KJo0WKsXr2C69ev065dxwf22bnzS4SG1qBKlRB8fX25evUKq1Yt5/r1GFq3bmet1717bw4d+pPhwwfRokVrKleuipOTE3/9dYxVq5YTGlqDSpUq8/zzjfn66y/p378X7dp1pECBgsTHx3P8+FHu3r1L7979H8OTE3l8lLQREREREZF/DYPBAYPRyLFxE7h59lxmh5OluBbIT8DQwRgMDkraiIiIPEb5cz94P5es1Gd0dBSjR4+wKUs6njQpHC+vezNcTCYTJpPJpl7Hjl0AC0uXLiImJppixQIYN24y+fLlf2Cf3bq9ws6d2/n88/HExESTM6cnRYsWZ+LEaTYzalxcXBg/fgqrV69g7drv+eqrlZjNFgoUKMDzzze2JnicnZ2ZNGkac+bMYMGCOURGXiNnTk8CAkrw4outH+q5iGQmB4vFov+1/hiYTGaiom5kdhg4Ohrw8nLjzIJ93LmS+fFkFS5+bhTsXIHo6BskJpozOxxJRdL41XuS9NKYEXtpzIi9NGayvqR3tH/IcG6cjMjscLIUN/8ilB8/VuM3C9NnjNhLY0bspTGTMe7eTSAy8iI+PnlxcnK2lhsMDnh6umbasqgmk5mYmJsZ/o8zHB0NGi9il//qmEntsyGJt7dbuj4fNNNGRERERERERERE5BGZzRZiYm5m2t562rtO5N9BSRsRERERERERERGRDKDEiYg8qsyZqyciIiIiIiIiIiIiIiI2lLQRERERERERERERERHJApS0ERERERERERERERERyQK0p42IiIiIiIiIiB0MBodM22j8fkajwebPrED7eYiIiDwaJW1ERERERERERNLJYHDAy8sVgyHrJEo8PLJndghWZrOZ6OibStyIiIg8JCVtRERERERERETS6d4sGwMRB77g1o0rmR1OlpLdzY8i5dpjMDgoaSMiIvKQlLQREREREREREbHTrRtXuBV3PrPDEBERkX8ZJW1EREREREREREREMkBm7nmlPaVE/h2UtBERERERERERERF5RAaDA16e2TEYjZnSv9lkIjrmll2Jm3PnzrJkyUL+/PMgEREnKFiwEAsXLk+z3bVr11i+fDG//PIz58+fI0eOHAQFVaB37/7kyZP3gW1nz57O0qWL2LBhe7rjvHjxAq1bv8D7739C7dr1rOV//PE7Q4cOoGzZcnz88We4uLik2P7gwT+YO3cmx48fJT4+Hm9vb0qWLEW7dp0pUyYw3XE8SP/+r+Dq6sqYMRMy5HoPEhYWnGK5s7MzP/64K8P7S+35y+OhpI2IiIiIiIiIiIjIIzIYHDAYjVz5agIJkeeeaN/OPvnxaz7Y7j2lIiJOsHv3TkqXLoPFYsZsNqer3dGjh9m6dTONG79AmTJliYmJYf78WfTs2YUFC5bh5eX1sLeSbn/+eZDhwwdSunQgH388NtWEzYED+xkwoBdVq1Zn+PCRuLm5cfbsGbZv38rhwwczLGkzbNgIjEZDhlwrPVq1aku9es/blD2uWV4+Pr6Eh8+lYMGCj+X6YktJGxEREREREREREZEMkhB5joRLEZkdRrqEhtakRo1aAHz44TscOXIoXe3KlSvP4sUrcXT8++vlsmXL0bJlE9au/Y527To+jnCtjhw5xLBh/SlRohRjxozDxSVbqnW/+moVefM+w8cfj8X4/7OgKlWqTPPmLdOdpHqQO3du4+KSjSJF/B/5Wvbw88tDYGDZJ9KXs7PzE+tLlLQRERERERERERER+U8yGB5uZoi7u3uyMj+/3Hh6enHt2tVHDeuBjh07wpAh/SlWLIAxYyY8MGEDEBcXi5eXlzVhc79/3v/BgweYMWMqhw4dxGg0EhISxqBBw/Dy8gb+XiZs1Ki3+eOP39m6dTO+vr4sWLAsxeXRTp2KIDx8Mvv27cFkMlGhQiUGD36VfPnyW+t8++3XLF26mAsXzpMtWzYKFSrMwIFDKVWqzCM8pb+XoQsPn8vYsR9z7NgRnnkmH/37D6Fq1RBrvbt37zJlygTWrfsBi8VMnTr1KV++Eu+99yYrVnxD3rzPpLg8WqtWTalePYxChYrwxRcLiI+Po2LFYF577U1y5fK57/nHMX36FLZv30xsbCxFihSld+/+VKlS7ZHu79/syc3XEhEREREREREREZF/pTNnThMdHUXhwkUeWx8nTvzFkCH9KFLEnzFjJpAt24MTNgAlSpTijz8OMHPmNE6fPpVqvYMHDzBgQC/c3HLw7rsf89prb3DkyCFGjBiWrO706Z9jsVh4550P6dt3UIrXO3/+HL17dyM2NpZRo97h7bc/ICYmmkGD+pCQkADA/v17+eST9wkJCWXs2Im8+ea7BAdXIT4+Ls37sljMJCYm2vz8c+ZQYmIi7733Jo0aNeWjj8bi5eXNm2++xvXrMdY64eGT+frrL+nQoTPvvvsxFouF8PDJafYPsGPHNnbu3MbQoa8zaNBw9u3by4QJY6zn7969y5Ah/di1azs9e/blk0/GUaRIEV59dRAnTvyVrj7+izTTRkREREREREREREQemsViYcKEsfj65qJevQaPrZ9582aRM2dOPv10Aq6urulq0759J/788w/mz5/N/Pmz8fDISdWqITRv3pKgoArWeuHhn1OyZCk++uhTHBzu7Q3j71+Mzp3bsnv3DkJCwqx1ixUrwYgRox/Y79y5M/Hw8GD8+CnW/XYCA4No06YZ3377NS1atObQoT/x8MhJv35/J36qVw9L7ZI2pk2bzLRptsmVSpWqMHHiVOvx3bt36d27vzX2ggUL0br1C/z00y4aNGhEbOx1Vq9eRZcu3enY8WUAqlYNYdCgvly5cjldcXzyyTicnZ2BezORFi6ca00erV//A8ePH2XevCXW5eOqVg3h7NmzzJs3i/ff/yRdffzXKGkjIiIiIiIiIiIiIg9tzpwZ7NnzC599Npns2bM/tn6qVAnhl192M2vWdAYNSj4DJiWurm6MHz+FQ4cOsnv3Tg4c2M/mzRvZuHEdr732Bk2bNuf27dv88cfv9Os3CJPJZG1boEBB/Pxyc/jwIZukTfXqoWn2++uvP1G37nMYjUYSExOBe8vKBQSUsO4dVKJESWJjr/Phh+/w3HPPU7Zs+XTNHgJo3bodDRo0THav9zMYDAQHV7Ue5837DC4uLly5cgW4N3MpIeEOoaE1bdrVqFGTPXt+STOG8uUrWhM2AIUL+5OYmEh0dBQ5c3rzyy8/UbRoMQoUKGh9BgCVK1dl/fof0nWf/0VK2oiIiIiIiIiIiIjIQ/nmm9XMnTuTESNGExxc5bH21bRpM8qWLcfs2dPJmTMnL7/cI91tS5cOpHTpQAAuXDhP//6vMG3aZJo2bU5cXCwmk4lJk8YxadK4ZG3/OevEy8snWZ1/iomJYfnyJSxfviTZOUdHJwAqVarM6NHvsWLFUoYOHYCzszO1atVl0KBheHjkfOD1c+Xyo2TJ0g+s4+LigpOTk02Zk5MTCQl3AIiMvPb/9+NlUydpD5+05MiRI9m1Ae7cubf82/XrMRw7dpRatZLvX5PSHkNyj5I2IiIiIiIiIiIiImK3rVs389lnn9CjR2+aNGn2RPrs2rUn16/HMGtWOJ6enjRv3sruazzzTD5q167HsmWLiYqKJEcOdxwcHOjUqSs1a9ZKVj9nTk+b4/9fPe2BPDxyEhISSosWrZOdu39ptwYNGtGgQSNiYmLYsWMLkyaNx9HRkZEj37L3tuzm4+MLQHR0NL6+uazl0dFRGXJ9D4+cFC1anJEjH7yUnNhS0kZERERERERERERE7LJ372+8++695cXsmfGSEQYNGk5sbCzjxo3B3d2DunWfS7VuVFQk3t7JZ8acPXsGZ2dncuRwx9nZmcDAspw+HUHJkn0zJMbg4CpERJygePES6ZpV4unpSZMmzdm9eyenT5/KkBjS4u9fFGdnF3bs2Erx4gHW8u3bt2bI9YODq7B79058fXPZJIXkwbJc0ub06dPMnj2b33//nePHj+Pv78+3335rPX/u3Dnq1q2bYltnZ2f++OOPB9YLCgpi+fLlNmV79+7lf//7H4cPH8bHx4d27drRs2dP64ZTIiIiIiIiIiIiIunh7JP/qenz9u3b7N69A4BLly5y48YNNm/eCED58pWsy2YNGtSHS5cusmzZVwCcOhXBqFHDyZ+/AA0aNOLgwT+s1/Ty8iJfvgfHYzKZrf3cr1SpQPLkyZNm3A4ODowa9TZxcbF88MHbuLt7UKVK8iW4AP73vw8wmUzUqlWH/PkLcuPGDbZs2cSuXdtp06addU+Wvn0HMWhQH956ayR16z6Hu7s7V69e4ddff6ZRo6ZUrBicZlz36969Fz16dGbo0AG88MKLeHt7ExUVyb59ewkKKk/9+s8ze/Z0rl+PoUKFSnh5eXPixF/8/PNu2rbtkOb1r1y5ZPPck5QoUTLZkmipyZnTkxdfbMmCBXNwdnamePESbN68kbNnzwDg4GCw657/6fnnG/P111/Sv38v2rXrSIECBYmPj+f48aPcvXuX3r37P9L1/62yXNLm+PHjbN26laCgIMxmMxaLxea8n58fy5YtsymzWCz06NGDatWS/2IOHTqUqlX/3mzJzc12M6bTp0/TvXt3QkNDGTx4MEePHmXs2LEYjUa6d++egXcmIiIiIiIiIiIi/1ZmswWzyYRf88GZ07/JhNlsSbvifaKjoxg9eoRNWdLxpEnheHndS1SYTCZMJpO1zqFDB4mPjyc+Pp4+fWy/Q23YsAlvvPHOA/tNSLiTrN97fb9HnjyN0hW7o6MjH3zwPwYP7scbb7zK+PFTCQwsm6xeixZtWLv2OxYsmEtk5DWyZcvGM8/kZ8SI0TRs2MRar2zZIKZOncXs2dP5+ON3uXv3Lrly5SY4uDL58xdIV0z3y5+/ADNnzmfmzGmMG/cJt27dwsfHl6CgChQtWhyAkiVLs3z5En78cSM3b94gVy4/2rXrRJcuaX8vvXLlMlauXJas/Msvv8PPL3e64+zdewCJiYksXDgPi8VMzZq16dChC+PHj0m2Z429nJ2dmTRpGnPmzGDBgjlERl4jZ05PAgJK8OKLyZeNk3scLP/MimQys9mMwXAvgzdixAgOHjxoM9MmJT///DOdO3dmwoQJNGzYEPh7ps3EiRN5/vnnU2371ltvsWPHDtauXWvNqo4bN44lS5awc+dOa5m9TCYzUVE3HqptRnJ0NODl5caZBfu4cyXz48kqXPzcKNi5AtHRN0hMNGd2OJKKpPGr9yTppTEj9tKYEXtpzGR9Se9o/5Dh3DgZkdnhZClu/kUoP36sxm8Wps+Yp0PSezq0ewK34s5ndjhZSnb3fJQOGawxnIXpcyZj3L2bQGTkRXx88uLkZPvdocHggMGQOav3mM0Wu5M26eHoaNB4+Y95//3RHDjwOytWfPNQ7f+rY+ZBnw0A3t5uGI1pz17KcjNtkhI29vj222/JkSMHderUsbvttm3bqF+/vk1yplGjRkyfPp19+/bZzNIRERERERERERERSc3jSpyIPC779u3hjz9+p0SJUpjNZnbt2sH69WsZMGBIZof2n5Xlkjb2unv3LuvXr6d+/fq4uLgkO//OO+8wZMgQPD09qVu3LsOHD8fT0xOAmzdvcvHiRfz9/W3a+Pv74+DgwMmTJ5W0EREREREREREREZF/pezZXdm1aweLF8/nzp075M37DAMGDKFNm/aZHdp/1lOftNm2bRsxMTE0adLEptzZ2Zl27doRFhaGh4cHv//+O+Hh4Rw8eJAVK1bg5OREXFwcAB4eHsnaZs+enevXrz9SbI6Oj7ZRU0ZIz3Sr/zI9n6wt6f3oPUl6acyIvTRmxF4aM1mf3k3a9IyyLn3GPB30ftKmZ5R16XMmY5jNmbP8WWZwcPj7z6y1yYZklJIlSxEePifDrqcxA0ajwyPlBp76pM2aNWvw9fUlJCTEptzPz4933nnHelylShWKFy9Or1692LBhA40apW9Dq4dlMDjg5eX2WPuQR+fhkT2zQ5B00HsSe2nMiL00ZsReGjPyNNP4zfr0juRppzGc9ekdPZrbt41cu2Z45C9mnyZK9Im9/otjxmx2wGAwkDOnK9myZXvo6zzVSZsbN26wefNmWrdujdFoTLP+s88+i6urK3/++SeNGjXC3d0dwDrjJklCQgK3bt0iZ86cDx2b2WwhNvbmQ7fPKEajQf8hfoDY2FuYTP+9TbGeFknjV+9J0ktjRuylMSP20pjJ+vS/f9Om8Zt16TPm6aDPmbRpDGdd+pzJGAkJdzCbzZhMln/9ZusODvfGjclk/s/OmhD7/JfHjMlkwWw2c/36TW7dMiU77+GRPV3JrKc6abNhwwZu375N06ZNH6q9q6srefPm5eTJkzblERERWCyWZHvd2Ovf/qH9b2AymfWengJ6T2IvjRmxl8aM2EtjRp5mGr9Zn96RPO00hrM+vaNHYzL9d76JTvrS/b/25bs8PI0ZHjmh+1TPUfr2228pWLAgQUFB6aq/efNmbt68SdmyZa1lNWvWZNOmTdy9e9da9v333+Ph4UGFChUyPGYREREREREREREREZGUZLmZNrdu3WLr1q0AnD9/nvj4eNauXQvc25fG29sbgKioKHbv3k3Pnj1TvM4nn3yCg4MD5cuXx8PDgwMHDjB9+nQCAwOpV6+etV737t1Zs2YNw4YNo127dhw7dozZs2czZMgQnJ2dH/PdioiIiIiIiIiIiIiI3JPlkjaRkZEMGjTIpizpeMGCBVStWhWAH374gcTExFSXRitatChLlixh+fLl3L59m9y5c9OqVSsGDhyIo+Pft12oUCFmz57NJ598wiuvvIK3tzcDBw6kW7duj+kORUREREREREREREREkstySZv8+fNz9OjRNOt16NCBDh06pHq+devWtG7dOl19VqxYkeXLl6c7RhEREREREREREZF/MhgcMBgcMqVvs9mC2WzfRiLnzp1lyZKF/PnnQSIiTlCwYCEWLkz7e9Jr166xfPlifvnlZ86fP0eOHDkICqpA7979yZMn7wPbzp49naVLF7Fhw/Z0x3nx4gVat36B99//hNq1/15F6Y8/fmfo0AGULVuOjz/+DBcXF+bNm8X+/Xs5cuQQ8fHxzJq1gJIlS9tc78cfN7J+/fccPXqEuLhY8ucvSKtWbWnc+AUcHP5+f61aNeXSpYuMGDGaJk2a2Vzj+edr0bp1O7p375Vq3B9++A4//PAtAAaDAVdXN/Lly0+lSpVp2bINuXPnSfczsFdYWDB9+w6ifftOAPTv/wqurq6MGTPBruvMnj2dKlWqUbZs+rYokUeX5ZI2IiIiIiIiIiIiIk8bg8EBT6/sGA3GTOnfZDYRE33LrsRNRMQJdu/eSenSZbBYzJjN6ds8/ejRw2zdupnGjV+gTJmyxMTEMH/+LHr27MKCBcvw8vJ62NtItz//PMjw4QMpXTqQjz8ei4uLCwBff/0l+fLlJzi4Clu2/Jhi22XLFpMnT1769x+Mp6cXv/76M2PGfMiVK5fp1u2VZPUXLpxLw4ZNMBrtf7fPPJOPt976ALAQHx/PkSOH+PrrL/n661V88MEYKleuavc1H8awYSMwGu3f4n7u3Jlkz+6qpM0TpKSNiIiIiIiIiIiIyCMyGBwwGoxM+mkO52MvPdG+83nkYWC1bhgMDnYlbUJDa1KjRi3g3qyQI0cOpatduXLlWbx4pc02FGXLlqNlyyasXfsd7dp1tCt+ex05cohhw/pTokQpxowZh4tLNuu5Vau+xWAwsHfvb6kmbf73v/F4enpajytVqsz169dZtmwxL7/cA4Ph7+RGhQqV2L9/Lxs2rOX55xvbHauLiwuBgWWtx9WqVadFi9b069eTt98exYoVX+PmlsPu69qrSBH/x96HZAwlbUREREREREREREQyyPnYS0REn83sMNLl/uSEPdzd3ZOV+fnlxtPTi2vXrj5qWA907NgRhgzpT7FiAYwZM8EmYQPpu6f7EzZJAgJKsGbNam7fvoWrq5u1vEgRf3LmzMmCBXN47rmGD/3M7ufhkZO+fQfy6quD2bhxPc2atUh1CbiJEz9j+/YtrFy5Bri3NN2MGVPYt28vkZHX8PPzo3btenTt2hNnZ+dU+0xpebRTpyIID5/Mvn17MJlMVKhQicGDXyVfvvzAvSXWAKZOncjUqRMBmDQpnIoVgx/5GUjqHn2EiYiIiIiIiIiIiMh/2pkzp4mOjqJw4SKPrY8TJ/5iyJB+FCniz5gxE8iWLVvajdLpwIH95MrlZ5OwSdKlS3fOnDnNpk3rM6y/ihUrYzQa+fPPP+xqd/16DB4eORkwYAiffTaJ9u0788MP3zJ27Md2Xef8+XP07t2N2NhYRo16h7ff/oCYmGgGDepDQkICAOHhcwFo1aot4eFzCQ+fS4kSJe3qR+ynmTYiIiIiIiIiIiIi8tAsFgsTJozF1zcX9eo1eGz9zJs3i5w5c/LppxNwdXXNsOv+/vt+Nm1aT//+g1M8X7x4CUJDa7BgwRzq1WuAg4PDI/fp4uKCp6cnkZGRdrUrWrSYTZxlywaRLVt2PvzwbYYOfT3diay5c2fi4eHB+PFTrPsBBQYG0aZNM7799mtatGhtXdbNzy+PzRJv8nhppo2IiIiIiIiIiIiIPLQ5c2awZ88vvPnmu2TPnv2x9VOlSgjXr19n1qzpGXbNK1cu8/bbI6lQIZhWrV5Ktd7LL/cgIuIkW7ZsyrC+LRawN/9jsVhYvvwLOnZsTZ06odSqVY333nsTk8nEhQvn0n2dX3/9ibCwmhiNRhITE0lMTMTd3Z2AgBLp3ttIHg/NtBERERERERERERGRh/LNN6uZO3cmI0aMJji4ymPtq2nTZpQtW47Zs6eTM2dOXn65xyNdLy4ujuHDB5IzZ04+/HDMA/erKVWqDFWqhDB//hxq1ar7SP0C3Llzh+vXY/D29rGr3fLlXzBlykTat+9MxYrBuLu7c/jwIcaN+591WbP0iImJYfnyJSxfviTZOUdHJ7tikoylpI2IiIiIiIiIiIiI2G3r1s189tkn9OjRmyZNmj2RPrt27cn16zHMmhWOp6cnzZu3eqjr3Llzm9deG0x8fDzTp88lR44c6ei7B336dGfHjq0P1ef99uz5FZPJRNmyQQA4OzsDcPduok29uLhYm+PNmzcRGlqT3r37W8tOnYqwu38Pj5yEhITSokXrZOcycuk5sZ+SNiIiIiIiIiIiIiJil717f+Pdd9+gadPmjzzjxV6DBg0nNjaWcePG4O7uQd26z9nVPjExkdGjR3L69CmmTJlJrlx+6WpXtmwQlSpVZt682Q8TtlVsbCzTpk3C09PTGruXlzeOjo6cPv13Aubu3bvs37/Xpu2dO7dxcrKdCbN+/Q92xxAcXIWIiBMUL14Co9GYaj1HR0cSEu7YfX15eEraiIiIiIiIiIiIiPwH3b59m927dwBw6dJFbty4webNGwEoX74SXl5eAAwa1IdLly6ybNlXwL2ZHaNGDSd//gI0aNCIgwf/sF7Ty8uLfPnyP7Bfk8ls7ed+pUoFkidPnjTjdnBwYNSot4mLi+WDD97G3d2DKlWqAbBv3x5iYqKJiDgJ3JvRcvHiBfLmfYaSJUsD8Nln/2PXru307z+YGzdu2MQfEFDCOuslJV26dGfgwN5pxpjkzp071uvfuBHPkSOH+PrrL7lxI56PP/7MOqvFYDDw7LO1WbVqOfnzFyBnTk9WrVqOxWLB4b6NbypXrsqKFUtZtWoZBQoUYt267zl3Lv172STp3r0XPXp0ZujQAbzwwot4e3sTFRXJvn17CQoqT/36zwNQqFARduzYRlBQBbJnz07BgoVwdXWzuz9JPyVtRERERERERERERDJIPo+0kw5Zpc/o6ChGjx5hU5Z0PGlSOF5ewQCYTCZMJpO1zqFDB4mPjyc+Pp4+fbrbtG/YsAlvvPHOA/tNSLiTrN97fb9HnjyN0hW7o6MjH3zwPwYP7scbb7zK+PFTCQwsy+zZ021mp0ybNjlZXL/++hMAn38+Idl1V6z4hrx5n0m134oVgylXrjwHDuxPV5wXLpynd++uODg44ObmxjPP5KNevQa0bNmG3Llt39vgwa8xZsyHTJjwKa6ubrRr14mCBQuxffsWa52XX+5JTEwMs2ZNB6BWrboMHjyc118fko5o/k7+5M9fgJkz5zNz5jTGjfuEW7du4ePjS1BQBYoWLW6tN3To60ycOJbhwwdy584dJk0Kp2LF4HTduzwcB4vFYsnsIP6NTCYzUVE3MjsMHB0NeHm5cWbBPu5cyfx4sgoXPzcKdq5AdPQNEhPNmR2OpCJp/Oo9SXppzIi9NGbEXhozWV/SO9o/ZDg3Ttq/tve/mZt/EcqPH6vxm4XpM+bpkPSeDu2ewK2485kdTpaS3T0fpUMGawxnYfqcyRh37yYQGXkRH5+8ODn9PSPDYHDA0ys7RkPqS009TiaziZjoW5jNGft1r6OjQePlX6Bbt474+xflzTfffex9/VfHTGqfDUm8vd0wGg1pXkczbUREREREREREREQekdlsISb6FgaDQ9qVH1P/GZ2wkadfZOQ19uz5jRMnjtO4cdPMDkfSQUkbERERERERERERkQygxIlkNZs2rWfOnJnUq/ccTZo0y+xwJB2UtBERERERERERERER+Rdq06Y9bdq0z+wwxA5pL6AmIiIiIiIiIiIiIiIij52SNiIiIiIiIiIiIiIiIlmAkjYiIiIiIiIiIiIiIiJZgJI2IiIiIiIiIiIiIiIiWYCSNiIiIiIiIiIiIiIiIlmAkjYiIiIiIiIiIiIiIiJZgJI2IiIiIiIiIiIiIiIiWYBjZgcgIiIiIiIiIiIi8m9gMDhgMDhkSt9mswWz2WJXm3PnzrJkyUL+/PMgEREnKFiwEAsXLk9X21atmnLp0sVk5Zs27cTFxSXVdrNnT2fp0kVs2LA93XHu3fsbAwf2ZtasBZQsWdrm3PHjR+natQOTJoVTsWIwN27Es3TpYn76aSdnz57BycmZUqXK0KtXP4oWLZau/n7/fT9Llizg4ME/iI+Pw8vLmwoVKtGmTTtr//37v8L+/XsBcHBwwNc3F6VKlaFnzz4UKeJvvdbFixdo3foF67Gzswuenp6UKFGS+vUbUrt2XRwc/h4zD/N85N9FSRsRERERERERERGRR2QwOODlmR2D0Zgp/ZtNJqJjbtmVuImIOMHu3TspXboMFosZs9lsV5+1atXlpZc62pQ5OzvbdY2MdvnyJb755ksaN25Gz559SUi4w5Ili+jV62VmzVpI4cJFHtj+yy9XMH78GCpWrMygQcPIlcuPq1evsGHDWgYP7sfatZutdcuWDaJfv8GYzSZOnYpg5sxpDB7cl4ULl+Ph4WFz3V69+lGhQjCJiXe5fPkS27dv4a23RhAWVpMPPhiDo+O9r+qbNm1O9ephGf1Y5CmipI2IiIiIiIiIiIjIIzIYHDAYjRwbN4GbZ8890b5dC+QnYOhgDAYHu5I2oaE1qVGjFgAffvgOR44csqtfb29vAgPL2tXmccubNx/Lln1NtmzZrGUVK1amVaumrF69giFDXku17V9/HWfixLE0aNCIN954x2YGTP36z7Nzp+3sF3d3d+v9lytXnmzZsvPee2/y88+7qF//eZu6+fMXsHlWDRo04uuvv+TTTz9i8eL5dOnSHQA/v9z4+eV++AcgTz0lbUREREREREREREQyyM2z57hxMiKzw0gXg+Hft+V59uzZk5W5urqSL19+rl27+sC2K1YswWAw0L//EJuETZLQ0BoPbB8QUAK4N9snPZo1a8G3337Fl1+usCZttDya/Pt+K0VERERERERERETksVu/fi21a4dQv34Nhg8fyIkTf2V2SCmKi4sjIuIEhQo9eGm0/fv3UrJkKTw9PR+qn6Q9fvLmzZfuNpUrVyMy8lqK+wPJf5Nm2oiIiIiIiIiIiIiIXcLCalK6dCC5c+fhwoXzzJ8/h759uzNnzmLy5cuf2eHZmDp1Eg4ODjRv3vKB9a5evUrJkqXTfV2LxUJiYiIWi4WIiBNMmzaZgIAS1KjxbLqvkbQUWmRkJHny5E13O/n3UtJGREREREREREREROwyePCr1r8HBVWgcuVqdOjQkiVLFjF8+IhMjMzWd999w5o1q3njjXfStVdMSsuipWb37p3UqlXNeuzl5c3MmQtwdna2I0LL//drRxP5V9PyaCIiIiIiIiIiIiLySHx9fSlXrjxHjx7O8GsbjffmHphM5mTnksocHZPPT9i9eydjxnzIyy/3oGHDJmn2kytXrnTvRwNQrlx5Zs1aQHj4HPr2HUR8fBzvvjsKszl5nKm5cuUKAN7evuluI/9ummkjIiIiIiIiIiIiIlmWl5cnAFFR15Kdu3bt6v/X8bYpP3jwD0aPfp2GDZvQo0fvdPVToUIl1q//gdjY63h45Eyzfo4cOazLqQUGlsNgcODzzyewefNG6tZ9Ll19/vLLT+TK5UeePHnSVV/+/TTTRkREREREREREREQeybVrVzlwYD+lSqV/T5j0yp+/ID4+vmzfvjXZue3bt+Dj40v+/AWsZRERJ3nttcFUrFiZ4cNHprufVq1ewmQy8fnnE1I8v2vXjjTb582bj4UL56Wrv6+//pIjRw7RokWbdMco/36aaSMiIiIiIiIiIiKSQVwL5H9q+rx9+za7d99LRFy6dJEbN26wefNGAMqXr4SXlxcAgwb14dKliyxb9hUAGzasZdeuHYSEhOLrm4sLF86xcOE8DAYjL73UMc1+TSaztZ/7lSoVmOKME4PBQPfuvRgz5kOMRiNhYc8CsGPHVr777htef/1N61400dFRDBs2ABcXF9q2bc+RI38v1+bm5kaRIv6pxlWsWHEGDRrO+PFjuHr1Co0bv0CuXH5cvXqFTZvWs3//Pn744cdU2zs6OtK5c1f+978P+OmnXVSrVt167ty5sxw8+AcmUyKXL19i27YtbNmyiZo1a9O+fac0n5n8dyhpIyIiIiIiIiIiIvKIzGYLZpOJgKGDM6d/kwmz2WJXm+joKEaPHmFTlnQ8aVI4Xl7BAJhMJkwmk7VO3rz5uHbtKpMmfUZcXBzu7u5UrFiZHj168cwz+dLsNyHhTrJ+7/X9HnnyNEqxzQsvvIirqyvLli1m/fofAChSpChvv/0B9es/b60XEXGSK1cuA/eSTfcrX74in38+44GxtWjRmqJFi7FkyULGjx9DfHw8Xl7eVKoUzIQJU9O8t4YNm7BgwVwWLZpnk7SZPn0KAM7Oznh6ehEQUIL33/+EWrXqWhNOIgAOFovFvt9kSReTyUxU1I3MDgNHRwNeXm6cWbCPO1cyP56swsXPjYKdKxAdfYPExPRvDCZPVtL41XuS9NKYEXtpzIi9NGayvqR3tH/IcG6cjMjscLIUN/8ilB8/VuM3C9NnzNMh6T0d2j2BW3HnMzucLCW7ez5KhwzWGM7C9DmTMe7eTSAy8iI+PnlxcnK2OWcwOGAwZM4X8Gazxe6kTXo4Oho0XsQu/9Ux86DPBgBvbzeMxrR3rNFMGxEREREREREREZEM8LgSJyLy35F2WkdEREREREREREREREQeOyVtREREREREREREREREsgAlbURERERERERERERERLIAJW1ERERERERERERERESyACVtREREREREREREREREsgAlbURERERERERERERERLIAJW1ERERERERERERERESyACVtREREREREREREREREsgDHzA5ARERERERERERE5N/AYHDAYHDIlL7NZgtmsyVT+haRjKOkjYiIiIiIiIiIiMgjMhgc8PR0xWjMnMWNTCYzMTE37UrcnDt3liVLFvLnnweJiDhBwYKFWLhwebratmrVlEuXLiYr37RpJy4uLim2CQsLTvO6o0a9TaNGTdMVwz99+OE7HDlyKN338KjCwoLp23cQ7dt3eiL9PQ5xcXE0bFg7zed+//s2Go3kyuVH+fIV6dmzD7lz53lS4dqIi4tj+fIvqFOnPkWK+GdKDI+DkjYiIiIiIiIiIiIij8hgcMBoNPDl4n1cuxz3RPv2ze1Oiw4VMBgc7EraREScYPfunZQuXQaLxYzZbLar31q16vLSSx1typydnVOtHx4+1+a4d++utGrVlnr1nreW5cuX364Y5MlJet8mUyKHD//J7NkzOH78KLNnL8LR8cmnGuLj45g7dyb+/kWVtBERERERERERERGR5K5djuPS+djMDiNdQkNrUqNGLeDvWSr28Pb2JjCwbLrrp1TXzy+PXddIyZ07t3FxyfZI18hqsuI93f++g4IqkJCQwIwZUzly5BCBgeUyObpHZzKZsFgsmZKAul/mzNUTERERERERERERkUxlMGStr4f793+F114bbFN2/PhRwsKC2bv3N2tZWFgwCxfOY+rUSbzwQgOaNHnOps3u3Tvp1KkNdepUp1u3jhw8+IfNebPZzLx5s2jVqim1a4fQvn1LvvpqVbJ4Tp2KYNSoV2nYsA5164bSpUs7NmxYa1PHYjEze/Z0mjZ9jsaN6/LRR+9y69Yt6/lr167x0Ufv0rp1M+rUCeWll15k+vQpJCQk2FwntXu6e/cuEyZ8SsOGdXj++VqMGfMh69evJSwsmIsXL1jbJyQkMH36FFq2bELt2iF06NCK9ettYwX45pvVtGrVlLp1Qxk0qA/nz59N6VWkS/HiJQC4fPnSfc/DwuLFC3jppRbUrh1C69bNWLZssfX83r2/ERYWnCxBaDKZeOGFBoSHf24t279/L717d6NOnVDrs42NvQ7AxYsXaN36BQBGjx5BWFiwzTOJjb3ORx+9S+PGdalTJ5Tevbuxf/9emz6TxtsPP3xLu3YtqFOnOn/9dSzF53TkyCHCwoL5/vs1D/280kszbURERERERERERETEbuvXr2XNmq9wdHQkKKgCffoMpGjRYk+k75Url1C6dFlGjBiNyZRoLY+MjGTcuP/RrdsruLu7s2jRfIYN68/Spavx8vIGYMqUiaxcuZTOnbtRtmwQu3ZtZ+zYjzGZEmnZsi0AZ8+eoXfvrvj55Wbw4OF4e/sQEXHCJkEBsGrVcoKCKvDGG+9w9uwZpk6diJeXN336DADg+vUYPDxyMmDAENzd3Tl79gxz5swgMvIao0a9neY9hYdP5uuvv6R7914UL16CLVs2ER4+OdnzeOutERw48Dtdu/akcOHC7N69k/ffH427uzshIaEA7Ny5nTFjPqRRo6bUrfscR48eZvToEQ/9Di5fvrfHTd68z1jLJk4cy5o1X9O5c1dKlw7k4MEDTJs2GRcXF5o3b0X58hXx9c3Fxo3rKVmytLXd3r2/EhUVSf3695bKO3LkMEOG9KNChUq8//4nREdHEh7+ORERJwkPn4OPjy8ffvgpb7zxKr169aNChXv7Jfn4+GIymRg2bCAXL56nT58BeHn5sHLlUoYM6ce0aXMoWbKUtd8jRw5z8eIFevTojbu7B35+uTP8OdlLSRsRERERERERERERsUtYWE1Klw4kd+48XLhwnvnz59C3b3fmzFn8RPalcXfPyUcffYqDg4NNeWzsdd5//xMqVaoMQPnylWjRojHLln1B7979iYmJYdWqZbRr14nu3XsBUKVKNWJiYpg7dxbNm7fCaDQyZ84MHB2dmDZtNm5uOQCoXLlqsjh8fHx5++0PAKhWrTrHjh1hy5ZN1qRN0aLF6N9/sLV+2bJBZMuWnQ8/fJuhQ18nW7a/l0D75z3Fxl5n9epVdOnSnY4dXwagatUQBg3qy5Url63t9u79jR07tjFu3OdUqVLt/2OtRmTkNebMmW5N2syfP5ugoArWZFHVqiEkJCQwb96sdD1ziwUSExMxmRI5cuQwCxbMJSQklNKlAwE4f/4cq1Yt5/XXR9GkyYvWZ3b79m3mzp3JCy+0wGAwULdufX78cQP9+g2y3uuGDesoUsTfmvRbsGAO3t4+jBkzwbpcmZ9fHoYO7c/u3TsJC6tJQMC9mT758xewWWJvx46tHD78J599NpmqVUOs99q2bXMWLpzDhx9+aq0bG3udmTPnkzt3HmvZoz6nR5W15r+JiIiIiIiIiIiISJY3ePCrPPdcQ4KCKtCwYRM+/3wGAEuWLHoi/VerVj1ZwgYgR44c1oRN0nFwcBUOHToIwKFDB0lMTKR27Xo27erWrU9MTDRnz54BYM+eX6lVq641YZOafyZyChcuwtWrV6zHFouF5cu/oGPH1tSpE0qtWtV47703MZlMXLhw7oH3dOLEXyQk3CE0tKZNvRo1bI9/+eUnPDxyUrFiMImJidafypWrcuzYUUwmEyaTiaNHD1OzZi2btrVq1X3g/d1v9eoV1KpVjbp1w+jXrycuLi68886H1vO//vozALVr17WJIzi4CpGRkdZEU716Dbhy5TIHDuwH7i0Bt23bFurVa2C91oED+6hR41mb/WWqVKlGjhzu1nap+f33/bi5uVkTNgCOjo48+2xtDhz43aZu0aLFbRI2GfGcHpVm2oiIiIiIiIiIiIjII/H19aVcufIcPXr4ifTn7e2dYrmnp1eKdU+fjgAgLi42xfZeXj4A1j1Trl+PwdfXN804cuRwtzl2cnKy2a9m+fIvmDJlIu3bd6ZixWDc3d05fPgQ48b9L9m+Nv+MKTLy2v/HZntPScu8Jbl+PYbY2OvUqlUtxRgjI69hNBoxmUzJ2qb2HFNSp0592rfvxJ07Cfz0004WLpzLmDEf8e67H1njsFgsNGhQJ8X2ly9fJk+evJQqVYZ8+fKzYcM6goIq8NNPO4mPj7NJ2sTFxSWLNSnepHeYmri42BTbenn5WN/v/de7X0xM9CM/p0elpI2IiIiIiIiIiIiIZDpnZxfu3r1rUxYXF5dK7eSzbODel+7/FBUVhY/PvQSMh4cHANHRUeTK5WetEx0d+f/ncwKQM6cn165dsyv+lGzevInQ0Jr07t3fWnbqVEQqtW3vKSnm6OhofH1z3RdrlE09d3cPPD29GDt2YopX9fLyxmAwYDQak7WNiopKsU1KPD09rfvQBAWV59atm6xcuYw2bdpTpkwgHh45cXBwYPr0ORgMxmTtCxYsZP17vXoN+PrrLxk8eDgbN66ndOlAm2X13N09iI5O+V26u3s8ME4PD49k9wn33nHS+03yz9lanp5ej/ycHpWWRxMRERERERERERGRR3Lt2lUOHNhPqVKl066cCj8/P86cOY3FYrGW/fLLT3ZdIz4+nj17frU5/u23X6z7rpQqFYijoyObN2+yaffjjxvx8vKmQIGCAAQHV2HLlk3cvHnjYW8HgDt3buPk5GRTtn79D+lq6+9fFGdnF3bs2GpTvn277XHlylWIiYnG0dGJkiVLJ/txcnLCaDQSEFCSbdu22LTdssX2OdijW7dXcHNzY+HCOQDWZemuX49JMQ5XVzdr23r1GhATE83OndvYuXObzSwbgHLlyrN9+xYSExOtZb/++hPx8XGUK1cewPpc/zljqVy58ty4ccNm7CQmJrJt2xbKlQt64D09judkL820EREREREREREREckgvrnd066URfq8ffs2u3fvAODSpYvcuHGDzZs3AlC+fCXrslyDBvXh0qWLLFv2FQAbNqxl164dhISE4uubiwsXzrFw4TwMBiMvvdTxoe+jVq26fPvt14wfP4YaNWpx8OABu78s9/DIySefvE+3bq/g7u7OokXzsVgstGnTDrg3W6Rly7Z88cUCnJ2dKVOmLLt372TDhrUMGfIqRuO9GSJdu/Zk167t9OnTgw4dOuPj48upUye5ffs2HTp0SXc8lStXZcWKpaxatYwCBQqxbt33nDt3Lu2G3Jvt8+KLLVmwYA7Ozs4UL16CzZs3WvfdcXAw/H8f1QgNrcGwYQPo0KEzRYsW59atW0REnOT8+bOMGDEagC5dujFixDA++uhd6tZ9jqNHD7Nu3ffpvpd/8vDIScuWbVm4cC6nTkVQuHARWrRozbvvjqZdu06ULh1IYmIiZ8+eYd++3/j448+sbYsU8ado0eKMH/8pCQkJ1K1b3+banTt3o0+fbrz22hBatWpLVFQk4eGfU6pUGUJCQgHw9vYhRw53Nm5cR968z+Ds7EzRosUJCQmjVKkyvPfeaHr37o+3tw8rVy4jMvIanTp1S/O+Mvo52UtJGxEREREREREREZFHZDZbMJnMtOhQIVP6N5nMmM2WtCveJzo6itGjR9iUJR1PmhSOl1fw/1/73kb2SfLmzce1a1eZNOkz4uLicHd3p2LFyvTo0Ytnnsn30PdQrVp1+vYdyMqVy/jhh2+pVi2U4cNHMnhw33Rfw8fHhz59BjJ16kTOnz9HkSL+jBs3GW9vH2udfv0G4e7uzpo1XzF//mzy5HmG4cNH0rx5S2udAgUKMm3aHKZP/5zPPvsEk8lEgQIF6djxZbvu6eWXexITE8OsWdOBe4mpwYOH8/rrQ9LVvnfvASQmJrJw4TwsFjM1a9amQ4cujB8/hhw5cljrffDBGBYtmseXX67k8uWLuLnlwN+/KI0aNbXWCQt7luHDR7JgwZz/X5KsDO+++xGvvGLfPd3vpZc6sGrVMhYvns8bb7zD4MGvUrhwYVavXsW8ebPInt2VggULUbt23WRt69VrwPTpn1OpUhXrUnBJSpYsxbhxnzN9+hTefPM1smXLTlhYTfr3H2xNrBkMBkaNepsZM6YweHBfEhISWLHiG/LmfYaxYycyZcpEpk6dxO3btwgIKMm4cZ9TsmSpNO/pcTwnezhY7p9rJhnGZDITFfVoU+cygqOjAS8vN84s2MedK5kfT1bh4udGwc4ViI6+QWKiObPDkVQkjV+9J0kvjRmxl8aM2EtjJutLekf7hwznxsnU1gr/b3LzL0L58WM1frMwfcY8HZLe06HdE7gVdz6zw8lSsrvno3TIYI3hLEyfMxnj7t0EIiMv4uOTFycnZ5tzBoMDBkPKe608bmazxe6kTXo4Oho0XrKY998fzYEDv7NixTeZHUqK/o1jJi4ujoYNazNq1Ns2ibD7PeizAcDb2w2jMe0dazTTRkRERERERERERCQDPK7Eifx37du3hz/++J0SJUphNpvZtWsH69evZcCA9M3UkaePkjYiIiIiIiIiIiIiIllQ9uyu7Nq1g8WL53Pnzh3y5n2GAQOG0KZN+8wOTR4TJW1ERERERERERERERLKgkiVLER4+J7PD+M9zd3dnx47fnkhfaS+gJiIiIiIiIiIiIiIiIo+dkjYiIiIiIiIiIiIiIiJZgJI2IiIiIiIiIiIiIiIiWYCSNiIiIiIiIiIiIiIiIlmAkjYiIiIiIiIiIiIiIiJZgJI2IiIiIiIiIiIiIiIiWYBjZgcgIiIiIiIiIiIi8m9gMDhgMDhkSt9mswWz2WJXm3PnzrJkyUL+/PMgEREnKFiwEAsXLk9X21atmnLp0sVk5Zs27cTFxSXFNmFhwWled9Sot2nUqGm6YvinDz98hyNHDqX7Hh5VWFgwffsOon37Tk+kv8chLi6Ohg1rp/nc73/fRqORXLn8KF++Ij179iF37jxPKlwbcXFxLF/+BXXq1KdIEf9MieFxUNJGRERERERERERE5BEZDA54eWbHYDRmSv9mk4nomFt2JW4iIk6we/dOSpcug8Vixmw229VnrVp1eemljjZlzs7OqdYPD59rc9y7d1datWpLvXrPW8vy5ctvVwzy5CS9b5MpkcOH/2T27BkcP36U2bMX4ej45FMN8fFxzJ07E3//okraiIiIiIiIiIiIiMjfDAYHDEYj65dNJ/pK8hkoj5OXX16ea9sLg8HBrqRNaGhNatSoBfw9S8Ue3t7eBAaWTXf9lOr6+eWx6xopuXPnNi4u2R7pGllNVryn+993UFAFEhISmDFjKkeOHCIwsFwmR/dgWfF5pkZJGxEREREREREREZEMEn3lIlcvnM7sMNLFYMhaW5737/8Krq6ujBkzwVp2/PhRunbtwKRJ4VSseG95tbCwYHr16k9cXCxr137HrVu32LBhm7XN7t07mTp1IufPn6NwYX+GDn3dJjFkNptZsGAO3377NZGR18ib9xnatGlP8+YtbeI5dSqCGTOmsm/fHhIS7pA/f0E6duxC/fp/zwyyWMzMnj2dr75ahdlsIjS0JkOGvEb27NkBuHbtGjNmTGHfvr1ERl7Dz8+P2rXr0bVrT5tZSand0927d5kyZQLr1v2AxWKmTp36lC9fiffee5MVK74hb95nAEhISGDu3JmsX/8DUVGRPPNMPrp06cFzzz1vc0/ffLOaBQvmEB0dRWBgOfr0GfDQ76t48RIAXL58yZq0sVgsLF68gNWrv+Ty5Yv4+vrRqlUb2rbtAMDevb8xcGBvZs1aQMmSpa3XMplMvPhiIxo1akrv3v0B2L9/L+Hhn3Ps2FGyZ89GaGhN+vcfjIdHTi5evEDr1i8AMHr0COt1Vqz4BoDWrV9g1Ki3+eOP39m6dTO+vr4sWLCM2NjrfP75BHbu3MatW7cJCChB7979KV++ovUaSeOwYcMmzJgxlWvXrlKqVBlef/3NJzITTEkbEREREREREREREbHb+vVrWbPmKxwdHQkKqkCfPgMpWrTYE+l75collC5dlhEjRmMyJVrLIyMjGTfuf3Tr9gru7u4sWjSfYcP6s3Tpary8vAGYMmUiK1cupXPnbpQtG8SuXdsZO/ZjTKZEWrZsC8DZs2fo3bsrfn65GTx4ON7ePkREnODy5Us2caxatZygoAq88cY7nD17hqlTJ+Ll5W1Nhly/HoOHR04GDBiCu7s7Z8+eYc6cGURGXmPUqLfTvKfw8Ml8/fWXdO/ei+LFS7BlyybCwycnex5vvTWCAwd+p2vXnhQuXJjdu3fy/vujcXd3JyQkFICdO7czZsyHNGrUlLp1n+Po0cM2CQ97Xb58b0ZZUuIIYOLEsaxZ8zWdO3eldOlADh48wLRpk3FxcaF581aUL18RX99cbNy43iZps3fvr0RFRVoTYkeOHGbIkH5UqFCJ99//hOjoSMLDPyci4iTh4XPw8fHlww8/5Y03XqVXr35UqHAvoefj40tk5DUApk//nJCQMN5550PMZjMmk4lhwwZy8eJ5+vQZgJeXDytXLmXIkH5MmzaHkiVLWeM5fvwY0dEL6d17AGazicmTx/Pee6OZPt12ib/HQUkbEREREREREREREbFLWFhNSpcOJHfuPFy4cJ758+fQt2935sxZ/ERmI7i75+Sjjz7FwcHBpjw29jrvv/8JlSpVBqB8+Uq0aNGYZcu+oHfv/sTExLBq1TLatetE9+69AKhSpRoxMTHMnTuL5s1bYTQamTNnBo6OTkybNhs3txwAVK5cNVkcPj6+vP32BwBUq1adY8eOsGXLJmvSpmjRYvTvP9hav2zZILJly86HH77N0KGvky3b30t2/fOeYmOvs3r1Krp06U7Hji8DULVqCIMG9eXKlcvWdnv3/saOHdsYN+5zqlSp9v+xViMy8hpz5ky3Jm3mz59NUFAFa7KoatUQEhISmDdvVrqeucUCiYmJmEyJHDlymAUL5hISEkrp0oEAnD9/jlWrlvP666No0uRF6zO7ffs2c+fO5IUXWmAwGKhbtz4//riBfv0GWe91w4Z1FCnib036LVgwB29vH8aMmWDdL8fPLw9Dh/Zn9+6dhIXVJCDg3kyf/PkLpLjEXrFiJRgxYrT1eMeOrRw+/CeffTaZqlVDrM+gbdvmLFw4hw8//NRaNz4+jjlzFuPl5QXArVu3+Oijd7ly5TJ+frnT9bweVtaa/yYiIiIiIiIiIiIiWd7gwa/y3HMNCQqqQMOGTfj88xkALFmy6In0X61a9WQJG4AcOXJYEzZJx8HBVTh06CAAhw4dJDExkdq169m0q1u3PjEx0Zw9ewaAPXt+pVatutaETWr+mcgpXLgIV69esR5bLBaWL/+Cjh1bU6dOKLVqVeO9997EZDJx4cK5B97TiRN/kZBwh9DQmjb1atSwPf7ll5/w8MhJxYrBJCYmWn8qV67KsWNHMZlMmEwmjh49TM2atWza1qpV94H3d7/Vq1dQq1Y16tYNo1+/nri4uPDOOx9az//6688A1K5d1yaO4OAqREZGWhNN9eo14MqVyxw4sB+Au3fvsm3bFurVa2C91oED+6hR41lrwgbuJddy5HC3tktL9eqhNse//74fNzc3a8IGwNHRkWefrc2BA7/b1C1WLMCasIF77xXgypUrPG6aaSMiIiIiIiIiIiIij8TX15dy5cpz9OjhJ9Kft7d3iuWenl7Jyry9vTl9OgKAuLjYFNt7efkA92a3wL1lzXx9fdOMI0cOd5tjJycnEhISrMfLl3/BlCkTad++MxUrBuPu7s7hw4cYN+5/NvVSiilpma/7kwf3jm3rXb8eQ2zsdWrVqpZijJGR1zAajZhMpmRtU3uOKalTpz7t23fizp0EfvppJwsXzmXMmI94992PrHFYLBYaNKiTYvvLly+TJ09eSpUqQ758+dmwYR1BQRX46aedxMfH2SRt4uLiksWaFG/SO0xL0jv9+5qxKV7Ty8vH+t6TuLsnf68ACQl30tX3o1DSRkREREREREREREQynbOzC3fv3rUpi4uLS6V28lk2ADEx0cnKoqKi8PG5l4Dx8PAAIDo6ily5/Kx1oqMj//98TgBy5vTk2rVrdsWfks2bNxEaWpPevftby06dikiltu09JcUcHR2Nr2+u+2KNsqnn7u6Bp6cXY8dOTPGqXl7eGAwGjEZjsrZRUVEptkmJp6endR+aoKDy3Lp1k5Url9GmTXvKlAnEwyMnDg4OTJ8+B4PBmKx9wYKFrH+vV68BX3/9JYMHD2fjxvWULh1os6yeu7sH0dEpv0t3d490xfvPiVgeHh7J7h/uvfuk954VaHk0EREREREREREREXkk165d5cCB/ZQqVTrtyqnw8/PjzJnTWCwWa9kvv/xk1zXi4+PZs+dXm+PffvvFuu9KqVKBODo6snnzJpt2P/64ES8vbwoUKAhAcHAVtmzZxM2bNx72dgC4c+e2dZZGkvXrf0hXW3//ojg7u7Bjx1ab8u3bbY8rV65CTEw0jo5OlCxZOtmPk5MTRqORgICSbNu2xabtli22z8Ee3bq9gpubGwsXzgGwLkt3/XpMinG4urpZ29ar14CYmGh27tzGzp3bbGbZAJQrV57t27eQmJhoLfv115+Ij4+jXLnywP2zX2xnLKWmXLny3Lhxw2ZMJSYmsm3bFsqVC7L39h8bzbQRERERERERERER+Q+6ffs2u3fvAODSpYvcuHGDzZs3AlC+fCXrslyDBvXh0qWLLFv2FQAbNqxl164dhISE4uubiwsXzrFw4TwMBiMvvdTxoeOpVasu3377NePHj6FGjVocPHjA7qSCh0dOPvnkfbp1ewV3d3cWLZqPxWKhTZt2wL3ZIi1btuWLLxbg7OxMmTJl2b17Jxs2rGXIkFcxGu/NEOnatSe7dm2nT58edOjQGR8fX06dOsnt27fp0KFLuuOpXLkqK1YsZdWqZRQoUIh1677n3LlzaTfk3myfF19syYIFc3B2dqZ48RJs3rzRuu+Og4Ph//uoRmhoDYYNG0CHDp0pWrQ4t27dIiLiJOfPn2XEiNEAdOnSjREjhvHRR+9St+5zHD16mHXrvk/3vfyTh0dOWrZsy8KFczl1KoLChYvQokVr3n13NO3adaJ06UASExM5e/YM+/b9xscff2ZtW6SIP0WLFmf8+E9JSEigbt36Ntfu3Lkbffp047XXhtCqVVuioiIJD/+cUqXKEBJyb68ab28fcuRwZ+PGdeTN+wzOzs4ULVo81XhDQsIoVaoM7703mt69++Pt7cPKlcuIjLxGp07dHvo5ZDQlbUREREREREREREQyiJdf3qemz+joKEaPHmFTlnQ8aVI4Xl7BANaN7JPkzZuPa9euMmnSZ8TFxeHu7k7FipXp0aMXzzyT7yHvAqpVq07fvgNZuXIZP/zwLdWqhTJ8+EgGD+6b7mv4+PjQp89Apk6dyPnz5yhSxJ9x4ybj7f33/ib9+g3C3d2dNWu+Yv782eTJ8wzDh4+kefOW1joFChRk2rQ5TJ/+OZ999gkmk4kCBQrSsePLdt3Tyy/3JCYmhlmzpgP3ElODBw/n9deHpKt9794DSExMZOHCeVgsZmrWrE2HDl0YP34MOXLksNb74IMxLFo0jy+/XMnlyxdxc8uBv39RGjVqaq0TFvYsw4ePZMGCOf+/JFkZ3n33I155xb57ut9LL3Vg1aplLF48nzfeeIfBg1+lcOHCrF69innzZpE9uysFCxaidu26ydrWq9eA6dM/p1KlKtal4JKULFmKceM+Z/r0Kbz55mtky5adsLCa9O8/2JpYMxgMjBr1NjNmTGHw4L4kJCSwYsU3qcZqNBoZO3YiU6ZMZOrUSdy+fYuAgJKMG/c5JUuWeuhnkNEcLPfPNZMMYzKZiYp6tKlzGcHR0YCXlxtnFuzjzpXMjyercPFzo2DnCkRH3yAx0ZzZ4Ugqksav3pOkl8aM2EtjRuylMZP1Jb2j/UOGc+NkamuF/ze5+Reh/PixGr9ZmD5jng5J7+nQ7gncijuf2eFkKdnd81E6ZLDGcBamz5mMcfduApGRF/HxyYuTk7O13GBwwMszOwZj8r08ngSzyUR0zC3M5oz9utfR0aDxksW8//5oDhz4/YEJisz0Xx0zqX02JPH2dsNoTHvHGs20EREREREREREREXlEZrOF6JhbGAwOaVd+TP1ndMJGMt++fXv444/fKVGiFGazmV27drB+/VoGDEjfTB15+ihpIyIiIiIiIiIiIpIBlDiRjJY9uyu7du1g8eL53Llzh7x5n2HAgCG0adM+s0OTx0RJGxERERERERERERGRLKhkyVKEh8/J7DDkCUp7ATURERERERERERERERF57JS0ERERERERERERERERyQKUtBEREREREREREREREckCslzS5vTp07z11ls0a9aM0qVL06RJk2R1OnXqRIkSJZL9nDhxwqZeXFwco0aNokqVKlSoUIGBAwdy5cqVZNfbu3cvbdu2pVy5ctSuXZsZM2ZgsWjDMBEREREREREREREReXIcMzuAfzp+/Dhbt24lKCgIs9mcavKkYsWKvP766zZl+fPntzkePHgwf/31F++88w4uLi5MmDCBnj17smrVKhwd79366dOn6d69O6GhoQwePJijR48yduxYjEYj3bt3fzw3KSIiIiIiIiIiIiIi8g9ZLmlTp04d6tWrB8CIESM4ePBgivU8PDwoX758qtfZt28fO3bsYPbs2YSFhQFQpEgRGjVqxPr162nUqBEAs2fPxsvLi3HjxuHs7ExISAhRUVGEh4fTqVMnnJ2dM/YGRUREREREREREREREUpDllkczGDImpG3btuHh4UFoaKi1zN/fn1KlSrFt2zabenXr1rVJzjRq1IjY2Fj27duXIbGIiIiIiIiIiIiIiIikJcvNtEmvX375hfLly2MymQgKCmLQoEFUrlzZev7kyZMUKVIEBwcHm3b+/v6cPHkSgJs3b3Lx4kX8/f2T1XFwcODkyZNUrVr18d+MiIiIiIiIiIiIPPUMBgcMBoe0Kz4GZrMFs9m+fbpnz57O3Lkzk5UXKeLPwoXLATCZTCxevIDvvvuGy5cv4e3tS61adejatSeurq4AXLx4gdatX7C2d3Z2wdPTkxIlSlK/fkNq166b7HvatGLx9PTE378Y3bv3IiioQrrv6fjxo2zbtoUOHbqQLVu2dLdLS1hYMH37DqJ9+06p1unf/xX279+b4rnw8LkEBpbNsHiStGrVlOrVwxg69PW0K8tT4alM2lSuXJlmzZpRuHBhrly5wuzZs+natSsLFy6kQoV7v8CxsbG4u7sna5szZ07rkmtxcXHAvaXW7ufs7Ez27Nm5fv36I8Xp6Jj5E5mMxsyPISvT88nakt6P3pOkl8aM2EtjRuylMZP16d2kTc8o69JnzNNB7ydtekZZlz5nMobZnHLywWBwwMvLNcNWErKX2WwmOvqm3YkbFxcXJk4MtylLSnY4OMC8ebOZM2cmPXr0oUyZQE6e/Ivp06dy7dpV3n77A5t2vXr1o0KFYBIT73L58iW2b9/CW2+NICysJh98MMa6z3h6Yrl69TLz5s1m0KA+zJmzCH//Yum6n+PHjzF37kxatmyboUmb9CpbNoh+/QYnK/f3L/pY+vvoo09xd/dIu+ITkpSbc3CAVLar/9czGh0eKTfwVCZtBg4caHNcq1YtmjRpwtSpU5k5M3lmODPc+5B2y+wwJA0eHtkzOwRJB70nsZfGjNhLY0bspTEjTzON36xP70iedhrDWZ/e0aO5fdvItWuGZF/MGo0GDAYDl747SkLkzScak7OPK3kal8DJyYjJZE53u3szgwyULx+Uap3169fSoEEjunbtBkCVKlWIi7vOwoXzATOOjo7WRGChQoVsrtW4cRO++moVn3zyIUuWLKBr1x52xVK2bFlefLEJ33zzJcOHj0j3PQE4Oqb9xfnt27ftSuyk9WW8g4MDHh7uD3yeGa106dJPrC97/BeTw2bzvTGcM6frIyUMn8qkzT+5urry7LPPsm7dOmuZh4cHly5dSlb3+vXr5MyZE8A6Eydpxk2ShIQEbt26Za33MMxmC7GxT/bDOSVGo0H/IX6A2Nhbdv2HTJ6spPGr9yTppTEj9tKYEXtpzGR9+t+/adP4zbr0GfN00OdM2jSGsy59zmSMhIQ7mM1mTCYLiYnJn2NC5E3uXLmRCZGByWROMabUJM3KSa2NgwMkJibi5uZmUyd7djfM5qS+zNbxlFL/TZq8yNdfr2blyuV06tTNrlh8fXPj6enF+fPnreXff7+GZcsWc/bsGTw8ctKwYRN69OiN0Wjk++/X8NFH7wLw/PN1AciTJy8rV66xngsPn8OsWeEcPHiARo2aMnTo65w48RdTpkzgwIH9GI1GKleuSv/+Q8mTJ49NjKm98yQWiwWLJfXnCbB3728MHNib8eM/57vv1rBz53Y8PDxo0aI1HTp0san71VerWLhwLjEx0ZQtG0TfvgPp1q0jo0a9TaNGTYHky6N9+OE7HDlyiCFDXmPy5HGcPXuGIkX8GTZsJCVLlrKJdcmSRXzzzWouX76Ir68frVq1oW3bDqnGnh4ODvc+a0wm839upo3JZMFsNnP9+k1u3TIlO+/hkT1dyax/RdImJf7+/uzevRuLxWKzXmJERAQBAQHAvWRP3rx5rXvc3F/HYrEk2+vGXvZ8QErmsPc/ZJI59J7EXhozYi+NGbGXxow8zTR+sz69I3naaQxnfXpHj8Zk+vd9E52YmGhzbDQacXBwwGKBF15ozqJFCwgLe5ZSpcpw6tRJVq1aTvPmLdNc7ixJ5crVWLBgDpcuXSRPnrzpjuvGjXhiY6/j65sLgKVLFzFt2mTatGlP//6DOXXqFDNmTMVsNtOnzwBCQsLo0qU78+fP5rPPJuPmlgNnZyeba7777pu88MKLdO7cDReXbFy+fIl+/XqSL19+Ro9+n4SEO8yYMY0BA15h/vwluLrat5qSxWJJ9jwdHBwwGo02ZZ9++jENGjTio48+Zfv2LUybNpmiRYtTrVp1AHbs2MrYsR/TtGlzatWqy/HjR3nrrZHpiiEqKpKJE8fSocPL5MiRg+nTP2fUqOEsX/619Z1NnDiWNWu+onPnbpQuHcjBgweYNm0yLi4uNG/eyq57tr1/2z//i9JK7qXlX5G0uXnzJlu2bKFs2b83cqpZsyZTp05l9+7dVK9+b6BHRERw6NAhevToYVNv06ZNvPrqqzg53fsF/v777/Hw8LDujyMiIiIiIiIiIiLyb3Tr1i1q1apmUzZ69Hs0aNAIgC5dunH79h0GD+6L5f+/iW/QoCEDBw5Ldx9+frkBiIyMTDNpk5TwuHr1Cp9/Ph6TyUStWnW5efMGs2fPoH37zvTq1Q+4lwxycnJk8uTxtG/fCS8vL/Llyw9AiRKl8PT0THb9Zs1a0LHjy9bjyZPHYTIlMn7853h43Ft5KSCgJB07tub779fQqtVL6b5PgN27dyZ7nkajka1bf7Ypq1WrDt279wIgOLgKu3fvZMuWTdakzfz5s6lUqTKvv/4mAFWrhpCYmMisWbb7D6UkNjaWyZNnWPfRyZYtGwMH9ubPPw8SFFSe8+fPsWrVcoYPH0mzZi0AqFy5Krdv32bu3Jm88EKLTNubSbJg0ubWrVts3boVgPPnzxMfH8/atWuBe+slnjx5klmzZlG/fn3y5cvHlStXmDt3LlevXmXixInW61SoUIGwsDBGjRrF66+/jouLC+PHj6dEiRI899xz1nrdu3dnzZo1DBs2jHbt2nHs2DFmz57NkCFDcHZ2frI3LyIiIiIiIiIiIvIEubi4MGWK7T7hzzyTz/r3FSuWsmLFUgYMGEpAQAkiIk4ya9Y0xo//lGHDXk9nL/eSPfctiJSifyaQ3N09GDLkNapWDeHnn3dz69ZNateuazOTJTi4Knfu3OHkyRNUqFApzUiqVw+zOf799/1UrBhsTdgAFCpUmGLFinPgwO92J23KlSvPwIFD/1Ga/MYrV/77Ph0cHChUqDBXrlwBwGQycezYUfr1G2zTpkaNWulK2vj65rImbACKFLm3otTVq5cB+PXXewmkWrX+j737DrOivtsGfp+zC0hbigJWFDCiRhTsBXtJBI0tmmhsEbuC2KKPUaNJLPGxYIkVYmwxwWiMUayJ0VieGGOLNSpK7BjpCgK7+/7hyyYrICyL7iz7+VwXF3tmfjPzPTNfZpdz78xs87l9uWFuuum6jB//QYOuiGLxKlxo89FHH+WYY46pN23O6+uvvz7LLrtsZs2alYsuuiiTJk1K27ZtM2DAgJx55plZe+216y03YsSInHPOOTn99NMze/bsDBw4MKeeemq9y/ZWXnnljBo1Kueee24OPfTQdO3aNcOGDctBB83//ooAAAAAAEuCcrmc1Vef98PsJ0+elEsvHZEjjxxWF170779u2rdvnx//+LTsued307PnygvcxpwwomvXZb5w3H8CpFI6d+6c7t171F3xMXnypCTJQQftO59tfLDAOpKkS5el672eOnVKvva11eY5bsqUyQu1zv/WoUOH+e7P/zbneetztGrVqu7Z65MmTUx1dXU6d+7yuZrqv/6iGv5bZeVnd5iaOXNmks/2ZW1tbQYP3m6ey3/wgdCmKRUutFlxxRXzyiuvfOGYUaNGLdS6OnbsmLPPPjtnn332F45bd911M3r06IWuEQAAAABgSffOO29n5syZ+drX+tabPuf1O++8vVChzRNP/F+6deueZZdd9gvHfVGA1LFjVZLkrLP+Nz169Jhr/nLLLb/AOpLUe/55klRVVWXixAlzjZs48aOstNKC39uXoXPnLqmoqMikSRM/V9PE+SzRMFVVnVIqlXL55SPrHhny3xbmmPLlKVxoAwAAAABA05tztcUrr7ycddb5z/O/X3nlpSQLF5T8/ve35eWXX8xhhx3dqFrWWmvtLLXUUvnwww+y5ZZbz3fcf64q+XSh1rv22v1zxx2/y5QpU1JV9Vkw9K9/vZnXX38tgwd/q1E1L6qKioqstlrfPPLIQ9lrr73rpv/lL39eLOtfb70NkiSTJ0/OwIFbLJZ1svgIbQAAAAAAFpPWS7dbYrbZtevS2XLLrTNy5JWprq5O376r5403Xs+oUVdn/fU3zCqr9Ko3/u2338rzz/8j1dWz88EH7+fhh/+cP//5j9lii62zzz77NaqWjh07ZsiQw3P55Zdm/PjxGTBgvVRUVOTdd9/OX/7ycM4667wstdRSWWWVVZIkt912SzbffKsstdRS6dNn1fmud6+99sldd/0hxx13dPbf/6DMnPlprrnmivTosWwGDdq5wXVOnTo1zz//j7mmr7jiSuncufNCr+eAA4bk5JOPz89+9tNsvfV2+ec/X87dd9+ZZO6rhRqqZ8+Vs/vue+anPz09e++9X9Zcc63Mnj07b731rzz99JM555wLGrV+GkdoAwAAAADQSDU1tampqcmyg/suePCXsv2a1NTULvb1nn76mRk58prcfvtv8+GHH2bppZfJDjt8MwcddNhcY6+66udJktatW6dz5y5ZbbW++clPzs1WW23b6KAhSfbee99069Ytv/nNTbn11t+ksrIyK6ywYjbddPO655ivttrqOeigQ3Pnnb/Pr351fbp375Hf/vYP811njx7L5rLLrs7Pfz4iP/7xqSmXK7LBBhtm6NDj0q5d+wbX+I9/PJvDD//+XNNPO+3H+cY3Bi30egYO3DInnHByrr/+2tx7791Zc82v54QTTs6xxx491zNrFsXw4SemZ8+V8/vf35Zf/nJk2rZtl549V87WW2/b6HXTOKXa2trF/y+ZVFfXZMKEj5u6jFRWltOlS/v86/qn8+n4pq+nKNp0b5+e+w/IxIkfZ/bsmqYuh/mY07+OEwtLz9BQeoaG0jPFN+cYPXPsCfl47BtNXU6htO/dK/0vOl//FphzTPMw5zi9+PiITJ/6TlOXUyhtO66QNTcZrocLzHlm8Zg1a2Y++ui9LL30cmnVqnW9eeVyKeVy48OJRfFZaLT4P+qtrCzrl4K4887bc+65P80tt9yx0M/waQottWe+6NyQJF27tk9FRXmB63GlDQAAAADAYvBlBSe0PFOmTM4vfnFN1ltv/bRr1z4vvfRCrr/+2my++ZaFDmxoPKENAAAAAAAUSGVlZd599+088MA9mTp1ajp37pJvfGNQjjhiaFOXxpdMaAMAAAAAAAXSrl37nHfeiKYugyaw4BuoAQAAAAAA8KUT2gAAAAAAABSA0AYAAAAAAKAAhDYAAAAAAAAFILQBAAAAAAAoAKENAAAAAABAAVQ2dQEAAAAAAEuCcrmUcrnUJNuuqalNTU3tIi//+OOP5tZbf5OXX34xU6dOTVVVp6y++hrZccfB2Wqr7VIul/Pyyy/mtttuyQsv/CP/+te4bLLJZjnvvBH11vPvf/87o0fflCee+GveeeftdOjQIeusMyCHH350ll12ubpxY8b8IWeffWbd68rKynTv3iPbbLN9Djzw4Cy11FKL/F6gORPaAAAAAAA0UrlcSpcu7VIuN83NjWpqajJx4ieLFNxcddXPc8MN12aLLbbOscf+IEsvvUwmTJiQv/zlzznjjFPzv//bMRtttEmee+7ZPPvs01lzzbXy6aefznNdr7zyUh566MEMHvytfP3r/TJp0qRcd93IHHLIAbn++t+kS5cu9cZfcMGlad++Q2bPnpWXXnox11xzRaZOnZITTzxlEfYCNH9CGwAAAACARvrsKpty7rrrrkyYMOEr3XbXrl0zePDglMulBoc2jz32SG644dp8//uHZMiQw+rN22ab7fLd7+6TUumzIOrb3/5O9tpr7yTJ0UcfOs/1rb12/9x0029TWfmfj5779Vs7e+yxU+65567svfe+9cb37btGOnfunCTp33/dfPjhB7nvvnuENrRYQhsAAAAAgMVkwoQJGT9+fFOXsdB+85ubsvTSy+SAA4bMc/7Xv75WZs+uSZKFuoqoY8eOc03r3r1HOnfukn//+8MFLt+uXfvMnj17geNgSdU01+oBAAAAANCkZs+enX/849mst94G9a6MWdz+9a9xmThxQlZZpddc82pqqjN79uzMmDEjTz/99/zhD7/L1ltv+6XVAkXnShsAAAAAgBZoypTJmTlzZrp371Fvem1tbaqrq///q3JqahbuKpt5qa2tzYgR52eZZbplu+2+Mdf8b32r/rQBA9bL0KHHLdK2YEkgtAEAAAAAaMFKpVK913/+8x9z2mkn173effc9c9xxJy3Sun/xi6vz978/kQsuuDRt27ada/6IEZenQ4cOmT27Om++OTajRl2VU045IRdeeNkiB0XQnAltAAAAAABaoKqqTmndunXGj/+g3vT11tswI0denyQ5+eRFv+rljjt+l2uvvSYnn3xa1l9/w3mOWXXV1dK5c+ckyVpr9UvHjh3zwx/+II8//mg222zzRd42NFeiSgAAAACAFqiysjL9+q2Tv//9b/91O7Skqqoqq6++ZlZffc1UVrZapHU/9NCDueCCc3PwwYdnp512WejlVl75s+fevPHG64u0XWjuhDYAAAAAAC3Ud77zvfz73x/mhhuuXWzrfOqpJ3PmmT/MzjvvmgMPPLhBy44d+1lYM+fqG2hp3B4NAAAAAKCF2nTTgdl33wMzcuSVefXVV7LNNjtkmWWWybRp0/Lss09nwoSP0q5d+yTJxIkT88wzf0+STJo0KdOnT8+DDz6QJNlkk4FZaqml8uabb+SUU07IiiuulG98Y1Cef/4fddvq0qVLVlhhxXrbf+WVl9K+fYdUV1dn3Lg3MmrUVenadelsscXWX9EegGIR2gAAAAAALCZdu3Ztdts8/PCjs/ba/XPbbaNz4YXnZtq0aamq6pS+fVfPD3/4o2y99fZJPrtl2WmnnVxv2Tmvb7nljiy33PJ58cXnM23atEybNi1HHDGk3tgdd9wpP/zhGfWmHX/80CRJuVzOMst0y3rrbZCDDz48VVWdGvWeoLkS2gAAAAAANFJNTW1qamoyePDgJtp+TWpqahd5+U03HZhNNx041/TKynJmz65Jkqy77vp55JEnv3A9gwbtnEGDdl7g9hZ2HLQ0QhsAAAAAgEaqqanNxImfpFwuNdn2GxPaAMUgtAEAAAAAWAwEJ0BjlZu6AAAAAAAAAIQ2AAAAAAAAhSC0AQAAAAAAKAChDQAAAAAAQAEIbQAAAAAAAApAaAMAAAAAAFAAQhsAAAAAAIACENoAAAAAAAAUgNAGAAAAAGAxKJdLqawsN8mfcrnU4HpHjboq22+/+VzTL730omy++Qa5887b57vs7Nmz89vf/joHHLB3tt9+83zzm1vngAP2zoUX/iwzZ85scC3z8t5772bgwPXz4IMPLJb1fZExY/6QgQPXr/uz/fZbZJ999sjZZ5+ZF198/kvd9tFHH5of/GD4F44566wzst9+ezV43aNH/yqPP/7IIlZGU6hs6gIAAAAAAJq7crmULl3apVxumt+Tr6mpycSJn6SmprZR67n88ksyevSvcsIJ/5Oddtp1vuNGjDg/Y8b8Ifvtd2DWWmvtfPrpjLz66j9z771j8umnn6Z169aNqiNJll56mVx55bXp2bNno9e1sC644NK0b98hn346I//617jcddcdOeyw7+eww47Kvvse+JXV8XkHHnhwpk+f3uDlRo++OZtuOjCbbDLwS6iKL4PQBgAAAACgkcrlUsrlct547leZ/vH4r3Tbbdt3T6+190m5XGpUaHP11ZfnV7+6Pscff3J22WX3+Y6bMWNG7rzz9hxwwJB8//uH1E0fOHDLfP/7h6S2tnHBUZJ8+umMtGmzVNZaq1+j19UQffuukc6dOydJ1ltvg+yyy+4566wf5aqrfp5+/fpnnXX6f6X1zLHCCis2yXb56gltAAAAAAAWk+kfj8/0qe80dRkNNmrUVbn++l/k2GNPzG67ffsLx06fPj2zZ8/O0ksvM8/5pdJ/btVWW1ubm2++MXfc8bt88MF7WWaZ7vn2t/fKd77zvXrb/vWvb8zFF1+Riy++IK+++koOPviIbL31ttlzz2/lJz85N1tvvV3d+DFj/pDf/OamvPXWv1JV1Sk77rhTDj748FRUVCRJpk6dmssvvziPP/5opkyZnM6du6Rfv7Vz5pnnNHi/lMvlHHPMCXnwwT/ld7+7pS60+fa3d86mmw7MccedVDf24Yf/nFNOOSG33HJHlltu+STJFVdcmscffyTvvfdu2rfvkHXWGZChQ4/LMsvMe9/Nz1lnnZGXX34xN9wwum7a+PEf5MorL8tf//pYpk+fkTXWWDNDhx6X1Vdfo67G999/L7fddktuu+2WJMkpp/wogwbt3OD9wFdHaAMAAAAA0IJdd92oXHvtNRk27Ljsscd3Fji+S5cu6dFj2Vx33ai0a9cuG264SaqqquY59uKLz88f/nB79t//oKy55lp5/vnncsUVl6ZNmzbZddf/hEOzZs3KmWeemr322ieHHXZUqqo6zXN9v/71jbniikuz11775Oijh+fNN9/M1VdfnpqamhxxxNAkyaWXXpi//vWxHH740Cy77HL56KN/5//+77FF2DOfqarqlL59V88LL/yjwctOnDgh++33/SyzTLdMmjQxv/71TTn66ENz442jU1m56B/PT5kyJUceeXDatm2b4cNPTIcOHfLb347OMcccnl//+nfp0qVrzj77f3PiicekX7/++e53903iip3mQGgDAAAAANBCTZ8+Pddcc0V23nnX7LXXPgu93A9/eEbOOOOHOeOMH6ZUKmXllVfJwIFb5rvf3bfu9mLvvPN2br11dE444X/qbre2wQYbZcaMGbn22mvyrW/tXvcMoNmzZ+fQQ4/MttvuULeN9957t942P/nk44wadXX22Wf/HHbYUf9/fRunVavKXHrpRdlnn/3SqVPnvPTSC9luu29mxx13qlt2u+2+sUj7Z47u3XvklVdebvByp5zyo7qvq6urs9Zaa2e33QblqaeezIYbbrzI9dxyy82ZNm1qrrnmunTp0jVJst56G2bvvXfPzTffkCOPPCarrbZ6WrVqna5du37lt5lj0TXNU7EAAAAAAGhybdq0Sf/+6+b+++/Jc889s9DLrbvu+vnNb27PT35ybnbZZfdUV1fnxht/mf33/07+/e8PkyR/+9tfkyRbbbVNZs+eXfdn/fU3zEcffZTx4z+ot85NNhn4hdv8xz+ey/Tpn2Trrbf93Po2yqeffpqxY19Pkqy22uq5++4786tf3ZCxY19rwN74IrX5r7u+LbTHH380hx9+UL7xjS2z5ZYbZbfdBiVJ3nprXKOqeeKJ/8uAAeunY8equv1QLpfTv/+6eemlFxu1bpqWK20AAAAAAFqocrmcc8+9MEOHHpof/ODY/Pzn16RPn1UXatm2bdtm6623q3vezB/+cHt+9rOf5uabb8jQocdl8uRJqa2tzeDB281z+Q8++CDLLrtckmSppZZKu3btvnB7kydPSpIcdNC+85w/JwQ69tgfpKrqqvzmNzfm8ssvTvfuPbLfft9f4LN6vsj48ePTtWvDnkPz0ksv5OSTj8vmm2+Zffc9IJ07d02pVMphhx2YTz+duci1JJ/tixde+Ee22mruq3XcAq15E9oAAAAAALRgHTp0yIUXXpYjjhiS4447OldcMSrLL79Cg9ez88675oorLs2bb76Z5LNnwZRKpVx++ci0atVqrvE9e65c93VpIS5j6djxs+fmnHXW/6ZHjx5zzV9uueXr3s8xxxyfY445Pq+//lpuueXmXHDBuendu0/WWWdAg9/X5MmT8sorL2Wrrbatm9a6devMmjW73ripU6fUe/3ww39Ohw4d8uMfn1t3G7j333+vwdufl44dq7LRRpvmkEMOn2teq1atF8s2aBpCGwAAAACAFq5Ll6656KKf54gjhuTYY4/K5ZePzNJLz/vKktmzZ+eTTz5JVVVVvekTJ07Ixx9Py9JLL50kWW+9DZIkkydPzsCBWzS6xrXWWjtLLbVUPvzwg2y55dYLtUyfPqtm2LDjcuedv8+bb77R4NCmpqYml1xyQWbNmpXdd9+zbnq3bj0ybtwb9cY+8cT/1Xv96aczUllZWS+Quu++uxu0/flZf/0Nc999d2fllXulbdu28x1XWdkqM2c27qoevlpCGwAAAAAAstxyy+fCCy/NUUcdmuOPH5bLLrs6nTtXzTVu2rRp+e53d8s3vzk46667fqqqqvLee+/m5ptvSLlczq677pHksytpdt99z/z0p6dn7733y5prrpXZs2fnrbf+laeffjLnnHNBg+rr2LFjhgw5PJdffmnGjx+fAQPWS0VFRd599+385S8P56yzzstSSy2VI444KJtvvnV69+6Tiopy7rnnrrRq1WqhAptXXnkp7dt3yMyZn+Zf/3ozd911R1555eUcccSwrLXW2nXjtt56m5x//rn5xS+uTr9+a+fxxx/NCy/8o966Nthgo4wefXMuuui8bLHF1nn++edy771jGvSe5+e73/1e7r//nhx99KHZc8/vpkePZTNp0sS8+OILWWaZZfKd73wvSbLKKqvk739/Mn/72/+lY8eqLLfc8unUqfNiqYEvh9AGAAAAAGAxadu+e7PeZu/eq+Z//3dEhg8/Mj/4wfBccsnlqaysf7ut9u3bZ999D8hf//p4Hnzw/kydOjVdunTNGmusmR/+8Mz07bt63djhw09Mz54r5/e/vy2//OXItG3bLj17rpytt97285teKHvvvW+6deuW3/zmptx6629SWVmZFVZYMZtuunkqKz/7uLtfv3Vy77135d133025XErv3qvmZz+7KKus0muB6z/++KFJPntezzLLdEu/fuvkuONOyhprfL3euJ122jXvvPNObr/91owe/atsu+0OOeywo3LmmafWjdlkk4E54oihufXW0Rkz5g/p12+dnHfeiOy99+6L9N7/+4qdTp0656qrrs0111yRK664NFOmTE6XLl2z5pprZYsttqobd+ihR+WCC87ND394Uj755OOccsqPMmjQzou0fb4apdra2tqmLmJJVF1dkwkTPm7qMlJZWU6XLu3zr+ufzqfjm76eomjTvX167j8gEyd+nNmza5q6HOZjTv86TiwsPUND6RkaSs8U35xj9MyxJ+TjsW8seIEWpH3vXul/0fn6t8CcY5qHOcfpxcdHZPrUd5q6nEJp23GFrLnJcD1cYM4zi8esWTPz0UfvZemll6v37JByuZQuXdrVPbvkq1ZTU5OJEz9JTc3i/bi3srKsXwrghz88MZMnT85ll13d1KUsUEvtmfmdG+bo2rV9KioWfH5wpQ0AAAAAQCPV1NRm4sRPUi6XFjz4S9r+4g5saHpTpkzJs88+laeffsoVMi2E0AYAAAAAYDEQnLC4PfPMU/nJT07PgAHrZd99D2zqcvgKCG0AAAAAAKCAtthiq9x//8NNXQZfoaa5wSIAAAAAAAD1CG0AAAAAAAAKQGgDAAAAAABQAEIbAAAAAACAAhDaAAAAAAAAFIDQBgAAAAAAoACENgAAAAAAAAVQ2dQFAAAAAAAsCcrlUsrlUpNsu6amNjU1tQ1ebtSoq/LrX9+Y++//S73pl156UUaP/lX+539Oy9prD8jNN9+QF154Pm+88Xp69lw5N9wwep7ru/PO23Pjjddn/Pj3s9JKK+fQQ4/MZpttPte4119/LTfccG2efvrvmTx5Ujp2rEq/futk9933zPrrb9jg9wFLCqENAAAAAEAjlculdO7SPhVNFNpU19Rm0sSPFym4+bzLL78ko0f/Kiec8D/51rd2zYMP/imPP/5o1lzz66mtrUlNTc08l3vggXvzs5+dlf33PyjrrbdB/vjH+3LKKSfk5z8fmbXW6lc37i9/+XN+9KNT0qtXnxx66JFZYYUVM2nSxDz00IM57rijM2bMn9KhQ4dGvw9ojoQ2AAAAAACNVC6XUlEuZeQzb+S9aTO+0m0v12GpHNy/V8rlUqNDm6uvvjy/+tX1Of74k7PLLrsnSTbbbItsvvlWSZKzzjojL7/84jyXHTXqqmy77Q455JAjkiTrrrt+Xn/9tfzyl9fk/PMvSZJ89NG/89Of/ij9+vXP+edfnFatWtUtv9VW22bnnXdNZaWPrWm5dD8AAAAAwGLy3rQZ+deU6U1dxiIZNeqqXH/9L3LssSdmt92+XTe9XF7wo9HfeeftvPXWv3LEEcPqTd922x1y+eUXZ+bMmWndunX+8Ifb8/HHH2fYsOPqBTZzrLvu+o1/I9CMLfhfGwAAAAAAS7TrrhuVa6+9JsOGHZc99vhOg5f/17/eTJKsvPIq9aavssoqmTVrVt57790kydNPP5VllumWPn1WbWzJsEQS2gAAAAAAtGDTp0/PNddckZ133jV77bXPIq1j6tSpSTLXs2g6dqxKkkyZMjlJ8u9/j0+PHss2olpYsgltAAAAAABasDZt2qR//3Vz//335LnnnvnSt1cqlb70bUBzJbQBAAAAAGjByuVyzj33wqy0Us/84AfH5vXXX2vwOjp27Jgk+fjjafWmT506JUlSVdUpSbLMMt3zwQfvN7JiWHIJbQAAAAAAWrgOHTrkwgsvS+fOnXPccUfn3XffadDyPXuukiQZN+7NetPHjXszrVq1yvLLr5AkGTBg3Xz44fiMHfv64igbljhCGwAAAAAA0qVL11x00c9TKpVy7LFH5aOP/r3Qy66wwopZaaWeefDBP9ab/sc/3p/11tsgrVq1SpLsvPOuad++fS699MLMnj17rvU89dSTmTFjRuPeCDRjlU1dAAAAAADAkmK5Dks1620ut9zyufDCS3PUUYfm+OOH5corr0lSkccffyRJ8v777+Xjjz/Ogw8+kCTp33+9dOnSJUly0EGH5sc/Pi0rrLBiBgxYL3/60/158cXn8/OfX1O3/qWXXiannnpmTj/9f3LEEQdl9933yvLLr5BJkyblL3/5c+6//57cddcfAy2V0AYAAAAAoJFqampTXVObg/v3apLtV9fUpqamdrGsq3fvVfO//zsiw4cfmeOPPyYnnvjDnHbayfXGzHl9ySVXpkuX9ZMk22//zXz66YzceON1ufHGX6Znz5Vz9tnnZ6211q637Oabb5Vrrrk+N974y1x55aWZNGlSOnasytpr989FF/08HTp0WCzvA5ojoQ0AAAAAQCPV1NRm0sSPUy6Xmmz7ixLaDBlyWIYMOWyu6WuttXYeeOCRVFaWM3t2TR555MmFWt9OO+2anXbadYHjVl31aznjjLMaWi4s8YQ2AAAAAACLwaIGJwBzlJu6AAAAAAAAAIQ2AAAAAAAAhSC0AQAAAAAAKAChDQAAAAAAQAEIbQAAAAAAAApAaAMAAAAAAFAAQhsAAAAAAIACENoAAAAAAAAUQGVTFwAAAAAAsCQol0spl0tNsu2amtrU1NQ2aJmzzjojL7/8Ym64YfR8xxxxxCF5+um/J0kqKirSvn2HrLzyytloo02z227fTqdOnZMko0ZdlWuvveYLt7fsssvlt7/9Q84664zcffed8xxzxhlnZbvtvlH3euLEibnxxl/m0Uf/kvHj309lZaustlrffPObg7LjjjunoqKiQe8Zik5oAwAAAADQSOVyKZ07t0tFRdPc3Ki6uiaTJn3SoODmwAMPzvTp0xc4rl+/dXLUUcNTW1uTKVOm5Pnnn8vo0Tfnd7+7JRdccFlWXfVr2XnnXbPRRpvWLXPnnbfn/vvvycUXX1k3rXXrVnVfL7/8Cjn99J/Ota2VVlqp7uu3334rw4Ydnurq6nznO9/L6quvkZkzZ+app/6WSy65KJ06dc7mm2+10O8XmgOhDQAAAABAI5XLpVRUlHP+TX/P2x9M/Uq3vWKPjjnhe+ulXC41KLRZYYUVF2pcx44ds9Za/epeb7bZ5tlllz1y2GEH5PTTT86NN96S7t17pHv3HnVj/vrXx1Iul+st99/atGkz33lznHnmqamunp2RI29It27d66ZvvPGm2X337+Tjj6ctVP3QnAhtAAAAAAAWk7c/mJrX35nc1GUslIW5Pdr8LLvssjnggINz4YU/y5NPPpENN9x4sdb27LNP56WXXsjw4SfUC2z+e/uwJGqaa/UAAAAAAGjW5gQ1zz//3CItP3v27Ln+zDHnOTr/fcs1aAkKd6XNuHHjMmrUqDz77LN59dVX07t379x5538eSjVt2rRce+21eeihh/Lmm2+mdevWWXvttXPsscemb9++dePefvvtbLvttnOtf5111sno0fWT46eeeio/+9nP8tJLL2XppZfO3nvvnUMOOSSlUtM8NAwAAAAAoOjm3A5twoSPGrzsG2+MzVZbzX11zm233ZXu3Xvk3//+MEnSo4cramhZChfavPrqq3nooYeyzjrrpKamJrW19e/B+O677+Y3v/lN9thjjwwfPjyffvppfvGLX+Q73/lObr311vTp06fe+OOOOy4bbbRR3ev27dvXmz9u3LgMGTIkm222WYYPH55XXnkl559/fioqKjJkyJAv740CAAAAABTEf1/lkiSVlQv+6Pg/n902/JffV1hhxZx55tlzTe/adel6r/1iPS1N4UKbbbbZJtttt12S5OSTT87zzz9fb/6KK66Y+++/P23btq2btvHGG2ebbbbJr371q5x22mn1xq+88srp37//fLc3atSodOnSJRdeeGFat26dTTbZJBMmTMiVV16Z/fbbL61bt158bw4AAAAAoIA+f9XLI488ucBlPvxwfJJk6aWXXsDIubVu3Tqrr77mfOcvs0y3JMkHH7yfFVdcqcHrh+aqcKFNufzFj9lp167dXNPat2+fnj17Zvz48Q3e3sMPP5ztt9++XjgzaNCgXHXVVXn66afrXaUDAAAAALAkGjny+gYv89e/Pp4kWWuttRd3ORkwYP26bQhtaEkKF9osiilTpuTVV1/NppvO/VCqM844I8cee2w6d+6cbbfdNieccEI6d+6cJPnkk0/y3nvvpXfv3vWW6d27d0qlUsaOHduo0Kay8osDqK9CRUXT11Bk9k+xzTk+jhMLS8/QUHqGhtIzxefYLJh9VFzOMc2D47Ng9lFxOc8sHjU1S+btuuZ11csX3Zns/fffz3XXjcoqq/TOeuttsNjrWWed/lljja/nhhuuzZZbbpNlllmm3vwPPng/06ZNS58+qy72bbPo5vRMqZR87sknLUZFRalR2cASEdr87//+b0qlUvbee++6aa1bt87ee++dgQMHpqqqKs8++2yuvPLKPP/887nlllvSqlWrTJ06NUlSVVVVb32tW7dO27ZtM3ny5EWuqVwupUuX9gseSJOqqmq74EE0OceJhtIzNJSeoaH0DM2Z/i0+x4jmTg8Xn2PUODNmVOTf/y7P9cFsEcKwhtZQKpVSKi34A+Zp06bl5ZefT21tbaZMmZLnnns2v/vdrWndulXOOuvctG4998fM5fJnn97Pa92lUikzZ87Myy8/P9e87t2XTffu3ZMkP/7xWTnyyENzyCH75bvf3Terr75GZs2amaef/nt++9tb8qMf/Th9+67WoPfMV6MI/x6+ajU1pZTL5XTq1C5LLbXUIq+n2Yc2t956a0aPHp1zzz03yy67bN307t2754wzzqh7veGGG+ZrX/taDjvssNx///0ZNGjQl1pXTU1tpkz55EvdxsKoqCj7RvwFpkyZnurqmqYug/mY07+OEwtLz9BQeoaG0jPF5+ffBdO/xeUc0zw4zyyYHi4u55nFY+bMT1NTU5Pq6trMnj33flyxR8evvKY526yurplnTfNTW1ub2tp5v4/kP1dNPPfcMzn44ANTLpfTvn2H9Oy5cvbaa+/sttu306lT53kuX1Pz2WUW85pXW1ubd955OwcffOBc8w4++PAceODBSZLlllsxv/jFjbnxxuty2223ZPz4D9KqVeustlrfDBt2XDbaaLMGvV++fKXSZ+ea6uqaFnelTXV1bWpqajJ58ieZPr16rvlVVW0XKsxq1qHNQw89lNNPPz1HHnlkdttttwWO33LLLdOuXbu88MILGTRoUDp2/OxkNueKmzlmzpyZ6dOnp1OnTo2qzwmj+Br6jYym4TjRUHqGhtIzNJSeoTnTv8XnGNHc6eHic4wap7p63p9E19TUprq6Jid8b72vuKLPVFfX1AUlC+uHPzzjC+fX1iZXXHHNIvXLkCGHZciQw+a73QVte44uXbpm6NBjM3TosQ2uga/enKCmpQU2/21+ge7CarahzTPPPJNjjjkmu+66a4455phFWke7du2y3HLLZezYsfWmv/HGG6mtrZ3rWTcAAAAAAPNSU1ObSZM+qbstWFNsv6GhDVA8zfLGcq+99loOO+ywbLzxxjnzzDMXerkHH3wwn3zySfr161c3bYsttsgf//jHzJo1q27amDFjUlVVlQEDBizWugEAAACAJVdNzWe/Yd8UfwQ2sGQo3JU206dPz0MPPZQkeeeddzJt2rTcc889ST57Lk1tbW2GDBmSNm3a5IADDsjzz//nYVUdOnTIqquumiQ599xzUyqV0r9//1RVVeW5557LVVddlbXWWivbbbdd3TJDhgzJH/7whxx//PHZe++9889//jOjRo3Ksccem9atW3+F7xwAAAAAAGjJChfafPTRR3Pd7mzO6+uvvz5J8v777ydJDjzwwHrjNtxww9xwww1Jkj59+uTmm2/O6NGjM2PGjPTo0SPf/va3M2zYsFRW/udtr7zyyhk1alTOPffcHHrooenatWuGDRuWgw466Mt6iwAAAAAAAHMpXGiz4oor5pVXXvnCMQuanyR77rln9txzz4Xa5rrrrpvRo0cv1FgAAAAAAIAvQ7N8pg0AAAAAQFOqrfUMGeA/Ftc5QWgDAAAAALCQKioqkiQzZ37axJUARTLnnFBR0bgbnBXu9mgAAAAAAEVVLlekbdsOmTZtYpKkdes2KZVKTVzVl6emppTqalcVsfBaWs/U1tZm5sxPM23axLRt2yHlcuOulRHaAAAAAAA0QFVV1ySpC26WZOVyOTU1NU1dBs1IS+2Ztm071J0bGkNoAwAAAADQAKVSKZ06LZ2OHbukunp2U5fzpamoKKVTp3aZPPmTFnXlBIuupfZMRUVlo6+wmUNoAwAAAACwCMrlcsrl1k1dxpemsrKcpZZaKtOnV2f27JZ35QQNp2cab/FEPwAAAAAAADSK0AYAAAAAAKAAhDYAAAAAAAAFILQBAAAAAAAoAKENAAAAAABAAQhtAAAAAAAACkBoAwAAAAAAUABCGwAAAAAAgAIQ2gAAAAAAABSA0AYAAAAAAKAAhDYAAAAAAAAFILQBAAAAAAAoAKENAAAAAABAAQhtAAAAAAAACkBoAwAAAAAAUABCGwAAAAAAgAIQ2gAAAAAAABSA0AYAAAAAAKAAhDYAAAAAAAAFILQBAAAAAAAoAKENAAAAAABAAQhtAAAAAAAACkBoAwAAAAAAUABCGwAAAAAAgAIQ2gAAAAAAABSA0AYAAAAAAKAAhDYAAAAAAAAFILQBAAAAAAAoAKENAAAAAABAAQhtAAAAAAAACkBoAwAAAAAAUABCGwAAAAAAgAIQ2gAAAAAAABSA0AYAAAAAAKAAhDYAAAAAAAAFILQBAAAAAAAoAKENAAAAAABAAQhtAAAAAAAACkBoAwAAAAAAUABCGwAAAAAAgAIQ2gAAAAAAABSA0AYAAAAAAKAAhDYAAAAAAAAFILQBAAAAAAAoAKENAAAAAABAAQhtAAAAAAAACkBoAwAAAAAAUACVi2MlM2fOzAsvvJCPPvoo6667brp27bo4VgsAAAAAANBiNPpKm+uvvz4DBw7MPvvsk6FDh+aVV15JkkyYMCEbbbRRfvvb3za6SAAAAAAAgCVdo0KbW2+9NWeffXY233zznHXWWamtra2b17Vr12y88cYZM2ZMo4sEAAAAAABY0jUqtLn22muz7bbb5oILLsjWW2891/yvf/3refXVVxuzCQAAAAAAgBahUaHNuHHjssUWW8x3fufOnTNp0qTGbAIAAAAAAKBFaFRoU1VVlYkTJ853/muvvZZu3bo1ZhMAAAAAAAAtQqNCmy222CKjR4/OlClT5pr36quv5pZbbsk222zTmE0AAAAAAAC0CJWNWXj48OHZa6+9stNOO2XrrbdOqVTK7bffnltvvTX33XdfunXrliOPPHJx1QoAAAAAALDEatSVNj169Mhtt92WzTffPHfffXdqa2vz+9//Pg8++GAGDx6c0aNHp2vXrourVgAAAAAAgCVWo660SZKll146Z511Vs4666xMmDAhNTU16dq1a8rlRuVBAAAAAAAALcpiS1Zqa2tTW1ubUqmUUqm0uFYLAAAAAADQIjT6SpvXXnstl1xySf7yl79kxowZSZKllloqm2++eY4++uisttpqjS4SAAAAAABgSdeo0ObJJ5/MIYcckpqammy77bZZZZVVkiRvvPFG/vSnP+Xhhx/OyJEjs/766y+OWgEAAAAAAJZYjQptzj777HTt2jU33nhjlltuuXrz3nvvvXzve9/LOeeck1tvvbVRRQIAAAAAACzpGvVMm9deey377LPPXIFNkiy33HLZe++989prrzVmEwAAAAAAAC1Co0Kb5ZdfPjNnzpzv/FmzZmXZZZdtzCYAAAAAAABahEaFNkcddVRuuOGGvPTSS3PNe/HFF3PjjTdm6NChjdkEAAAAAABAi9CoZ9o8++yzWXrppbP77rtnwIABWXnllZMkb775Zp555pl87WtfyzPPPJNnnnmm3nKnnnpqYzYLAAAAAACwxGlUaHPjjTfWff3UU0/lqaeeqjf/n//8Z/75z3/Wm1YqlYQ2AAAAAAAAn9Oo0Obll19eXHUAAAAAAAC0aI16pg0AAAAAAACLR6NCmx133DFXXnll3nnnncVVDwAAAAAAQIvUqNBmueWWy6WXXprtt98+3/ve93LLLbdk6tSpi6s2AAAAAACAFqNRoc0vfvGLPPTQQ/nBD36QGTNm5LTTTstmm22WYcOG5YEHHsisWbMWV50AAAAAAABLtMrGrmCZZZbJgQcemAMPPDBjx47NHXfckbvuuiv3339/qqqqsuOOO+Zb3/pW1l133cVRLwAAAAAAwBKpUVfafF7v3r0zfPjw/OpXv8o3vvGNTJ48Ob/+9a/zve99LzvssENuuumm1NTULM5NAgAAAAAALBEafaXNHJ988knuv//+3HHHHfnrX/+aJNlqq62y6667plWrVhk9enR++tOf5pVXXsmPf/zjxbVZAAAAAACAJUKjQpvq6uo88sgjueOOO/KnP/0p06dPz9e//vWcdNJJGTx4cLp27Vo3dtttt82FF16Ym266SWgDAAAAAADwOY0KbTbbbLNMnjw5PXr0yL777ptdd901ffr0me/4vn375uOPP27MJgEAAAAAAJZIjQptttpqq+yyyy7ZeOONUyqVFjh+8ODBGTx4cGM2CQAAAAAAsEQqN2bhPfbYI3379p1vYDNhwoT87W9/a8wmAAAAAAAAWoRGhTb7779/Hn300fnO/7//+7/sv//+jdkEAAAAAABAi9Co0Ka2tvYL58+cOTMVFRUNWue4ceNy+umnZ5dddsmaa66ZnXbaaZ7jbrnllnzjG99Iv3798q1vfSsPPvjgXGOmTp2aU045JRtuuGEGDBiQYcOGZfz48XONe+qpp/Kd73wna6+9drbeeutcffXVC3xvAAAAAAAAi1ODn2nz7rvv5p133ql7PXbs2HneAm3KlCn59a9/neWXX75B63/11Vfz0EMPZZ111klNTc08w5O77rorp512Wg4//PBsvPHGGTNmTI4++ujcdNNN6d+/f9244cOH57XXXssZZ5yRNm3aZMSIETnkkENy6623prLys7c+bty4DBkyJJtttlmGDx+eV155Jeeff34qKioyZMiQBtUOAAAAAACwqBoc2tx222257LLLUiqVUiqVcuWVV+bKK6+ca1xtbW0qKipy5plnNmj922yzTbbbbrskycknn5znn39+rjGXXHJJBg8enOHDhydJNt544/zzn//Mz3/+81xzzTVJkqeffjqPPPJIRo0alYEDByZJevXqlUGDBuW+++7LoEGDkiSjRo1Kly5dcuGFF6Z169bZZJNNMmHChFx55ZXZb7/90rp16wbVDwAAAAAAsCgaHNrsuOOO+drXvpba2toMHz48++23X9Zff/16Y0qlUtq2bZs11lgjyyyzTIPWXy5/8R3b3nrrrbz55ps58cQT600fNGhQzjvvvMycOTOtW7fOww8/nKqqqmy22WZ1Y3r37p011lgjDz/8cF1o8/DDD2f77bevF84MGjQoV111VZ5++ulstNFGDaofAAAAAABgUTQ4tOnTp0/69OmTJDnnnHOywQYbZMUVV1yoZWfNmpVnnnkmq6++ejp27NjQTSf57HZsyWdXzXy+rlmzZuWtt95Knz59Mnbs2PTq1SulUqneuN69e9et45NPPsl7772X3r17zzWmVCpl7NixQhsAAAAAAOAr0eDQ5r/ttttuDRo/efLk7L///vnFL36RTTbZZJG2OXny5CRJVVVVvelzXs+ZP2XKlHkGQ506daq75drUqVPnua7WrVunbdu2detaVJWVX3zV0FehoqLpaygy+6fY5hwfx4mFpWdoKD1DQ+mZ4nNsFsw+Ki7nmObB8Vkw+6i4nGdoKD1DQ+mZxmtUaLMoamtrv+pNNolyuZQuXdo3dRksQFVV26YugYXgONFQeoaG0jM0lJ6hOdO/xecY0dzp4eJzjGgoPUND6ZlF95WHNo3VqVOnJJ9dJdOtW7e66VOmTKk3v6qqKu+///5cy0+ePLluzJwrceZccTPHzJkzM3369Lpxi6KmpjZTpnyyyMsvLhUVZf9AvsCUKdNTXV3T1GUwH3P613FiYekZGkrP0FB6pvj8/Ltg+re4nGOaB+eZBdPDxeU8Q0PpGRpKz8xfVVXbhboCqdmFNnOePzN27Nh6z6IZO3ZsWrVqlZVWWqlu3OOPP57a2tp6z7V54403stpqqyVJ2rVrl+WWW67uGTf/Paa2tnauZ9001OzZmrLoqqtrHKdmwHGiofQMDaVnaCg9Q3Omf4vPMaK508PF5xjRUHqGhtIzi67Z3VhupZVWyiqrrJJ77rmn3vQxY8Zkk002SevWrZMkW2yxRSZPnpzHH3+8bswbb7yRF198MVtssUXdtC222CJ//OMfM2vWrHrrqqqqyoABA77kdwMAAAAAAPCZwl1pM3369Dz00ENJknfeeSfTpk2rC2g23HDDdO3aNUOHDs0JJ5yQnj17ZqONNsqYMWPy3HPP5cYbb6xbz4ABAzJw4MCccsopOemkk9KmTZtcdNFF6du3b3bYYYe6cUOGDMkf/vCHHH/88dl7773zz3/+M6NGjcqxxx5bFwABAAAAAAB82QoX2nz00Uc55phj6k2b8/r666/PRhttlJ122inTp0/PNddck6uvvjq9evXKZZddNteVMSNGjMg555yT008/PbNnz87AgQNz6qmnprLyP2975ZVXzqhRo3Luuefm0EMPTdeuXTNs2LAcdNBBX/6bBQAAAAAA+P8KF9qsuOKKeeWVVxY4bs8998yee+75hWM6duyYs88+O2efffYXjlt33XUzevToBtUJAAAAAACwOH2lz7Tp2LFjzjnnnHzta1/7KjcLAAAAAABQeI0ObaZNm5arr746Q4YMya677prnnnsuSTJp0qRce+21GTduXN3YNm3aZLfddssyyyzT2M0CAAAAAAAsURp1e7T3338/++67b95///2svPLKGTt2bD7++OMkSefOnfPrX/8677zzTk499dTFUiwAAAAAAMCSqlGhzXnnnZePP/44t99+e7p27ZpNN9203vztttsuf/7znxuzCQAAAAAAgBahUbdHe/TRR7Pffvtl1VVXTalUmmv+SiutlPfee68xmwAAAAAAAGgRGhXazJgxI127dp3v/Dm3SgMAAAAAAOCLNSq06dOnT/72t7/Nd/4DDzyQNddcszGbAAAAAAAAaBEaFdoccMABGTNmTK6++upMmzYtSVJbW5tx48blxBNPzDPPPJMDDzxwcdQJAAAAAACwRKtszMK77LJL3n333Vx88cUZMWJEkuTggw9ObW1tyuVyjj322Gy33XaLo04AAAAAAIAlWqNCmyQ54ogjsssuu+S+++7LuHHjUlNTk549e2aHHXbISiuttDhqBAAAAAAAWOI1OrRJkuWXX95t0AAAAAAAABphsYQ2SfLxxx9nypQpqa2tnWve8ssvv7g2AwAAAAAAsERqVGjz6aef5rLLLstvf/vbTJo0ab7jXnrppcZsBgAAAAAAYInXqNDmjDPOyO23357tttsu6623Xjp16rS46gIAAAAAAGhRGhXa3H///dlzzz3z4x//eHHVAwAAAAAA0CKVG7NwqVTKmmuuubhqAQAAAAAAaLEaFdpsu+22eeyxxxZXLQAAAAAAAC1Wo0KbI488Mm+//XZOO+20PP/885kwYUImTZo01x8AAAAAAAC+WKOeabPDDjskSV588cX89re/ne+4l156qTGbAQAAAAAAWOI1KrQ56qijUiqVFlctAAAAAAAALVajQpuhQ4curjoAAAAAAABatEY90wYAAAAAAIDFo0FX2lx22WUplUo54ogjUi6Xc9llly1wmVKplKOOOmqRCwQAAAAAAGgJFim0OeSQQ9K6dWuhDQAAAAAAwGLSoNDm5Zdf/sLXAAAAAAAALBrPtAEAAAAAACgAoQ0AAAAAAEABNOj2aJ+3zTbbpFQqzXd+qVRKmzZtsuyyy2ajjTbKd77znXTq1KkxmwQAAAAAAFgiNepKmw033DDt2rXLO++8k/bt22fNNdfMmmuumfbt2+edd95Ju3bt0qdPn3z00Ue58MILs/POO+ett95aXLUDAAAAAAAsMRp1pc12222XBx98MDfeeGPWX3/9evOeeOKJDB06NMcdd1y22mqr/PWvf81hhx2WCy+8MBdddFGjigYAAAAAAFjSNOpKm4svvjj77rvvXIFN8tlVON/73vdy4YUXJknd7dEee+yxxmwSAAAAAABgidSo0GbcuHGpqqqa7/xOnTpl3Lhxda/79OmT6dOnN2aTAAAAAAAAS6RGhTYrrbRSbr/99syYMWOuedOnT89tt92WFVdcsW7a+PHj07Vr18ZsEgAAAAAAYInUqGfaHH300TnuuOOy4447Ztddd03Pnj2TfHYFzu9///t88MEHueCCC5Ik1dXVueOOO7Luuus2vmoAAAAAAIAlTKNCmx133DFt27bNBRdckCuuuKLevK997Ws5/fTTs/XWWydJamtrc+2116ZTp06N2SQAAAAAAMASqVGhTZJstdVW2WqrrTJ+/Pi8++67SZLll18+3bt3r7+hysqssMIKjd0cAAAAAADAEqnRoc0c3bt3nyuoAQAAAAAAYOE0OrSprq7OI488krfeeiuTJ09ObW1tvfmlUilHHXVUYzcDAAAAAACwRGtUaPOPf/wjw4YNy/vvvz9XWDOH0AYAAAAAAGDBGhXanHnmmZkxY0Z+/vOfZ/31109VVdXiqgsAAAAAAKBFaVRo88orr+TYY4/NNttss7jqAQAAAAAAaJHKjVl42WWXne9t0QAAAAAAAFh4jQptDjnkkIwePTrTpk1bXPUAAAAAAAC0SI26PdrHH3+c9u3bZ/vtt8/gwYOz7LLLpqKiot6YUqmUAw88sDGbAQAAAAAAWOI1KrT52c9+Vvf1jTfeOM8xQhsAAAAAAIAFa1Ro88c//nFx1QEAAAAAANCiNTi0ee6559KzZ8907tw5K6ywwheOffvtt/Pkk08ucBwAAAAAAEBLV27oAt/5znfyl7/8pe71pEmTss466+SJJ56Ya+xTTz2V//mf/2lchQAAAAAAAC1Ag0Ob2trauV5/+umnqa6uXmxFAQAAAAAAtDQNDm0AAAAAAABY/IQ2AAAAAAAABSC0AQAAAAAAKIDKRVnonXfeyQsvvJAkmTp1apJk3Lhxqaqqqjfu7bffbmR5AAAAAAAALcMihTYXX3xxLr744nrTzjzzzLnG1dbWplQqLVplAAAAAAAALUiDQ5tzzjnny6gDAAAAAACgRWtwaLPbbrt9GXUAAAAAAAC0aOWmLgAAAAAAAAChDQAAAAAAQCEIbQAAAAAAAApAaAMAAAAAAFAAQhsAAAAAAIACENoAAAAAAAAUgNAGAAAAAACgAIQ2AAAAAAAABSC0AQAAAAAAKAChDQAAAAAAQAEIbQAAAAAAAApAaAMAAAAAAFAAQhsAAAAAAIACENoAAAAAAAAUgNAGAAAAAACgAIQ2AAAAAAAABSC0AQAAAAAAKAChDQAAAAAAQAEIbQAAAAAAAApAaAMAAAAAAFAAQhsAAAAAAIACENoAAAAAAAAUgNAGAAAAAACgAIQ2AAAAAAAABSC0AQAAAAAAKAChDQAAAAAAQAEIbQAAAAAAAApAaAMAAAAAAFAAQhsAAAAAAIACENoAAAAAAAAUQGVTF7Ao9ttvvzzxxBPznHfhhRdm8ODB8x0zZsyY9OnTp+711KlTc8455+SBBx7IrFmzsvnmm+fUU09N9+7dv7T6AQAAAAAAPq9ZhjY/+tGPMm3atHrTrrvuutx3333ZZJNN6qatu+66Oemkk+qNW3HFFeu9Hj58eF577bWcccYZadOmTUaMGJFDDjkkt956ayorm+XuAQAAAAAAmqFmmUqsuuqqc007/vjjs9lmm6Vr165106qqqtK/f//5rufpp5/OI488klGjRmXgwIFJkl69emXQoEG57777MmjQoMVeOwAAAAAAwLwsEc+0eeqpp/L2229n5513btByDz/8cKqqqrLZZpvVTevdu3fWWGONPPzww4u7TAAAAAAAgPlaIkKbO++8M+3atcu2225bb/oTTzyR/v37p1+/ftl3333zt7/9rd78sWPHplevXimVSvWm9+7dO2PHjv3S6wYAAAAAAJijWd4e7b/Nnj07d999d7bZZpu0a9eubvoGG2yQXXbZJausskrGjx+fUaNG5fvf/35uuOGGDBgwIEkyZcqUdOzYca51durUKc8//3yja6usbPpMrKKi6WsoMvun2OYcH8eJhaVnaCg9Q0PpmeJzbBbMPiou55jmwfFZMPuouJxnaCg9Q0PpmcZr9qHNo48+mgkTJmSnnXaqN33YsGH1Xm+11VbZaaedcvnll+eaa6750usql0vp0qX9l74dGqeqqm1Tl8BCcJxoKD1DQ+kZGkrP0Jzp3+JzjGju9HDxOUY0lJ6hofTMomv2oc2dd96Zzp07Z+DAgV84rl27dtlyyy1z77331k2rqqrK+++/P9fYyZMnp1OnTo2qq6amNlOmfNKodSwOFRVl/0C+wJQp01NdXdPUZTAfc/rXcWJh6RkaSs/QUHqm+Pz8u2D6t7icY5oH55kF08PF5TxDQ+kZGkrPzF9VVduFugKpWYc2M2bMyAMPPJBvfetbadWqVYOX7927dx5//PHU1tbWe67NG2+8kdVWW63R9c2erSmLrrq6xnFqBhwnGkrP0FB6hobSMzRn+rf4HCOaOz1cfI4RDaVnaCg9s+ia9Y3l/vSnP+WTTz7JzjvvvMCxn3zySf785z+nX79+ddO22GKLTJ48OY8//njdtDfeeCMvvvhitthiiy+lZgAAAAAAgHlp1lfa/OEPf8jyyy+f9dZbr970J598MiNHjsz222+fFVZYIePHj8+1116bDz/8MBdffHHduAEDBmTgwIE55ZRTctJJJ6VNmza56KKL0rdv3+ywww5f9dsBAAAAAABasGYb2kyePDl/+ctfcsABB9S7tVmSdOvWLbNmzcpFF12USZMmpW3bthkwYEDOPPPMrL322vXGjhgxIuecc05OP/30zJ49OwMHDsypp56ayspmu2sAAAAAAIBmqNkmE506dcrzzz8/z3krr7xyRo0atVDr6dixY84+++ycffbZi7M8AAAAAACABmnWz7QBAAAAAABYUghtAAAAAAAACkBoAwAAAAAAUABCGwAAAAAAgAIQ2gAAAAAAABSA0AYAAAAAAKAAhDYAAAAAAAAFILQBAAAAAAAoAKENAAAAAABAAQhtAAAAAAAACkBoAwAAAAAAUABCGwAAAAAAgAIQ2gAAAAAAABSA0AYAAAAAAKAAhDYAAAAAAAAFILQBAAAAAAAoAKENAAAAAABAAQhtAAAAAAAACkBoAwAAAAAAUABCGwAAAAAAgAIQ2gAAAAAAABSA0AYAAAAAAKAAhDYAAAAAAAAFILQBAAAAAAAoAKENAAAAAABAAQhtAAAAAAAACkBoAwAAAAAAUABCGwAAAAAAgAIQ2gAAAAAAABSA0AYAAAAAAKAAhDYAAAAAAAAFILQBAAAAAAAoAKENAAAAAABAAQhtAAAAAAAACkBoAwAAAAAAUABCGwAAAAAAgAIQ2gAAAAAAABSA0AYAAAAAAKAAhDYAAAAAAAAFILQBAAAAAAAoAKENAAAAAABAAQhtAAAAAAAACkBoAwAAAAAAUABCGwAAAAAAgAIQ2gAAAAAAABSA0AYAAAAAAKAAhDYAAAAAAAAFILQBAAAAAAAoAKENAAAAAABAAQhtAAAAAAAACkBoAwAAAAAAUABCGwAAAAAAgAIQ2gAAAAAAABSA0AYAAAAAAKAAhDYAAAAAAAAFILQBAAAAAAAoAKENAAAAAABAAQhtAAAAAAAACkBoAwAAAAAAUABCGwAAAAAAgAIQ2gAAAAAAABSA0AYAAAAAAKAAhDYAAAAAAAAFILQBAAAAAAAoAKENAAAAAABAAQhtAAAAAAAACkBoAwAAAAAAUABCGwAAAAAAgAIQ2gAAAAAAABSA0AYAAAAAAKAAhDYAAAAAAAAFILQBAAAAAAAoAKENAAAAAABAAQhtAAAAAAAACkBoAwAAAAAAUABCGwAAAAAAgAIQ2gAAAAAAABSA0AYAAAAAAKAAhDYAAAAAAAAFILQBAAAAAAAoAKENAAAAAABAAQhtAAAAAAAACkBoAwAAAAAAUABCGwAAAAAAgAIQ2gAAAAAAABSA0AYAAAAAAKAAmmVoc9ttt6Vv375z/Tn//PPrjbvlllvyjW98I/369cu3vvWtPPjgg3Ota+rUqTnllFOy4YYbZsCAARk2bFjGjx//Vb0VAAAAAACAJEllUxfQGCNHjkzHjh3rXvfo0aPu67vuuiunnXZaDj/88Gy88cYZM2ZMjj766Nx0003p379/3bjhw4fntddeyxlnnJE2bdpkxIgROeSQQ3LrrbemsrJZ7x4AAAAAAKAZadapxNe//vV07dp1nvMuueSSDB48OMOHD0+SbLzxxvnnP/+Zn//857nmmmuSJE8//XQeeeSRjBo1KgMHDkyS9OrVK4MGDcp9992XQYMGfSXvAwAAAAAAoFneHm1B3nrrrbz55pvZcccd600fNGhQHn/88cycOTNJ8vDDD6eqqiqbbbZZ3ZjevXtnjTXWyMMPP/yV1gwAAAAAALRszfpKm5122ikTJ07M8ssvn7322isHH3xwKioqMnbs2CSfXTXz3/r06ZNZs2blrbfeSp8+fTJ27Nj06tUrpVKp3rjevXvXraMxKiubPhOrqGj6GorM/im2OcfHcWJh6RkaSs/QUHqm+BybBbOPiss5pnlwfBbMPiou5xkaSs/QUHqm8ZplaNOtW7cMHTo066yzTkqlUv70pz9lxIgR+eCDD3L66adn8uTJSZKqqqp6y815PWf+lClT6j0TZ45OnTrl+eefb1SN5XIpXbq0b9Q6+PJVVbVt6hJYCI4TDaVnaCg9Q0PpGZoz/Vt8jhHNnR4uPseIhtIzNJSeWXTNMrTZfPPNs/nmm9e9HjhwYNq0aZPrrrsuhx9+eBNW9h81NbWZMuWTpi4jFRVl/0C+wJQp01NdXdPUZTAfc/rXcWJh6RkaSs/QUHqm+Pz8u2D6t7icY5oH55kF08PF5TzTfJRKpZTLpQUP/JKVy6V06LBUpk2bkZqa2qYuJzU1tamtbfo6mD/nmfmrqmq7UFcgNcvQZl523HHH/OIXv8hLL72UTp06JUmmTp2abt261Y2ZMmVKktTNr6qqyvvvvz/XuiZPnlw3pjFmz9aURVddXeM4NQOOEw2lZ2goPUND6RmaM/1bfI4RzZ0eLj7HqNjK5VI6d2mXigKENnN06LBUU5eQJKmuqc2kiR8XIkDiiznPLLolJrT5b717906SjB07tu7rOa9btWqVlVZaqW7c448/ntra2nrPtXnjjTey2mqrfbVFAwAAAAAtXrlcSkW5lJHPvJH3ps1o6nIKY7kOS+Xg/r1SLpeENizRlpjQZsyYMamoqMiaa66Zbt26ZZVVVsk999yT7bbbrt6YTTbZJK1bt06SbLHFFrn88svz+OOPZ9NNN03yWWDz4osv5uCDD26S9wEAAAAA8N60GfnXlOlNXQbwFWuWoc2QIUOy0UYbpW/fvkmSP/7xjxk9enT233//utuhDR06NCeccEJ69uyZjTbaKGPGjMlzzz2XG2+8sW49AwYMyMCBA3PKKafkpJNOSps2bXLRRRelb9++2WGHHZrkvQEAAAAAAC1TswxtevXqlVtvvTXvv/9+ampqssoqq+SUU07JfvvtVzdmp512yvTp03PNNdfk6quvTq9evXLZZZdlwIAB9dY1YsSInHPOOTn99NMze/bsDBw4MKeeemoqK5vlrgEAAAAAAJqpZplMnHrqqQs1bs8998yee+75hWM6duyYs88+O2efffbiKA0AAAAAAGCRlJu6AAAAAAAAAIQ2AAAAAAAAhSC0AQAAAAAAKAChDQAAAAAAQAEIbQAAAAAAAApAaAMAAAAAAFAAQhsAAAAAAIACENoAAAAAAAAUgNAGAAAAAACgAIQ2AAAAAAAABSC0AQAAAAAAKAChDQAAAAAAQAEIbQAAAAAAAApAaAMAAAAAAFAAQhsAAAAAAIACENoAAAAAAAAUgNAGAAAAAACgAIQ2AAAAAAAABSC0AQAAAAAAKAChDQAAAAAAQAEIbQAAAAAAAApAaAMAAAAAAFAAQhsAAAAAAIACENoAAAAAAAAUgNAGAAAAAACgAIQ2AAAAAAAABSC0AQAAAAAAKAChDQAAAAAAQAEIbQAAAAAAAApAaAMAAAAAAFAAQhsAAAAAAIACENoAAAAAAAAUgNAGAAAAAACgAIQ2AAAAAAAABSC0AQAAAAAAKAChDQAAAAAAQAEIbQAAAAAAAAqgsqkLAAAAAIAlWblcSrlcauoyUlFRrvd3U6upqU1NTW1TlwFQKEIbAAAAAPiSlMuldOncNuWKiqYupU5VVdumLiFJUlNdnYmTpgtuAP6L0AYAAAAAviTlcinlioqMv31EZn70dlOXUxitl14x3XcdnnK5JLQB+C9CGwAAAAD4ks386O3MfP+Npi4DgIIrxg0sAQAAAAAAWjihDQAAAAAAQAEIbQAAAAAAAApAaAMAAAAAAFAAQhsAAAAAAIACENoAAAAAAAAUgNAGAAAAAACgAIQ2AAAAAAAABSC0AQAAAAAAKAChDQAAAAAAQAEIbQAAAAAAAApAaAMAAAAAAFAAQhsAAAAAAIACENoAAAAAAAAUgNAGAAAAAACgAIQ2AAAAAAAABSC0AQAAAAAAKAChDQAAAAAAQAEIbQAAAAAAAApAaAMAAAAAAFAAQhsAAAAAAIACENoAAAAAAAAUgNAGAAAAAACgAIQ2AAAAAAAABSC0AQAAAAAAKAChDQAAAAAAQAEIbQAAAAAAAApAaAMAAAAAAFAAQhsAAAAAAIACENoAAAAAAAAUQGVTFwAAAAAAACy6crmUcrnU1GWkoqJc7++mVlNTm5qa2qYuo0GENgAAAAAA0EyVy6V07tyuMEFJklRVtW3qEpIk1dU1mTTpk2YV3AhtAAAAAACgmSqXS6moKOf8m/6etz+Y2tTlFMaKPTrmhO+tl3K5JLQBAAAAAAC+Om9/MDWvvzO5qcugkYpzvRQAAAAAAEALJrQBAAAAAAAoAKENAAAAAABAAQhtAAAAAAAACkBoAwAAAAAAUABCGwAAAAAAgAKobOoCAADgi5TLpZTLpaYuI0lSUVGu93dTq6mpTU1NbVOXAQAAwGIitAEAoLDK5VI6d25XmJBkjqqqtk1dQpKkuromkyZ9IrgBAABYQghtAAAorHK5lIqKcs6/6e95+4OpTV1OoazYo2NO+N56KZdLQhsAAIAlhNAGAIDCe/uDqXn9nclNXQYAAAB8qYp1nwkAAAAAAIAWqlleaXP33XfnjjvuyAsvvJApU6Zk5ZVXzn777Zc99tgjpdJnD6ndb7/98sQTT8y17JgxY9KnT5+611OnTs0555yTBx54ILNmzcrmm2+eU089Nd27d//K3g8AAAAAAECzDG1++ctfZoUVVsjJJ5+cLl265LHHHstpp52W999/P0cffXTduHXXXTcnnXRSvWVXXHHFeq+HDx+e1157LWeccUbatGmTESNG5JBDDsmtt96ayspmuXsAAAAAAIBmqFmmEldccUW6du1a93qTTTbJpEmTcu211+bII49MufzZXd+qqqrSv3//+a7n6aefziOPPJJRo0Zl4MCBSZJevXpl0KBBue+++zJo0KAv9X0AAAAAAADM0SyfafPfgc0ca6yxRqZNm5ZPPvlkodfz8MMPp6qqKptttlndtN69e2eNNdbIww8/vFhqBQAAAAAAWBjN8kqbefn73/+eHj16pEOHDnXTnnjiifTv3z/V1dVZZ511cswxx2SDDTaomz927Nj06tWr7jk4c/Tu3Ttjx45tdE2VlU2fiVVUNH0NRWb/FNuc4+M4sbD0DA2lZ4rPsVkw+6g++2PB7KPi8n2peXB8Fsw+qs/++GL2z9zsky9m/8zNPvlizW3/LBGhzZNPPpkxY8bUe37NBhtskF122SWrrLJKxo8fn1GjRuX73/9+brjhhgwYMCBJMmXKlHTs2HGu9XXq1CnPP/98o2oql0vp0qV9o9bBl6+qqm1Tl8BCcJxoKD1DQ+kZmjP9S0PpmeJzjGju9DANoV9oKD1DQzW3nmn2oc3777+fY489NhtttFH233//uunDhg2rN26rrbbKTjvtlMsvvzzXXHPNl15XTU1tpkxZ+Fu1fVkqKsrNrim/SlOmTE91dU1Tl8F8zOlfx4mFpWdoKD1TfH6WWTD9W5+eWTA9U1y+LzUPzjMLpofr0zNfTL/MTc98MT0zNz3zxYrSM1VVbRfqqp9mHdpMmTIlhxxySDp37pxLL7005fL833C7du2y5ZZb5t57762bVlVVlffff3+usZMnT06nTp0aXd/s2U3fCHyx6uoax6kZcJxoKD1DQ+kZmjP9S0PpmeJzjGju9DANoV9oKD1DQzW3nmleN3P7LzNmzMhhhx2WqVOnZuTIkfO8zdmC9O7dO2+88UZqa2vrTX/jjTfSu3fvxVUqAAAAAADAAjXL0Gb27NkZPnx4xo4dm5EjR6ZHjx4LXOaTTz7Jn//85/Tr169u2hZbbJHJkyfn8ccfr5v2xhtv5MUXX8wWW2zxpdQOAAAAAAAwL83y9mhnnnlmHnzwwZx88smZNm1annnmmbp5a665Zp577rmMHDky22+/fVZYYYWMHz8+1157bT788MNcfPHFdWMHDBiQgQMH5pRTTslJJ52UNm3a5KKLLkrfvn2zww47NME7AwAAAAAAWqpmGdo8+uijSZJzzz13rnl//OMf061bt8yaNSsXXXRRJk2alLZt22bAgAE588wzs/baa9cbP2LEiJxzzjk5/fTTM3v27AwcODCnnnpqKiub5a4BAAAAAACaqWaZTPzpT39a4JhRo0Yt1Lo6duyYs88+O2effXZjywIAAAAAAFhkzTK0AQAAgMWlXC6lXC41dRmpqCjX+7sIampqU1NT29RlAAC0GEIbAAAAWqxyuZTOndsVKiipqmrb1CXUqa6uyaRJnwhuAAC+IkIbAAAAWqxyuZSKinJuu+np/PuDqU1dTqEs06Njdv/egJTLJaENAMBXRGgDAABAi/fvD6bm/XemNHUZAAC0cMW5/hsAAAAAAKAFE9oAAAAAAAAUgNAGAAAAAACgAIQ2AAAAAAAABSC0AQAAAAAAKAChDQAAAAAAQAEIbQAAAAAAAApAaAMAAAAAAFAAQhsAAAAAAIACENoAAAAAAAAUgNAGAAAAAACgAIQ2AAAAAAAABSC0AQAAAAAAKAChDQAAAAAAQAEIbQAAAAAAAApAaAMAAAAAAFAAQhsAAAAAAIACENoAAAAAAAAUgNAGAAAAAACgAIQ2AAAAAAAABSC0AQAAAAAAKAChDQAAAAAAQAEIbQAAAAAAAApAaAMAAAAAAFAAQhsAAAAAAIACENoAAAAAAAAUgNAGAAAAAACgACqbugAAoGUpl0spl0tNXUaSpKKiXO/vplZTU5uamtqmLgMAAABoIkIbYC5F+UDVh6mw5CmXS+ncpW0qyhVNXUo9VVVtm7qEJEl1TXUmTZzuXAMAAAAtlNAGqKdcLqVLl3Ypl4sRlCTF+TC1pqYmEyd+4sNUaIRyuZSKckUu+b9f5J0p7zd1OYWyQtWyGbbxQSmXS84zAAAA0EIJbYB6PrvKppy77rorEyZMaOpyCqNr164ZPHiwD1NhMXlnyvt5Y+JbTV0GAAAAQKEIbYB5mjBhQsaPH9/UZQAAAAAAtBjFuf8RAAAAAABACya0AQAAAAAAKAChDQAAAAAAQAEIbQAAAAAAAApAaAMAAAAAAFAAQhsAAAAAAIACENoAAAAAAAAUgNAGAAAAAACgAIQ2AAAAAAAABSC0AQAAAAAAKAChDQAAAAAAQAEIbQAAAAAAAApAaAMAAAAAAFAAQhsAAAAAAIACENoAAAAAAAAUgNAGAAAAAACgAIQ2AAAAAAAABSC0AQAAAAAAKAChDQAAAAAAQAEIbQAAAAAAAApAaAMAAAAAAFAAQhsAAAAAAIACENoAAAAAAAAUgNAGAAAAAACgAIQ2AAAAAAAABSC0AQAAAAAAKAChDQAAAAAAQAEIbQAAAAAAAApAaAMAAAAAAFAAQhsAAAAAAIACENoAAAAAAAAUgNAGAAAAAACgAIQ2AAAAAAAABSC0AQAAAAAAKAChDQAAAAAAQAEIbQAAAAAAAApAaAMAAAAAAFAAQhsAAAAAAIACqGzqAgBo/srlUsrlUlOXkYqKcr2/m1pNTW1qamqbugwAAAAAmgmhDQCNUi6X0qVz25QrKpq6lDpVVW2buoQkSU11dSZOmi64AQAAAGChCG0AaJRyuZRyRUXu+81VmTj+vaYupzC6dF8uO3znsJTLJaENAAAAAAtFaAPAYjFx/Hv58N1xTV0GAAAAADRbxbjpPwAAAAAAQAsntAEAAAAAACgAoQ0AAAAAAEABCG0AAAAAAAAKQGgDAAAAAABQAEIbAAAAAACAAhDaAAAAAAAAFIDQJsnrr7+e73//++nfv38222yznHfeeZk5c2ZTlwUAAAAAALQglU1dQFObPHlyDjjggKyyyiq59NJL88EHH+Tcc8/NjBkzcvrppzd1eQAAAAAAQAvR4kObX//61/n4449z2WWXpXPnzkmS6urqnHnmmTnssMPSo0ePpi0QAAAAAABoEVr87dEefvjhbLLJJnWBTZLsuOOOqampyaOPPtp0hQEAAAAAAC1Kiw9txo4dm969e9ebVlVVlW7dumXs2LFNVBUAAAAAANDSlGpra2ubuoim9PWvfz3HHHNMDj300HrTd9pppwwYMCA/+clPFmm9tbW1qalp+l1bKiXlcjk1s6qTpi+nOEpJuVVFampq0rL/BcxtTs/MnDkzLfz0UE+pVErr1q31zDzM6ZnZs2clBTjvFUa5lMrKVnrmc+b0S3VNdWp9Y6qnlFIqyr43fV7dzzI1NTrmc0r5r31j59Sp65nZs2PHfE6plHJlpZ75nP/8LFOjZz6vVEplpfPM59X9PDN7Rmpra5q6nEIplcqpqFxKz3zOnJ6prfHZTD2lpOTn33ma0zMfz5ydajunTkWplPat/SwzL3N6ZtLUTzO72vemOSoryuncsU1heqZcLqVUKi1wXIt/ps2XpVQqpaJiwQfgq1JuVdHUJRRSudziLzabr9atWzd1CYWkZ+avsrJVU5dQSHpm3irKvi/Nj56ZN/tl/uybeStX+q/O/OiZeaustF/mR8/MW0XlUk1dQmHpmXkr+Rl4nvTL/LVv7eeZedEz89e5Y5umLqGQmlvPNK9qvwRVVVWZOnXqXNMnT56cTp06NUFFAAAAAABAS9TiQ5vevXvP9eyaqVOn5sMPP5zrWTcAAAAAAABflhYf2myxxRZ57LHHMmXKlLpp99xzT8rlcjbbbLMmrAwAAAAAAGhJSrUt/EnjkydPzuDBg9OrV68cdthh+eCDD3Luuedm5513zumnn97U5QEAAAAAAC1Eiw9tkuT111/PT37ykzz99NNp3759dtlllxx77LEexA4AAAAAAHxlhDYAAAAAAAAF0OKfaQMAAAAAAFAEQhsAAAAAAIACENoAAAAAAAAUgNAGAAAAAACgAIQ2AAAAAAAABSC0AQAAAAAAKAChDQAAAAAAQAEIbQAAAAAAAApAaAMAAAAAAFAAQhsAAAAAAIACqGzqAmi53n333TzxxBPZddddm7oUCuTdd9/N2LFjM3ny5CRJp06d0rt37yy//PJNXBmwJJg0aVI+/PDDrLjiimnbtu1c86dNm5aXXnopG2ywQRNUR9HMmjUrL7zwQmbNmpX11lsv5XI5H3/8cUaPHp1x48alZ8+e2WOPPdKpU6emLpWCmzZtWr75zW/msssuS//+/Zu6HArsH//4R1544YUkSb9+/fL1r3+9iSuiKD744IPMnDkzK620Ut20119/Pddcc01effXVzJw5M2uttVYOOuigfO1rX2vCSimKa665JltuuWVWW221pi6FZuSjjz7Ko48+mtra2my77bbp0KFDJkyYkOuuuy5vvfVWVlxxxXz7299Oz549m7pUCuTll1/On/70p7z++uuZPHlySqVSunXrlgEDBuSb3/xmOnbs2NQlNjul2tra2qYugpbp3nvvzfDhw/PSSy81dSkUwH333ZdLLrkkr7/+ej5/WiqVSunTp0+GDRuWHXbYoYkqpDlynmGO2bNn5/TTT8/tt9+e2tratG7dOnvvvXeGDx+epZZaqm7cs88+m+9+97t6howfPz6HHHJI/vnPf6a2tjZrrbVWrr766hxwwAEZN25cll122bz77rvp1q1bbr311nTt2rWpS6aJ3XffffOdN3369Jx00kkZNmxYVl111STxM00Ld/zxx2f48OF1H8B/+umnOeaYY/LQQw/V/SxcKpWy/fbb58ILL0xlpd+3bOkOOOCArLXWWjnxxBOTJA8//HCOPPLI9OjRo+6XTZ544olMmDAhv/zlLwXEZPXVV0+pVMqqq66anXfeOYMHD84KK6zQ1GVRYC+//HIOPPDATJo0KUmy/PLL59prr83BBx+cKVOmpGfPnhk3blxmzZqV66+/Pv369WvagmlyM2bMyEknnZR77703yWc/u9TW1qaysjJ9+/bNv/71ryTJj370o+y0005NWWqz4yc/oMnddttt+eEPf5hBgwbluOOOS58+fVJVVZUkmTJlSsaOHZu77rorw4cPz1lnnZXddtutiSsGmpvrrrsuY8aMyTHHHJM11lgjf//733P99dfn8ccfz9VXX50ePXo0dYkUzMUXX5ypU6dm1KhR6dSpU84///wcdthhKZfLefDBB7P00kvnvffey4EHHpirrroq//M//9PUJdPEhg0bVvcf1XkplUq55JJL6r4WDrdsd911Vw444IC60Obiiy/OY489llNPPTU77rhj3ZjzzjsvV199dY488simLJcCeOmll3LggQfWvb7wwguz1VZbZcSIEXWh3qxZs3L00UfnvPPOy69+9asmqpQi2X///fPiiy9mxIgRueiii9K/f//svPPO2XHHHdOlS5emLo+CueCCC9KzZ8/89re/TYcOHXLOOedkyJAhWX755fP73/8+7dq1y7Rp03LooYdmxIgRGTVqVFOXTBM7//zz83//93+55JJLMnDgwFRWVua5557Lj3/84/Tv3z+jR4/O7373u5x88snp2LFjttxyy6YuudlwpQ2L3brrrrtQ42pqavLpp5/6Dyv5xje+kcGDB2fYsGFfOO6SSy7JXXfdVZfg03L99Kc/Xahx//rXv/KXv/zFeYYMHjw4u+66aw455JC6aW+++WaGDh2aqVOnZuTIkVl11VVdaUOdrbfeOkOHDs3uu++e5LNb0AwePDjnn39+vd8Su/nmm3PDDTdkzJgxTVUqBbH77rtn/PjxOf7447PhhhvWmzd16tTsuuuuufDCC7POOuskid92buFWX331jB49OmuvvXaSZMstt8zuu++eY445pt64888/P3/84x9z9913N0WZFMiAAQNy1VVX1Z1fvv71r2fkyJHZZJNN6o17+OGHM3To0Dz77LNNUSYF8t/nmQ8++CB33nln7rrrrrz44ouprKzMpptump133jnbbbfdPG8bTMuz8cYb5+yzz84222yT5LPbMm655Za56qqr6n3Y/sADD+T000/PY4891lSlUhCbbbZZjj322Hz729+uN/3ll1/OHnvskUcffTSdO3fOz372szz99NP59a9/3USVNj+utGGxmzVrVvr165dNN930C8e99tprPnwnSfLee+9l4403XuC4jTfeOCNHjvwKKqLobrzxxnTq1Cnt27f/wnEzZsz4iiqi6N555525bhOyyiqr5Oabb85RRx2VffbZJ5dffnlatWrVNAVSOP/+97/rPTdgzn27P3//7t69e+e99977SmujmG699dbcfPPNOffcc7PJJpvkpJNOynLLLZfks9AmSbp16yasYZ4+/PDDef48vMkmm+S6665rgooomr59++axxx6rC2169OiRDz/8cK5xH374YTp06PBVl0fB9ejRI0OGDMmQIUMyduzY3HHHHRkzZkxOPPHEtG3bNttss00uuOCCpi6TJlZTU5PWrVvXvW7Tpk2S1Js2Z/qsWbO+0toopmnTpqV79+5zTe/evXuqq6vz4YcfpnPnztlkk00ENg0ktGGxW2ONNdKpU6ccffTRXzju3nvvFdqQJOnVq1fuvvvuuX4r9fPuvvvu9OrV6yuqiiJbaaWVsuGGG+ass876wnH33HNPjj322K+oKoqsa9eueffdd+ea3qFDh4wcOTLHH398hgwZkv32268JqqOIOnXqlH//+991rysqKrLuuuvW3b5zjqlTp871H1laplKplH322Sff/OY3c+GFF2bQoEEZMmRIvSv84L+NHTs2FRUVSZIuXbrM85dNPv30U+cYkiSHH354hg4dmuWWWy577LFHjjjiiJx33nmpqqrKRhttlCR57LHH6s4/MD+9e/fO8OHDM3z48Dz33HO54447cs899zR1WRTA6quvnptuuikbbrhhWrdunV/+8pdZZpllcscdd9S7qu/222/32QxJkrXWWis33nhjNt1003rP37v22mvTtm3ber8E5xckG0Zow2K39tprL/Q3fHfnI0mOOeaYDB06NK+88kq++c1vpnfv3nUfik2dOjVjx47Nvffem2eeeSaXXnppE1dLEay99tp57rnnFjjui54tQMvSv3//3H333dlll13mmteqVatcfPHFOeOMMzJy5MiUSqUmqJCiWW211fL3v/+97tkS5XJ5ns8HeP755/2nlXq6du2an/70p9lrr73y4x//OLfeemuOOOII5xbmMudZWHN+VnnyySfnutf7iy++mOWXX/4rr43i2WqrrfLTn/40P/nJT/Kzn/0svXv3zieffJIjjjii3rjtt98+xx9/fBNVSXOz9tprZ+21184pp5zS1KVQAMOGDcvBBx9cF9rMnj07v/zlLzN06NB8+9vfzuqrr54XX3wxL730UkaMGNHU5VIAJ5xwQr7//e9n2223zfrrr5/WrVvn+eefz6uvvpoTTzwxSy21VJLkueeeS9++fZu42ubFM21Y7CZMmJDx48dn9dVXb+pSaEaefPLJXHHFFfnrX/+a2bNn132wUVtbm8rKymy00UY58sgjs9566zVxpRTBY489lv/X3r2GZln/fwB/L+fPyKwwRHKoSIYWaWIZYqY06YFsSoeRKS0oKuhAdHb2JArSIkMloXoSiUEZ2EimuconZaRJ0YHopBnV1tljRYrz/j+I/P/3s791ldt9qa/XI3fz3X2/r/GGr+yz73W9/vrrmTt37iHXdXZ2ZuPGjbn00kt7KRll9eabb+a5557L/fffn1NOOeX/XffEE0/kjTfeyPLly3svHKX0wQcfZNeuXbngggsOue6+++7L2LFjc/nll/dSMo4klUolzz//fBYtWpQdO3Zk+fLlmTBhQrVjUQJvvfXWQa8NGDAgZ555ZrfX7r777pxxxhm54YYbeisaJbdz586sWbMm77//fn744YdUKpWcdNJJGTlyZC666KKcddZZ1Y5IScybNy833XRTt790h7/y+eef59VXX82+ffvS0NCQ4cOHZ+vWrVm0aFG2bNmSIUOG5Morr8y0adOqHZWS6OjoyJNPPpmPP/44e/bsyfDhwzNnzpxut339+uuv07dv3wwePLiKSY8shjZAqezduzdfffVVdu7cmeT329MMHTrUbSEAgCPWr7/+mu3bt2fQoEH+TwMAABySoQ2H3R/H/P+uBQsW9FASAPhdkb2ppqYm8+fP78E0HAl0hqJ0hiL0haJ0hqJ0hqJ0hqJ0pud4pg2HXWtra/r3759hw4b95bMk3NubIjo7O/PWW2/lkksuqXYUjhA6wx/sTRSlMxSlMxShLxSlMxSlMxSlMxSlMz3H0IbDbty4cXnvvffS1dWVxsbGNDQ0pK6urtqxOAp88MEHmTdvnl/A87fpDH+wN1GUzlCUzlCEvlCUzlCUzlCUzlCUzvQct0ejR3R2dmb16tVpa2vLp59+mnHjxqWxsTHTp0/PwIEDqx2PI1R7e3tuu+22fPTRR9WOwhFCZ/i/7E0UpTMUpTMUoS8UpTMUpTMUpTMUpTM9w9CGHrd58+a0tbXlpZdeSkdHRyZOnJjm5uZMnTq12tEoifHjx/+tdfv378+ePXv8Ah6d4V+zN1GUzlCUzlCEvlCUzlCUzlCUzlCUzhw+hjb0mj179mTJkiV5+umnU19fn6VLl1Y7EiUxZsyYjBkzJpMmTTrkus2bN6e9vd0v4NEZDht7E0XpDEXpDEXoC0XpDEXpDEXpDEXpzL/nmTb0qK6urqxfvz5r1qzJunXr0qdPnzQ1NaWpqana0SiRM888MyeffHJuueWWQ65rb29Pe3t7L6WizHSGf8PeRFE6Q1E6QxH6QlE6Q1E6Q1E6Q1E6c3gZ2tAjNm3alLa2tqxduzZ79+7NtGnTsnDhwkyePDm1tWpHd2PHjs3atWv/1lqHA0l0hn/G3kRROkNROkMR+kJROkNROkNROkNROtMz3B6Nw27q1KnZvn17pkyZkoaGhtTX16dfv37VjkWJbdu2Ld9//31Gjx5d7SgcIXSGouxNFKUzFKUzFKEvFKUzFKUzFKUzFKUzPcfQhsNu9OjRqa2tTd++fVNTU3PItTU1NXn77bd7KRkAxyp7E0XpDEXpDEXoC0XpDEXpDEXpDEXpTM9xRonD7q+eMQH/bd68eYXWL1iwoIeScKTQGYqyN1GUzlCUzlCEvlCUzlCUzlCUzlCUzvQcJ22Aqhs9enT69++fYcOG/eXzR2pqatLa2tpLySgrnQEAAADgaOSkDVB148aNy3vvvZeurq40NjamoaEhdXV11Y5FiekMAAAAAEcjJ22AUujs7Mzq1avT1taWTz/9NOPGjUtjY2OmT5+egQMHVjseJaQzAAAAABxtDG2A0tm8eXPa2try0ksvpaOjIxMnTkxzc3OmTp1a7WiUlM4AAAAAcDQwtAFKa8+ePVmyZEmefvrp1NfXZ+nSpdWORMnpDAAAAABHMs+0AUqlq6sr69evz5o1a7Ju3br06dMnTU1NaWpqqnY0SkpnAAAAADhaOGkDlMKmTZvS1taWtWvXZu/evZk2bVoaGxszefLk1NaaL3MwnQEAAADgaGNoA1Td1KlTs3379kyZMiUNDQ2pr69Pv379qh2LEtMZAAAAAI5GhjZA1Y0ePTq1tbXp27dvampqDrm2pqYmb7/9di8lo6x0BgAAAICjkfvHAFV3yy23VDsCRxidAQAAAOBo5KQNAAAAAABACRxX7QAAAAAAAAAY2gAAAAAAAJSCoQ0AAAAAAEAJGNoAAABUwddff51Ro0blhRdeKPy9GzduzKhRo7Jx48YeSAYAAFSLoQ0AAAAAAEAJGNoAAAAAAACUgKENAAAAAABACRjaAAAAx6zHHnsso0aNytatW3PXXXfl3HPPzcSJE7N48eJUKpV88803ufHGGzN+/PhccMEFeeqpp7p9/08//ZR77703kyZNypgxYzJz5sy0trYe9Dm7du1KS0tLzj333Jx33nmZO3dudu/e/aeZtmzZkltvvTXnn39+xowZk8suuyzr1q3rkesHAADKxdAGAAA45t1+++2pVCq58847c8455+Txxx/PsmXLcs0112Tw4MG56667MmzYsDz88MPZtGlTkuS3335Lc3NzVq1alRkzZuSee+7JgAED0tLSkmXLlh1470qlkptuuikvvvhiZs6cmdtuuy3ffvtt5s6de1COzz77LLNmzcqWLVty/fXXp6WlJSeccEJuvvnmvPLKK7328wAAAKqjttoBAAAAqm3s2LF54IEHkiSzZs1KfX19Hnroodxxxx254YYbkiSNjY258MILs3LlykyYMCErVqzIli1b8sgjj2TmzJlJkiuvvDLNzc1ZvHhxLr/88px44olZt25dNm3alLvvvjvXXXddkmT27Nm5+uqrD8rx4IMP5rTTTsvKlSvzn//8J0kyZ86czJ49OwsXLszFF1/cGz8OAACgSpy0AQAAjnlNTU0H/t2nT5+cffbZqVQq3V4/6aSTMmLEiHz11VdJktdeey2DBg1KY2PjgTV9+/ZNc3Nzfv311wMncl577bXU1tZm9uzZ3T7jqquu6pZhx44d2bBhQ6ZPn56ff/4527Zty7Zt27J9+/ZMnjw5X3zxRb777rseuX4AAKAcnLQBAACOeUOGDOn29YABA9KvX78MHDjwoNd37NiRJOno6Mjw4cNz3HHd/xbu9NNPT5J0dnYeWDdo0KD079+/27oRI0Z0+/rLL79MpVLJkiVLsmTJkj/N+dNPP2Xw4MHFLg4AADhiGNoAAADHvP8evCS/n4b5M5VKpUcy7N+/P0ly7bXX5sILL/zTNcOGDeuRzwYAAMrB0AYAAOAfqKuryyeffJL9+/d3G/p8/vnnSf739E5dXV02bNiQX375pdtpm61bt3Z7v6FDhyb5/RZrkyZN6un4AABACXmmDQAAwD8wZcqU/PDDD1mzZs2B1/bt25fly5fnhBNOyIQJEw6s27dvX5599tkD67q6uvLMM890e79TTz01559/flasWJHvv//+oM/btm1bD10JAABQFk7aAAAA/AOzZs3KihUr0tLSkg8//DB1dXVpb2/PO++8k3vvvTcnnnhikqS+vj7jx4/Po48+mo6OjowcOTIvv/xydu/efdB73nfffZkzZ05mzJiRK664IkOHDs2PP/6Yd999N99++21WrVrV25cJAAD0IkMbAACAf+D444/P8uXLs3DhwrS2tubnn3/OiBEjsmDBglx22WUH1h133HF5/PHHM3/+/KxatSo1NTWpr69PS0tLLrnkkm7vOXLkyKxcuTJLly5Na2trduzYkYEDB+ass87KzTff3MtXCAAA9LaaSk89RRMAAAAAAIC/zTNtAAAAAAAASsDQBgAAAAAAoAQMbQAAAAAAAErA0AYAAAAAAKAEDG0AAAAAAABKwNAGAAAAAACgBAxtAAAAAAAASsDQBgAAAAAAoAQMbQAAAAAAAErA0AYAAAAAAKAEDG0AAAAAAABKwNAGAAAAAACgBAxtAAAAAAAASuB/AIAgJoVkuC0zAAAAAElFTkSuQmCC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311150" y="1152525"/>
            <a:ext cx="8521700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14300" indent="0">
              <a:buNone/>
            </a:pPr>
            <a:r>
              <a:rPr lang="en-US" dirty="0" smtClean="0"/>
              <a:t>                                                                            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6000" y="1117526"/>
            <a:ext cx="4968000" cy="266068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311700" y="221800"/>
            <a:ext cx="8520600" cy="43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21800"/>
            <a:ext cx="4111775" cy="383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3475" y="295048"/>
            <a:ext cx="4971525" cy="362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311700" y="204350"/>
            <a:ext cx="8520600" cy="43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000000"/>
                </a:solidFill>
              </a:rPr>
              <a:t>Inferences</a:t>
            </a:r>
            <a:endParaRPr b="1"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Policy tenure has more influence on target column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Area _cluster is formed according to the population density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All the </a:t>
            </a:r>
            <a:r>
              <a:rPr lang="en-GB" dirty="0" smtClean="0">
                <a:solidFill>
                  <a:srgbClr val="000000"/>
                </a:solidFill>
              </a:rPr>
              <a:t>cars of </a:t>
            </a:r>
            <a:r>
              <a:rPr lang="en-GB" dirty="0">
                <a:solidFill>
                  <a:srgbClr val="000000"/>
                </a:solidFill>
              </a:rPr>
              <a:t>same model have same engine type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Cars with manual transmission type have 5 gears and  cars with automatic transmission has 6 gears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50" dirty="0">
                <a:solidFill>
                  <a:srgbClr val="000000"/>
                </a:solidFill>
                <a:highlight>
                  <a:srgbClr val="FFFFFF"/>
                </a:highlight>
              </a:rPr>
              <a:t>M1,M8,M10,M2,M6,M7 are made by manufacturer 1 ,M5,M11 are made by </a:t>
            </a:r>
            <a:r>
              <a:rPr lang="en-GB" sz="165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manufacturer 4 remaining manufacturers have only </a:t>
            </a:r>
            <a:r>
              <a:rPr lang="en-GB" sz="1650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65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one model for each</a:t>
            </a:r>
            <a:endParaRPr sz="16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3337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Char char="●"/>
            </a:pPr>
            <a:r>
              <a:rPr lang="en-GB" sz="165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Turning radius is more for 6 geared car than 5 geared car</a:t>
            </a:r>
            <a:endParaRPr sz="16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3337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Char char="●"/>
            </a:pPr>
            <a:r>
              <a:rPr lang="en-GB" sz="1850" dirty="0">
                <a:solidFill>
                  <a:srgbClr val="000000"/>
                </a:solidFill>
                <a:highlight>
                  <a:srgbClr val="FFFFFF"/>
                </a:highlight>
              </a:rPr>
              <a:t>Cars of same model have same </a:t>
            </a:r>
            <a:r>
              <a:rPr lang="en-GB" sz="1850" dirty="0" err="1">
                <a:solidFill>
                  <a:srgbClr val="000000"/>
                </a:solidFill>
                <a:highlight>
                  <a:srgbClr val="FFFFFF"/>
                </a:highlight>
              </a:rPr>
              <a:t>max_power</a:t>
            </a:r>
            <a:r>
              <a:rPr lang="en-GB" sz="1850" dirty="0">
                <a:solidFill>
                  <a:srgbClr val="000000"/>
                </a:solidFill>
                <a:highlight>
                  <a:srgbClr val="FFFFFF"/>
                </a:highlight>
              </a:rPr>
              <a:t>, </a:t>
            </a:r>
            <a:r>
              <a:rPr lang="en-GB" sz="1850" dirty="0" err="1">
                <a:solidFill>
                  <a:srgbClr val="000000"/>
                </a:solidFill>
                <a:highlight>
                  <a:srgbClr val="FFFFFF"/>
                </a:highlight>
              </a:rPr>
              <a:t>max_torque</a:t>
            </a:r>
            <a:r>
              <a:rPr lang="en-GB" sz="1850" dirty="0">
                <a:solidFill>
                  <a:srgbClr val="000000"/>
                </a:solidFill>
                <a:highlight>
                  <a:srgbClr val="FFFFFF"/>
                </a:highlight>
              </a:rPr>
              <a:t>, displacement, </a:t>
            </a:r>
            <a:r>
              <a:rPr lang="en-GB" sz="1850" dirty="0" err="1">
                <a:solidFill>
                  <a:srgbClr val="000000"/>
                </a:solidFill>
                <a:highlight>
                  <a:srgbClr val="FFFFFF"/>
                </a:highlight>
              </a:rPr>
              <a:t>airbags</a:t>
            </a:r>
            <a:r>
              <a:rPr lang="en-GB" sz="2450" dirty="0" err="1">
                <a:solidFill>
                  <a:srgbClr val="000000"/>
                </a:solidFill>
                <a:highlight>
                  <a:srgbClr val="FFFFFF"/>
                </a:highlight>
              </a:rPr>
              <a:t>,</a:t>
            </a:r>
            <a:r>
              <a:rPr lang="en-GB" sz="1750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cylinder</a:t>
            </a:r>
            <a:r>
              <a:rPr lang="en-GB" sz="175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GB" sz="1750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gear_box</a:t>
            </a:r>
            <a:r>
              <a:rPr lang="en-GB" sz="175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GB" sz="1750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turning_radius</a:t>
            </a:r>
            <a:r>
              <a:rPr lang="en-GB" sz="175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GB" sz="1750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gross_weight</a:t>
            </a:r>
            <a:r>
              <a:rPr lang="en-GB" sz="175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and height</a:t>
            </a:r>
            <a:endParaRPr sz="245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45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sz="305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363</Words>
  <Application>Microsoft Office PowerPoint</Application>
  <PresentationFormat>On-screen Show (16:9)</PresentationFormat>
  <Paragraphs>53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Times New Roman</vt:lpstr>
      <vt:lpstr>Alfa Slab One</vt:lpstr>
      <vt:lpstr>Arial</vt:lpstr>
      <vt:lpstr>Proxima Nova</vt:lpstr>
      <vt:lpstr>Gameday</vt:lpstr>
      <vt:lpstr>PREDICTIVE MODEL FOR CAR INSURANCE CLAIM</vt:lpstr>
      <vt:lpstr>PROBLEM STATEMENT</vt:lpstr>
      <vt:lpstr>OBJECTIVE</vt:lpstr>
      <vt:lpstr>Features</vt:lpstr>
      <vt:lpstr>Approach</vt:lpstr>
      <vt:lpstr>UNIVARIATE ANALYSIS</vt:lpstr>
      <vt:lpstr>Bivariate Analysis</vt:lpstr>
      <vt:lpstr>PowerPoint Presentation</vt:lpstr>
      <vt:lpstr>PowerPoint Presentation</vt:lpstr>
      <vt:lpstr>Multivariate Analysis</vt:lpstr>
      <vt:lpstr>Chi2 test</vt:lpstr>
      <vt:lpstr>Mutual Information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MODEL FOR CAR INSURANCE CLAIM</dc:title>
  <cp:lastModifiedBy>Microsoft account</cp:lastModifiedBy>
  <cp:revision>5</cp:revision>
  <dcterms:modified xsi:type="dcterms:W3CDTF">2024-02-20T15:23:10Z</dcterms:modified>
</cp:coreProperties>
</file>