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9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3DCAF1-7159-4F62-921B-84594F4489A3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28FB8C-DF39-4EF5-ACDA-027D1AC234C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366DDD9-282A-474B-BBDB-E414BF09D4E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8A2019-23E4-40C6-AF4A-291EA6B11D2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B5B9796-E545-4451-909F-1089010933B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E78F34-956E-479A-984F-3A927F8CAE2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02EB4B-1951-4446-B1E8-7044C1E102C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929B71E-2DBC-4030-8E47-D2FB18804238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B75C69-0144-427B-BD2A-680B8568F4E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99DF55-F3E2-4FC1-B1B1-EFA710BA716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F95A96-06DC-4020-86E3-B166CD5A7E4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DEB126-94F3-469F-8B89-05E5260A2B35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D441D3-82A5-4643-A203-6C6D7CDCCFB8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F35FE5-4346-49B4-A8B9-78C48AA43802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C0ADF9-85A8-4716-9AA0-4BD71878B8D4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6999D9-438B-45B3-B65C-D21B2AE44167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E081BF-4D35-4B19-8B5B-F5CE26F5811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22B4A7-D5F7-4579-93CF-9B1614669ED9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D91E32-0AF7-4FE5-AC29-27D6AF646224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025F2F-C8A0-4F4D-A852-EBBD10EC6E79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874F01-1ABD-458F-A2CC-5A079C29402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FFAD00-45BF-413B-9D7C-BA9E6B84C41E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496561-DB8A-40D5-9979-11B49091912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15B01D-9E46-473D-A75F-04D1DB75E1B6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76ADA5-0ED6-4198-88A0-A0CE7910CB5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5FD578-77A8-4075-A6B3-6B98444C7F0F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9F4409-888D-4B80-BC93-CD6E749031C2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D782E5-F285-4930-9FD1-2E15C2709BB8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0C0EC8-7A23-48FE-9E4E-5411F29CA6B9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64AC65-E2AB-4B6D-8256-49A1C0612B99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ADB255-8615-4B56-BE3F-6DDCEFFED27A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7DB676-A8F4-4B4C-8B04-EE37905DF266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AFDF51-A7F0-4A25-81E5-A64B9C7509FB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F3983D-97B8-4F44-855A-E7391B465F3B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E6C18C-AE9C-4056-957D-EC14452760B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2D8EFE-BEAC-49A3-A47B-6D3E93484C6D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099DF46-79F2-4BAF-8CBE-E2358BC5FEAC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64649F2-FEF3-451B-8A7E-664A39DE931F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5189973-00B5-4FFC-B2AC-BC78ECED782A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6EC5110-2FF5-4DAB-B32B-E3E8935EC51D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0140A5C-5564-4B7F-96DE-1B303E155625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A03CA8A-E406-41A5-93D3-68E09D67B270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AC86D5E-2E68-4458-9FC0-C6691DDBD1D8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6812826-FD40-4B23-A971-E95A6CC3E386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5B12591-204C-4D30-9E69-812E85CF897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2E38E65-D649-427C-91FA-741689774A13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DB8E737-6E6A-44FB-A641-B12B40D4C5FE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F2764B2-C2E7-4C9B-AB53-9D652D60E10F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BD0D51-0266-459D-8DD2-33F212D856AE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9DE6AF-F022-42BA-8307-70528772F276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702FB8-0786-40E5-BD77-E86EFA33A412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A162CE-455A-45F1-9F02-D2A8D8403D7E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146A83-E7F6-4CFC-B8C7-93650F083063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144174-BFB7-4AF2-88AC-EF52B27ED3F3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53E7EF-A668-4246-988D-63F3BDFAB83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6F3EB1-01DB-462E-B563-6EA3F0F260C0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7BB46F-4ED1-4999-92DD-D4748A0C4FDA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B8CA00-F7E3-4B76-A2E4-F727293A5015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25A998-044C-4084-93AD-534C304ECEAF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F34704-AB0D-40D8-A0E8-0C650F021E4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flipH="1" rot="10800000">
            <a:off x="3920040" y="3978360"/>
            <a:ext cx="1302120" cy="1126800"/>
          </a:xfrm>
          <a:custGeom>
            <a:avLst/>
            <a:gdLst>
              <a:gd name="textAreaLeft" fmla="*/ 720 w 1302120"/>
              <a:gd name="textAreaRight" fmla="*/ 1304280 w 1302120"/>
              <a:gd name="textAreaTop" fmla="*/ 0 h 1126800"/>
              <a:gd name="textAreaBottom" fmla="*/ 1128240 h 1126800"/>
            </a:gdLst>
            <a:ahLst/>
            <a:rect l="textAreaLeft" t="textAreaTop" r="textAreaRight" b="textAreaBottom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Google Shape;11;p2"/>
          <p:cNvSpPr/>
          <p:nvPr/>
        </p:nvSpPr>
        <p:spPr>
          <a:xfrm rot="5400000">
            <a:off x="3810240" y="-79560"/>
            <a:ext cx="1524240" cy="1760040"/>
          </a:xfrm>
          <a:custGeom>
            <a:avLst/>
            <a:gdLst>
              <a:gd name="textAreaLeft" fmla="*/ 0 w 1524240"/>
              <a:gd name="textAreaRight" fmla="*/ 1525680 w 1524240"/>
              <a:gd name="textAreaTop" fmla="*/ 0 h 1760040"/>
              <a:gd name="textAreaBottom" fmla="*/ 1761480 h 1760040"/>
            </a:gdLst>
            <a:ahLst/>
            <a:rect l="textAreaLeft" t="textAreaTop" r="textAreaRight" b="textAreaBottom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00e2c7"/>
              </a:gs>
              <a:gs pos="100000">
                <a:srgbClr val="3393e2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Google Shape;13;p2"/>
          <p:cNvSpPr/>
          <p:nvPr/>
        </p:nvSpPr>
        <p:spPr>
          <a:xfrm flipH="1" rot="10800000">
            <a:off x="2809800" y="-171360"/>
            <a:ext cx="1110240" cy="960840"/>
          </a:xfrm>
          <a:prstGeom prst="hexagon">
            <a:avLst>
              <a:gd name="adj" fmla="val 28678"/>
              <a:gd name="vf" fmla="val 115470"/>
            </a:avLst>
          </a:prstGeom>
          <a:noFill/>
          <a:ln w="1905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Google Shape;14;p2"/>
          <p:cNvSpPr/>
          <p:nvPr/>
        </p:nvSpPr>
        <p:spPr>
          <a:xfrm flipH="1" rot="10800000">
            <a:off x="3602520" y="1361520"/>
            <a:ext cx="492480" cy="426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Google Shape;15;p2"/>
          <p:cNvSpPr/>
          <p:nvPr/>
        </p:nvSpPr>
        <p:spPr>
          <a:xfrm flipH="1" rot="10800000">
            <a:off x="5279040" y="856440"/>
            <a:ext cx="943200" cy="816840"/>
          </a:xfrm>
          <a:prstGeom prst="hexagon">
            <a:avLst>
              <a:gd name="adj" fmla="val 28678"/>
              <a:gd name="vf" fmla="val 115470"/>
            </a:avLst>
          </a:prstGeom>
          <a:noFill/>
          <a:ln w="7620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" name="Google Shape;16;p2"/>
          <p:cNvSpPr/>
          <p:nvPr/>
        </p:nvSpPr>
        <p:spPr>
          <a:xfrm flipH="1" rot="10800000">
            <a:off x="5365800" y="353520"/>
            <a:ext cx="492480" cy="4258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6" name="Google Shape;17;p2"/>
          <p:cNvGrpSpPr/>
          <p:nvPr/>
        </p:nvGrpSpPr>
        <p:grpSpPr>
          <a:xfrm>
            <a:off x="5549040" y="1029960"/>
            <a:ext cx="403560" cy="372600"/>
            <a:chOff x="5549040" y="1029960"/>
            <a:chExt cx="403560" cy="372600"/>
          </a:xfrm>
        </p:grpSpPr>
        <p:sp>
          <p:nvSpPr>
            <p:cNvPr id="7" name="Google Shape;18;p2"/>
            <p:cNvSpPr/>
            <p:nvPr/>
          </p:nvSpPr>
          <p:spPr>
            <a:xfrm>
              <a:off x="5549040" y="1171440"/>
              <a:ext cx="93240" cy="210960"/>
            </a:xfrm>
            <a:custGeom>
              <a:avLst/>
              <a:gdLst>
                <a:gd name="textAreaLeft" fmla="*/ 0 w 93240"/>
                <a:gd name="textAreaRight" fmla="*/ 94680 w 93240"/>
                <a:gd name="textAreaTop" fmla="*/ 0 h 210960"/>
                <a:gd name="textAreaBottom" fmla="*/ 212400 h 210960"/>
              </a:gdLst>
              <a:ahLst/>
              <a:rect l="textAreaLeft" t="textAreaTop" r="textAreaRight" b="textAreaBottom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Google Shape;19;p2"/>
            <p:cNvSpPr/>
            <p:nvPr/>
          </p:nvSpPr>
          <p:spPr>
            <a:xfrm>
              <a:off x="5658120" y="1029960"/>
              <a:ext cx="294480" cy="372600"/>
            </a:xfrm>
            <a:custGeom>
              <a:avLst/>
              <a:gdLst>
                <a:gd name="textAreaLeft" fmla="*/ 0 w 294480"/>
                <a:gd name="textAreaRight" fmla="*/ 295920 w 294480"/>
                <a:gd name="textAreaTop" fmla="*/ 0 h 372600"/>
                <a:gd name="textAreaBottom" fmla="*/ 374040 h 372600"/>
              </a:gdLst>
              <a:ahLst/>
              <a:rect l="textAreaLeft" t="textAreaTop" r="textAreaRight" b="textAreaBottom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" name="Google Shape;20;p2"/>
          <p:cNvSpPr/>
          <p:nvPr/>
        </p:nvSpPr>
        <p:spPr>
          <a:xfrm>
            <a:off x="3252960" y="113400"/>
            <a:ext cx="223560" cy="388440"/>
          </a:xfrm>
          <a:custGeom>
            <a:avLst/>
            <a:gdLst>
              <a:gd name="textAreaLeft" fmla="*/ 0 w 223560"/>
              <a:gd name="textAreaRight" fmla="*/ 225000 w 223560"/>
              <a:gd name="textAreaTop" fmla="*/ 0 h 388440"/>
              <a:gd name="textAreaBottom" fmla="*/ 389880 h 388440"/>
            </a:gdLst>
            <a:ahLst/>
            <a:rect l="textAreaLeft" t="textAreaTop" r="textAreaRight" b="textAreaBottom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0" name="Google Shape;21;p2"/>
          <p:cNvGrpSpPr/>
          <p:nvPr/>
        </p:nvGrpSpPr>
        <p:grpSpPr>
          <a:xfrm>
            <a:off x="4380480" y="515160"/>
            <a:ext cx="381600" cy="605880"/>
            <a:chOff x="4380480" y="515160"/>
            <a:chExt cx="381600" cy="605880"/>
          </a:xfrm>
        </p:grpSpPr>
        <p:sp>
          <p:nvSpPr>
            <p:cNvPr id="11" name="Google Shape;22;p2"/>
            <p:cNvSpPr/>
            <p:nvPr/>
          </p:nvSpPr>
          <p:spPr>
            <a:xfrm>
              <a:off x="4495680" y="1044360"/>
              <a:ext cx="151200" cy="32040"/>
            </a:xfrm>
            <a:custGeom>
              <a:avLst/>
              <a:gdLst>
                <a:gd name="textAreaLeft" fmla="*/ 0 w 151200"/>
                <a:gd name="textAreaRight" fmla="*/ 152640 w 151200"/>
                <a:gd name="textAreaTop" fmla="*/ 0 h 32040"/>
                <a:gd name="textAreaBottom" fmla="*/ 33480 h 32040"/>
              </a:gdLst>
              <a:ahLst/>
              <a:rect l="textAreaLeft" t="textAreaTop" r="textAreaRight" b="textAreaBottom"/>
              <a:pathLst>
                <a:path fill="none"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" name="Google Shape;23;p2"/>
            <p:cNvSpPr/>
            <p:nvPr/>
          </p:nvSpPr>
          <p:spPr>
            <a:xfrm>
              <a:off x="4495680" y="1009800"/>
              <a:ext cx="151200" cy="32040"/>
            </a:xfrm>
            <a:custGeom>
              <a:avLst/>
              <a:gdLst>
                <a:gd name="textAreaLeft" fmla="*/ 0 w 151200"/>
                <a:gd name="textAreaRight" fmla="*/ 152640 w 151200"/>
                <a:gd name="textAreaTop" fmla="*/ 0 h 32040"/>
                <a:gd name="textAreaBottom" fmla="*/ 33480 h 32040"/>
              </a:gdLst>
              <a:ahLst/>
              <a:rect l="textAreaLeft" t="textAreaTop" r="textAreaRight" b="textAreaBottom"/>
              <a:pathLst>
                <a:path fill="none"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" name="Google Shape;24;p2"/>
            <p:cNvSpPr/>
            <p:nvPr/>
          </p:nvSpPr>
          <p:spPr>
            <a:xfrm>
              <a:off x="4495680" y="1077840"/>
              <a:ext cx="151200" cy="43200"/>
            </a:xfrm>
            <a:custGeom>
              <a:avLst/>
              <a:gdLst>
                <a:gd name="textAreaLeft" fmla="*/ 0 w 151200"/>
                <a:gd name="textAreaRight" fmla="*/ 152640 w 151200"/>
                <a:gd name="textAreaTop" fmla="*/ 0 h 43200"/>
                <a:gd name="textAreaBottom" fmla="*/ 44640 h 43200"/>
              </a:gdLst>
              <a:ahLst/>
              <a:rect l="textAreaLeft" t="textAreaTop" r="textAreaRight" b="textAreaBottom"/>
              <a:pathLst>
                <a:path fill="none"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" name="Google Shape;25;p2"/>
            <p:cNvSpPr/>
            <p:nvPr/>
          </p:nvSpPr>
          <p:spPr>
            <a:xfrm>
              <a:off x="4479480" y="724680"/>
              <a:ext cx="51120" cy="247320"/>
            </a:xfrm>
            <a:custGeom>
              <a:avLst/>
              <a:gdLst>
                <a:gd name="textAreaLeft" fmla="*/ 0 w 51120"/>
                <a:gd name="textAreaRight" fmla="*/ 52560 w 51120"/>
                <a:gd name="textAreaTop" fmla="*/ 0 h 247320"/>
                <a:gd name="textAreaBottom" fmla="*/ 248760 h 247320"/>
              </a:gdLst>
              <a:ahLst/>
              <a:rect l="textAreaLeft" t="textAreaTop" r="textAreaRight" b="textAreaBottom"/>
              <a:pathLst>
                <a:path fill="none"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5" name="Google Shape;26;p2"/>
            <p:cNvSpPr/>
            <p:nvPr/>
          </p:nvSpPr>
          <p:spPr>
            <a:xfrm>
              <a:off x="4380480" y="515160"/>
              <a:ext cx="381600" cy="456840"/>
            </a:xfrm>
            <a:custGeom>
              <a:avLst/>
              <a:gdLst>
                <a:gd name="textAreaLeft" fmla="*/ 0 w 381600"/>
                <a:gd name="textAreaRight" fmla="*/ 383040 w 381600"/>
                <a:gd name="textAreaTop" fmla="*/ 0 h 456840"/>
                <a:gd name="textAreaBottom" fmla="*/ 458280 h 456840"/>
              </a:gdLst>
              <a:ahLst/>
              <a:rect l="textAreaLeft" t="textAreaTop" r="textAreaRight" b="textAreaBottom"/>
              <a:pathLst>
                <a:path fill="none"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" name="Google Shape;27;p2"/>
            <p:cNvSpPr/>
            <p:nvPr/>
          </p:nvSpPr>
          <p:spPr>
            <a:xfrm>
              <a:off x="4611960" y="724680"/>
              <a:ext cx="51120" cy="247320"/>
            </a:xfrm>
            <a:custGeom>
              <a:avLst/>
              <a:gdLst>
                <a:gd name="textAreaLeft" fmla="*/ 0 w 51120"/>
                <a:gd name="textAreaRight" fmla="*/ 52560 w 51120"/>
                <a:gd name="textAreaTop" fmla="*/ 0 h 247320"/>
                <a:gd name="textAreaBottom" fmla="*/ 248760 h 247320"/>
              </a:gdLst>
              <a:ahLst/>
              <a:rect l="textAreaLeft" t="textAreaTop" r="textAreaRight" b="textAreaBottom"/>
              <a:pathLst>
                <a:path fill="none"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" name="Google Shape;28;p2"/>
            <p:cNvSpPr/>
            <p:nvPr/>
          </p:nvSpPr>
          <p:spPr>
            <a:xfrm>
              <a:off x="4504680" y="715680"/>
              <a:ext cx="132840" cy="27720"/>
            </a:xfrm>
            <a:custGeom>
              <a:avLst/>
              <a:gdLst>
                <a:gd name="textAreaLeft" fmla="*/ 0 w 132840"/>
                <a:gd name="textAreaRight" fmla="*/ 134280 w 132840"/>
                <a:gd name="textAreaTop" fmla="*/ 0 h 27720"/>
                <a:gd name="textAreaBottom" fmla="*/ 29160 h 27720"/>
              </a:gdLst>
              <a:ahLst/>
              <a:rect l="textAreaLeft" t="textAreaTop" r="textAreaRight" b="textAreaBottom"/>
              <a:pathLst>
                <a:path fill="none"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" name="Google Shape;29;p2"/>
            <p:cNvSpPr/>
            <p:nvPr/>
          </p:nvSpPr>
          <p:spPr>
            <a:xfrm>
              <a:off x="4495680" y="977040"/>
              <a:ext cx="151200" cy="360"/>
            </a:xfrm>
            <a:custGeom>
              <a:avLst/>
              <a:gdLst>
                <a:gd name="textAreaLeft" fmla="*/ 0 w 151200"/>
                <a:gd name="textAreaRight" fmla="*/ 152640 w 151200"/>
                <a:gd name="textAreaTop" fmla="*/ 0 h 360"/>
                <a:gd name="textAreaBottom" fmla="*/ 5760 h 360"/>
              </a:gdLst>
              <a:ahLst/>
              <a:rect l="textAreaLeft" t="textAreaTop" r="textAreaRight" b="textAreaBottom"/>
              <a:pathLst>
                <a:path fill="none"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9" name="Google Shape;30;p2"/>
          <p:cNvGrpSpPr/>
          <p:nvPr/>
        </p:nvGrpSpPr>
        <p:grpSpPr>
          <a:xfrm>
            <a:off x="3199320" y="902880"/>
            <a:ext cx="393480" cy="402120"/>
            <a:chOff x="3199320" y="902880"/>
            <a:chExt cx="393480" cy="402120"/>
          </a:xfrm>
        </p:grpSpPr>
        <p:sp>
          <p:nvSpPr>
            <p:cNvPr id="20" name="Google Shape;31;p2"/>
            <p:cNvSpPr/>
            <p:nvPr/>
          </p:nvSpPr>
          <p:spPr>
            <a:xfrm>
              <a:off x="3199320" y="902880"/>
              <a:ext cx="303480" cy="303480"/>
            </a:xfrm>
            <a:custGeom>
              <a:avLst/>
              <a:gdLst>
                <a:gd name="textAreaLeft" fmla="*/ 0 w 303480"/>
                <a:gd name="textAreaRight" fmla="*/ 304920 w 303480"/>
                <a:gd name="textAreaTop" fmla="*/ 0 h 303480"/>
                <a:gd name="textAreaBottom" fmla="*/ 304920 h 303480"/>
              </a:gdLst>
              <a:ahLst/>
              <a:rect l="textAreaLeft" t="textAreaTop" r="textAreaRight" b="textAreaBottom"/>
              <a:pathLst>
                <a:path fill="none"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" name="Google Shape;32;p2"/>
            <p:cNvSpPr/>
            <p:nvPr/>
          </p:nvSpPr>
          <p:spPr>
            <a:xfrm>
              <a:off x="3234960" y="938160"/>
              <a:ext cx="232560" cy="232560"/>
            </a:xfrm>
            <a:custGeom>
              <a:avLst/>
              <a:gdLst>
                <a:gd name="textAreaLeft" fmla="*/ 0 w 232560"/>
                <a:gd name="textAreaRight" fmla="*/ 234000 w 232560"/>
                <a:gd name="textAreaTop" fmla="*/ 0 h 232560"/>
                <a:gd name="textAreaBottom" fmla="*/ 234000 h 232560"/>
              </a:gdLst>
              <a:ahLst/>
              <a:rect l="textAreaLeft" t="textAreaTop" r="textAreaRight" b="textAreaBottom"/>
              <a:pathLst>
                <a:path fill="none"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" name="Google Shape;33;p2"/>
            <p:cNvSpPr/>
            <p:nvPr/>
          </p:nvSpPr>
          <p:spPr>
            <a:xfrm>
              <a:off x="3269520" y="973800"/>
              <a:ext cx="80640" cy="80640"/>
            </a:xfrm>
            <a:custGeom>
              <a:avLst/>
              <a:gdLst>
                <a:gd name="textAreaLeft" fmla="*/ 0 w 80640"/>
                <a:gd name="textAreaRight" fmla="*/ 82080 w 80640"/>
                <a:gd name="textAreaTop" fmla="*/ 0 h 80640"/>
                <a:gd name="textAreaBottom" fmla="*/ 82080 h 80640"/>
              </a:gdLst>
              <a:ahLst/>
              <a:rect l="textAreaLeft" t="textAreaTop" r="textAreaRight" b="textAreaBottom"/>
              <a:pathLst>
                <a:path fill="none"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040" bIns="41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3" name="Google Shape;34;p2"/>
            <p:cNvSpPr/>
            <p:nvPr/>
          </p:nvSpPr>
          <p:spPr>
            <a:xfrm>
              <a:off x="3445200" y="1157760"/>
              <a:ext cx="147600" cy="147240"/>
            </a:xfrm>
            <a:custGeom>
              <a:avLst/>
              <a:gdLst>
                <a:gd name="textAreaLeft" fmla="*/ 0 w 147600"/>
                <a:gd name="textAreaRight" fmla="*/ 149040 w 147600"/>
                <a:gd name="textAreaTop" fmla="*/ 0 h 147240"/>
                <a:gd name="textAreaBottom" fmla="*/ 148680 h 147240"/>
              </a:gdLst>
              <a:ahLst/>
              <a:rect l="textAreaLeft" t="textAreaTop" r="textAreaRight" b="textAreaBottom"/>
              <a:pathLst>
                <a:path fill="none"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4160" bIns="74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4" name="Google Shape;35;p2"/>
          <p:cNvSpPr/>
          <p:nvPr/>
        </p:nvSpPr>
        <p:spPr>
          <a:xfrm flipH="1" rot="10800000">
            <a:off x="5010480" y="4578120"/>
            <a:ext cx="1031400" cy="893160"/>
          </a:xfrm>
          <a:prstGeom prst="hexagon">
            <a:avLst>
              <a:gd name="adj" fmla="val 28678"/>
              <a:gd name="vf" fmla="val 115470"/>
            </a:avLst>
          </a:prstGeom>
          <a:noFill/>
          <a:ln w="1905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" name="Google Shape;36;p2"/>
          <p:cNvSpPr/>
          <p:nvPr/>
        </p:nvSpPr>
        <p:spPr>
          <a:xfrm flipH="1" rot="10800000">
            <a:off x="5133600" y="4057920"/>
            <a:ext cx="538560" cy="4658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Google Shape;37;p2"/>
          <p:cNvSpPr/>
          <p:nvPr/>
        </p:nvSpPr>
        <p:spPr>
          <a:xfrm flipH="1" rot="10800000">
            <a:off x="3101760" y="3631320"/>
            <a:ext cx="1031400" cy="892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" name="Google Shape;38;p2"/>
          <p:cNvSpPr/>
          <p:nvPr/>
        </p:nvSpPr>
        <p:spPr>
          <a:xfrm flipH="1" rot="10800000">
            <a:off x="3530160" y="4578120"/>
            <a:ext cx="450720" cy="389880"/>
          </a:xfrm>
          <a:prstGeom prst="hexagon">
            <a:avLst>
              <a:gd name="adj" fmla="val 28678"/>
              <a:gd name="vf" fmla="val 115470"/>
            </a:avLst>
          </a:prstGeom>
          <a:noFill/>
          <a:ln w="1905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" name="Google Shape;39;p2"/>
          <p:cNvSpPr/>
          <p:nvPr/>
        </p:nvSpPr>
        <p:spPr>
          <a:xfrm>
            <a:off x="5370840" y="4867920"/>
            <a:ext cx="311040" cy="311040"/>
          </a:xfrm>
          <a:custGeom>
            <a:avLst/>
            <a:gdLst>
              <a:gd name="textAreaLeft" fmla="*/ 0 w 311040"/>
              <a:gd name="textAreaRight" fmla="*/ 312480 w 311040"/>
              <a:gd name="textAreaTop" fmla="*/ 0 h 311040"/>
              <a:gd name="textAreaBottom" fmla="*/ 312480 h 311040"/>
            </a:gdLst>
            <a:ahLst/>
            <a:rect l="textAreaLeft" t="textAreaTop" r="textAreaRight" b="textAreaBottom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29" name="Google Shape;40;p2"/>
          <p:cNvGrpSpPr/>
          <p:nvPr/>
        </p:nvGrpSpPr>
        <p:grpSpPr>
          <a:xfrm>
            <a:off x="5771880" y="4056480"/>
            <a:ext cx="572760" cy="549360"/>
            <a:chOff x="5771880" y="4056480"/>
            <a:chExt cx="572760" cy="549360"/>
          </a:xfrm>
        </p:grpSpPr>
        <p:sp>
          <p:nvSpPr>
            <p:cNvPr id="30" name="Google Shape;41;p2"/>
            <p:cNvSpPr/>
            <p:nvPr/>
          </p:nvSpPr>
          <p:spPr>
            <a:xfrm>
              <a:off x="6127200" y="4056480"/>
              <a:ext cx="169920" cy="188280"/>
            </a:xfrm>
            <a:custGeom>
              <a:avLst/>
              <a:gdLst>
                <a:gd name="textAreaLeft" fmla="*/ 0 w 169920"/>
                <a:gd name="textAreaRight" fmla="*/ 171360 w 169920"/>
                <a:gd name="textAreaTop" fmla="*/ 0 h 188280"/>
                <a:gd name="textAreaBottom" fmla="*/ 189720 h 188280"/>
              </a:gdLst>
              <a:ahLst/>
              <a:rect l="textAreaLeft" t="textAreaTop" r="textAreaRight" b="textAreaBottom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1" name="Google Shape;42;p2"/>
            <p:cNvSpPr/>
            <p:nvPr/>
          </p:nvSpPr>
          <p:spPr>
            <a:xfrm>
              <a:off x="5867280" y="4084200"/>
              <a:ext cx="135000" cy="156240"/>
            </a:xfrm>
            <a:custGeom>
              <a:avLst/>
              <a:gdLst>
                <a:gd name="textAreaLeft" fmla="*/ 0 w 135000"/>
                <a:gd name="textAreaRight" fmla="*/ 136440 w 135000"/>
                <a:gd name="textAreaTop" fmla="*/ 0 h 156240"/>
                <a:gd name="textAreaBottom" fmla="*/ 157680 h 156240"/>
              </a:gdLst>
              <a:ahLst/>
              <a:rect l="textAreaLeft" t="textAreaTop" r="textAreaRight" b="textAreaBottom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8840" bIns="78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2" name="Google Shape;43;p2"/>
            <p:cNvSpPr/>
            <p:nvPr/>
          </p:nvSpPr>
          <p:spPr>
            <a:xfrm>
              <a:off x="5771880" y="4356360"/>
              <a:ext cx="190080" cy="114840"/>
            </a:xfrm>
            <a:custGeom>
              <a:avLst/>
              <a:gdLst>
                <a:gd name="textAreaLeft" fmla="*/ 0 w 190080"/>
                <a:gd name="textAreaRight" fmla="*/ 191520 w 190080"/>
                <a:gd name="textAreaTop" fmla="*/ 0 h 114840"/>
                <a:gd name="textAreaBottom" fmla="*/ 116280 h 114840"/>
              </a:gdLst>
              <a:ahLst/>
              <a:rect l="textAreaLeft" t="textAreaTop" r="textAreaRight" b="textAreaBottom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960" bIns="57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" name="Google Shape;44;p2"/>
            <p:cNvSpPr/>
            <p:nvPr/>
          </p:nvSpPr>
          <p:spPr>
            <a:xfrm>
              <a:off x="6006240" y="4437000"/>
              <a:ext cx="93240" cy="168840"/>
            </a:xfrm>
            <a:custGeom>
              <a:avLst/>
              <a:gdLst>
                <a:gd name="textAreaLeft" fmla="*/ 0 w 93240"/>
                <a:gd name="textAreaRight" fmla="*/ 94680 w 93240"/>
                <a:gd name="textAreaTop" fmla="*/ 0 h 168840"/>
                <a:gd name="textAreaBottom" fmla="*/ 170280 h 168840"/>
              </a:gdLst>
              <a:ahLst/>
              <a:rect l="textAreaLeft" t="textAreaTop" r="textAreaRight" b="textAreaBottom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4960" bIns="84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" name="Google Shape;45;p2"/>
            <p:cNvSpPr/>
            <p:nvPr/>
          </p:nvSpPr>
          <p:spPr>
            <a:xfrm>
              <a:off x="6174000" y="4306320"/>
              <a:ext cx="170640" cy="93960"/>
            </a:xfrm>
            <a:custGeom>
              <a:avLst/>
              <a:gdLst>
                <a:gd name="textAreaLeft" fmla="*/ 0 w 170640"/>
                <a:gd name="textAreaRight" fmla="*/ 172080 w 170640"/>
                <a:gd name="textAreaTop" fmla="*/ 0 h 93960"/>
                <a:gd name="textAreaBottom" fmla="*/ 95400 h 93960"/>
              </a:gdLst>
              <a:ahLst/>
              <a:rect l="textAreaLeft" t="textAreaTop" r="textAreaRight" b="textAreaBottom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520" bIns="47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" name="Google Shape;46;p2"/>
            <p:cNvSpPr/>
            <p:nvPr/>
          </p:nvSpPr>
          <p:spPr>
            <a:xfrm>
              <a:off x="5962320" y="4223160"/>
              <a:ext cx="199800" cy="200520"/>
            </a:xfrm>
            <a:custGeom>
              <a:avLst/>
              <a:gdLst>
                <a:gd name="textAreaLeft" fmla="*/ 0 w 199800"/>
                <a:gd name="textAreaRight" fmla="*/ 201240 w 199800"/>
                <a:gd name="textAreaTop" fmla="*/ 0 h 200520"/>
                <a:gd name="textAreaBottom" fmla="*/ 201960 h 200520"/>
              </a:gdLst>
              <a:ahLst/>
              <a:rect l="textAreaLeft" t="textAreaTop" r="textAreaRight" b="textAreaBottom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6" name="Google Shape;47;p2"/>
          <p:cNvSpPr/>
          <p:nvPr/>
        </p:nvSpPr>
        <p:spPr>
          <a:xfrm>
            <a:off x="3429360" y="3904920"/>
            <a:ext cx="376560" cy="342360"/>
          </a:xfrm>
          <a:custGeom>
            <a:avLst/>
            <a:gdLst>
              <a:gd name="textAreaLeft" fmla="*/ 0 w 376560"/>
              <a:gd name="textAreaRight" fmla="*/ 378000 w 376560"/>
              <a:gd name="textAreaTop" fmla="*/ 0 h 342360"/>
              <a:gd name="textAreaBottom" fmla="*/ 343800 h 342360"/>
            </a:gdLst>
            <a:ahLst/>
            <a:rect l="textAreaLeft" t="textAreaTop" r="textAreaRight" b="textAreaBottom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213;p7"/>
          <p:cNvSpPr/>
          <p:nvPr/>
        </p:nvSpPr>
        <p:spPr>
          <a:xfrm rot="5400000">
            <a:off x="500760" y="156960"/>
            <a:ext cx="1144440" cy="1321920"/>
          </a:xfrm>
          <a:custGeom>
            <a:avLst/>
            <a:gdLst>
              <a:gd name="textAreaLeft" fmla="*/ 0 w 1144440"/>
              <a:gd name="textAreaRight" fmla="*/ 1145880 w 1144440"/>
              <a:gd name="textAreaTop" fmla="*/ 0 h 1321920"/>
              <a:gd name="textAreaBottom" fmla="*/ 1323360 h 1321920"/>
            </a:gdLst>
            <a:ahLst/>
            <a:rect l="textAreaLeft" t="textAreaTop" r="textAreaRight" b="textAreaBottom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00e2c7"/>
              </a:gs>
              <a:gs pos="100000">
                <a:srgbClr val="3393e2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Google Shape;218;p7"/>
          <p:cNvSpPr/>
          <p:nvPr/>
        </p:nvSpPr>
        <p:spPr>
          <a:xfrm flipH="1" rot="10800000">
            <a:off x="-123840" y="106020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525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7" name="Google Shape;219;p7"/>
          <p:cNvSpPr/>
          <p:nvPr/>
        </p:nvSpPr>
        <p:spPr>
          <a:xfrm flipH="1" rot="10800000">
            <a:off x="638280" y="144144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8" name="Google Shape;220;p7"/>
          <p:cNvSpPr/>
          <p:nvPr/>
        </p:nvSpPr>
        <p:spPr>
          <a:xfrm flipH="1" rot="10800000">
            <a:off x="1495080" y="-12888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7620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9" name="Google Shape;221;p7"/>
          <p:cNvSpPr/>
          <p:nvPr/>
        </p:nvSpPr>
        <p:spPr>
          <a:xfrm flipH="1" rot="10800000">
            <a:off x="327600" y="9036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80" name="Google Shape;222;p7"/>
          <p:cNvGrpSpPr/>
          <p:nvPr/>
        </p:nvGrpSpPr>
        <p:grpSpPr>
          <a:xfrm>
            <a:off x="1729800" y="61200"/>
            <a:ext cx="349560" cy="323280"/>
            <a:chOff x="1729800" y="61200"/>
            <a:chExt cx="349560" cy="323280"/>
          </a:xfrm>
        </p:grpSpPr>
        <p:sp>
          <p:nvSpPr>
            <p:cNvPr id="81" name="Google Shape;223;p7"/>
            <p:cNvSpPr/>
            <p:nvPr/>
          </p:nvSpPr>
          <p:spPr>
            <a:xfrm>
              <a:off x="1729800" y="183960"/>
              <a:ext cx="80640" cy="182880"/>
            </a:xfrm>
            <a:custGeom>
              <a:avLst/>
              <a:gdLst>
                <a:gd name="textAreaLeft" fmla="*/ 0 w 80640"/>
                <a:gd name="textAreaRight" fmla="*/ 82080 w 80640"/>
                <a:gd name="textAreaTop" fmla="*/ 0 h 182880"/>
                <a:gd name="textAreaBottom" fmla="*/ 184320 h 182880"/>
              </a:gdLst>
              <a:ahLst/>
              <a:rect l="textAreaLeft" t="textAreaTop" r="textAreaRight" b="textAreaBottom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2" name="Google Shape;224;p7"/>
            <p:cNvSpPr/>
            <p:nvPr/>
          </p:nvSpPr>
          <p:spPr>
            <a:xfrm>
              <a:off x="1824120" y="61200"/>
              <a:ext cx="255240" cy="323280"/>
            </a:xfrm>
            <a:custGeom>
              <a:avLst/>
              <a:gdLst>
                <a:gd name="textAreaLeft" fmla="*/ 0 w 255240"/>
                <a:gd name="textAreaRight" fmla="*/ 256680 w 255240"/>
                <a:gd name="textAreaTop" fmla="*/ 0 h 323280"/>
                <a:gd name="textAreaBottom" fmla="*/ 324720 h 323280"/>
              </a:gdLst>
              <a:ahLst/>
              <a:rect l="textAreaLeft" t="textAreaTop" r="textAreaRight" b="textAreaBottom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3" name="Google Shape;225;p7"/>
          <p:cNvSpPr/>
          <p:nvPr/>
        </p:nvSpPr>
        <p:spPr>
          <a:xfrm>
            <a:off x="203040" y="1270080"/>
            <a:ext cx="164520" cy="286200"/>
          </a:xfrm>
          <a:custGeom>
            <a:avLst/>
            <a:gdLst>
              <a:gd name="textAreaLeft" fmla="*/ 0 w 164520"/>
              <a:gd name="textAreaRight" fmla="*/ 165960 w 164520"/>
              <a:gd name="textAreaTop" fmla="*/ 0 h 286200"/>
              <a:gd name="textAreaBottom" fmla="*/ 287640 h 286200"/>
            </a:gdLst>
            <a:ahLst/>
            <a:rect l="textAreaLeft" t="textAreaTop" r="textAreaRight" b="textAreaBottom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84" name="Google Shape;226;p7"/>
          <p:cNvGrpSpPr/>
          <p:nvPr/>
        </p:nvGrpSpPr>
        <p:grpSpPr>
          <a:xfrm>
            <a:off x="904320" y="515160"/>
            <a:ext cx="381600" cy="605880"/>
            <a:chOff x="904320" y="515160"/>
            <a:chExt cx="381600" cy="605880"/>
          </a:xfrm>
        </p:grpSpPr>
        <p:sp>
          <p:nvSpPr>
            <p:cNvPr id="85" name="Google Shape;227;p7"/>
            <p:cNvSpPr/>
            <p:nvPr/>
          </p:nvSpPr>
          <p:spPr>
            <a:xfrm>
              <a:off x="1019520" y="1044360"/>
              <a:ext cx="151200" cy="32040"/>
            </a:xfrm>
            <a:custGeom>
              <a:avLst/>
              <a:gdLst>
                <a:gd name="textAreaLeft" fmla="*/ 0 w 151200"/>
                <a:gd name="textAreaRight" fmla="*/ 152640 w 151200"/>
                <a:gd name="textAreaTop" fmla="*/ 0 h 32040"/>
                <a:gd name="textAreaBottom" fmla="*/ 33480 h 32040"/>
              </a:gdLst>
              <a:ahLst/>
              <a:rect l="textAreaLeft" t="textAreaTop" r="textAreaRight" b="textAreaBottom"/>
              <a:pathLst>
                <a:path fill="none"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6" name="Google Shape;228;p7"/>
            <p:cNvSpPr/>
            <p:nvPr/>
          </p:nvSpPr>
          <p:spPr>
            <a:xfrm>
              <a:off x="1019520" y="1009800"/>
              <a:ext cx="151200" cy="32040"/>
            </a:xfrm>
            <a:custGeom>
              <a:avLst/>
              <a:gdLst>
                <a:gd name="textAreaLeft" fmla="*/ 0 w 151200"/>
                <a:gd name="textAreaRight" fmla="*/ 152640 w 151200"/>
                <a:gd name="textAreaTop" fmla="*/ 0 h 32040"/>
                <a:gd name="textAreaBottom" fmla="*/ 33480 h 32040"/>
              </a:gdLst>
              <a:ahLst/>
              <a:rect l="textAreaLeft" t="textAreaTop" r="textAreaRight" b="textAreaBottom"/>
              <a:pathLst>
                <a:path fill="none"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7" name="Google Shape;229;p7"/>
            <p:cNvSpPr/>
            <p:nvPr/>
          </p:nvSpPr>
          <p:spPr>
            <a:xfrm>
              <a:off x="1019520" y="1077840"/>
              <a:ext cx="151200" cy="43200"/>
            </a:xfrm>
            <a:custGeom>
              <a:avLst/>
              <a:gdLst>
                <a:gd name="textAreaLeft" fmla="*/ 0 w 151200"/>
                <a:gd name="textAreaRight" fmla="*/ 152640 w 151200"/>
                <a:gd name="textAreaTop" fmla="*/ 0 h 43200"/>
                <a:gd name="textAreaBottom" fmla="*/ 44640 h 43200"/>
              </a:gdLst>
              <a:ahLst/>
              <a:rect l="textAreaLeft" t="textAreaTop" r="textAreaRight" b="textAreaBottom"/>
              <a:pathLst>
                <a:path fill="none"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8" name="Google Shape;230;p7"/>
            <p:cNvSpPr/>
            <p:nvPr/>
          </p:nvSpPr>
          <p:spPr>
            <a:xfrm>
              <a:off x="1003320" y="724680"/>
              <a:ext cx="51120" cy="247320"/>
            </a:xfrm>
            <a:custGeom>
              <a:avLst/>
              <a:gdLst>
                <a:gd name="textAreaLeft" fmla="*/ 0 w 51120"/>
                <a:gd name="textAreaRight" fmla="*/ 52560 w 51120"/>
                <a:gd name="textAreaTop" fmla="*/ 0 h 247320"/>
                <a:gd name="textAreaBottom" fmla="*/ 248760 h 247320"/>
              </a:gdLst>
              <a:ahLst/>
              <a:rect l="textAreaLeft" t="textAreaTop" r="textAreaRight" b="textAreaBottom"/>
              <a:pathLst>
                <a:path fill="none"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9" name="Google Shape;231;p7"/>
            <p:cNvSpPr/>
            <p:nvPr/>
          </p:nvSpPr>
          <p:spPr>
            <a:xfrm>
              <a:off x="904320" y="515160"/>
              <a:ext cx="381600" cy="456840"/>
            </a:xfrm>
            <a:custGeom>
              <a:avLst/>
              <a:gdLst>
                <a:gd name="textAreaLeft" fmla="*/ 0 w 381600"/>
                <a:gd name="textAreaRight" fmla="*/ 383040 w 381600"/>
                <a:gd name="textAreaTop" fmla="*/ 0 h 456840"/>
                <a:gd name="textAreaBottom" fmla="*/ 458280 h 456840"/>
              </a:gdLst>
              <a:ahLst/>
              <a:rect l="textAreaLeft" t="textAreaTop" r="textAreaRight" b="textAreaBottom"/>
              <a:pathLst>
                <a:path fill="none"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0" name="Google Shape;232;p7"/>
            <p:cNvSpPr/>
            <p:nvPr/>
          </p:nvSpPr>
          <p:spPr>
            <a:xfrm>
              <a:off x="1135800" y="724680"/>
              <a:ext cx="51120" cy="247320"/>
            </a:xfrm>
            <a:custGeom>
              <a:avLst/>
              <a:gdLst>
                <a:gd name="textAreaLeft" fmla="*/ 0 w 51120"/>
                <a:gd name="textAreaRight" fmla="*/ 52560 w 51120"/>
                <a:gd name="textAreaTop" fmla="*/ 0 h 247320"/>
                <a:gd name="textAreaBottom" fmla="*/ 248760 h 247320"/>
              </a:gdLst>
              <a:ahLst/>
              <a:rect l="textAreaLeft" t="textAreaTop" r="textAreaRight" b="textAreaBottom"/>
              <a:pathLst>
                <a:path fill="none"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1" name="Google Shape;233;p7"/>
            <p:cNvSpPr/>
            <p:nvPr/>
          </p:nvSpPr>
          <p:spPr>
            <a:xfrm>
              <a:off x="1028520" y="715680"/>
              <a:ext cx="132840" cy="27720"/>
            </a:xfrm>
            <a:custGeom>
              <a:avLst/>
              <a:gdLst>
                <a:gd name="textAreaLeft" fmla="*/ 0 w 132840"/>
                <a:gd name="textAreaRight" fmla="*/ 134280 w 132840"/>
                <a:gd name="textAreaTop" fmla="*/ 0 h 27720"/>
                <a:gd name="textAreaBottom" fmla="*/ 29160 h 27720"/>
              </a:gdLst>
              <a:ahLst/>
              <a:rect l="textAreaLeft" t="textAreaTop" r="textAreaRight" b="textAreaBottom"/>
              <a:pathLst>
                <a:path fill="none"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2" name="Google Shape;234;p7"/>
            <p:cNvSpPr/>
            <p:nvPr/>
          </p:nvSpPr>
          <p:spPr>
            <a:xfrm>
              <a:off x="1019520" y="977040"/>
              <a:ext cx="151200" cy="360"/>
            </a:xfrm>
            <a:custGeom>
              <a:avLst/>
              <a:gdLst>
                <a:gd name="textAreaLeft" fmla="*/ 0 w 151200"/>
                <a:gd name="textAreaRight" fmla="*/ 152640 w 151200"/>
                <a:gd name="textAreaTop" fmla="*/ 0 h 360"/>
                <a:gd name="textAreaBottom" fmla="*/ 5760 h 360"/>
              </a:gdLst>
              <a:ahLst/>
              <a:rect l="textAreaLeft" t="textAreaTop" r="textAreaRight" b="textAreaBottom"/>
              <a:pathLst>
                <a:path fill="none"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93" name="Google Shape;235;p7"/>
          <p:cNvGrpSpPr/>
          <p:nvPr/>
        </p:nvGrpSpPr>
        <p:grpSpPr>
          <a:xfrm>
            <a:off x="335880" y="1840680"/>
            <a:ext cx="341280" cy="348480"/>
            <a:chOff x="335880" y="1840680"/>
            <a:chExt cx="341280" cy="348480"/>
          </a:xfrm>
        </p:grpSpPr>
        <p:sp>
          <p:nvSpPr>
            <p:cNvPr id="94" name="Google Shape;236;p7"/>
            <p:cNvSpPr/>
            <p:nvPr/>
          </p:nvSpPr>
          <p:spPr>
            <a:xfrm>
              <a:off x="335880" y="1840680"/>
              <a:ext cx="263160" cy="263160"/>
            </a:xfrm>
            <a:custGeom>
              <a:avLst/>
              <a:gdLst>
                <a:gd name="textAreaLeft" fmla="*/ 0 w 263160"/>
                <a:gd name="textAreaRight" fmla="*/ 264600 w 263160"/>
                <a:gd name="textAreaTop" fmla="*/ 0 h 263160"/>
                <a:gd name="textAreaBottom" fmla="*/ 264600 h 263160"/>
              </a:gdLst>
              <a:ahLst/>
              <a:rect l="textAreaLeft" t="textAreaTop" r="textAreaRight" b="textAreaBottom"/>
              <a:pathLst>
                <a:path fill="none"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5" name="Google Shape;237;p7"/>
            <p:cNvSpPr/>
            <p:nvPr/>
          </p:nvSpPr>
          <p:spPr>
            <a:xfrm>
              <a:off x="366480" y="1871280"/>
              <a:ext cx="201600" cy="201600"/>
            </a:xfrm>
            <a:custGeom>
              <a:avLst/>
              <a:gdLst>
                <a:gd name="textAreaLeft" fmla="*/ 0 w 201600"/>
                <a:gd name="textAreaRight" fmla="*/ 203040 w 201600"/>
                <a:gd name="textAreaTop" fmla="*/ 0 h 201600"/>
                <a:gd name="textAreaBottom" fmla="*/ 203040 h 201600"/>
              </a:gdLst>
              <a:ahLst/>
              <a:rect l="textAreaLeft" t="textAreaTop" r="textAreaRight" b="textAreaBottom"/>
              <a:pathLst>
                <a:path fill="none"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6" name="Google Shape;238;p7"/>
            <p:cNvSpPr/>
            <p:nvPr/>
          </p:nvSpPr>
          <p:spPr>
            <a:xfrm>
              <a:off x="396720" y="1901880"/>
              <a:ext cx="69840" cy="69840"/>
            </a:xfrm>
            <a:custGeom>
              <a:avLst/>
              <a:gdLst>
                <a:gd name="textAreaLeft" fmla="*/ 0 w 69840"/>
                <a:gd name="textAreaRight" fmla="*/ 71280 w 69840"/>
                <a:gd name="textAreaTop" fmla="*/ 0 h 69840"/>
                <a:gd name="textAreaBottom" fmla="*/ 71280 h 69840"/>
              </a:gdLst>
              <a:ahLst/>
              <a:rect l="textAreaLeft" t="textAreaTop" r="textAreaRight" b="textAreaBottom"/>
              <a:pathLst>
                <a:path fill="none"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7" name="Google Shape;239;p7"/>
            <p:cNvSpPr/>
            <p:nvPr/>
          </p:nvSpPr>
          <p:spPr>
            <a:xfrm>
              <a:off x="549000" y="2061720"/>
              <a:ext cx="128160" cy="127440"/>
            </a:xfrm>
            <a:custGeom>
              <a:avLst/>
              <a:gdLst>
                <a:gd name="textAreaLeft" fmla="*/ 0 w 128160"/>
                <a:gd name="textAreaRight" fmla="*/ 129600 w 128160"/>
                <a:gd name="textAreaTop" fmla="*/ 0 h 127440"/>
                <a:gd name="textAreaBottom" fmla="*/ 128880 h 127440"/>
              </a:gdLst>
              <a:ahLst/>
              <a:rect l="textAreaLeft" t="textAreaTop" r="textAreaRight" b="textAreaBottom"/>
              <a:pathLst>
                <a:path fill="none"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440" bIns="64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8" name="PlaceHolder 1"/>
          <p:cNvSpPr>
            <a:spLocks noGrp="1"/>
          </p:cNvSpPr>
          <p:nvPr>
            <p:ph type="sldNum" idx="1"/>
          </p:nvPr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19bbd5"/>
                </a:solidFill>
                <a:latin typeface="Nixie One"/>
                <a:ea typeface="Nixie On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B73EFE5-F7E1-46CD-995B-C66D36386831}" type="slidenum">
              <a:rPr b="0" lang="en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322;p10"/>
          <p:cNvSpPr/>
          <p:nvPr/>
        </p:nvSpPr>
        <p:spPr>
          <a:xfrm flipH="1" rot="10800000">
            <a:off x="8218440" y="4123080"/>
            <a:ext cx="683640" cy="591840"/>
          </a:xfrm>
          <a:custGeom>
            <a:avLst/>
            <a:gdLst>
              <a:gd name="textAreaLeft" fmla="*/ 720 w 683640"/>
              <a:gd name="textAreaRight" fmla="*/ 685800 w 683640"/>
              <a:gd name="textAreaTop" fmla="*/ 0 h 591840"/>
              <a:gd name="textAreaBottom" fmla="*/ 593280 h 591840"/>
            </a:gdLst>
            <a:ahLst/>
            <a:rect l="textAreaLeft" t="textAreaTop" r="textAreaRight" b="textAreaBottom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Google Shape;323;p10"/>
          <p:cNvSpPr/>
          <p:nvPr/>
        </p:nvSpPr>
        <p:spPr>
          <a:xfrm rot="5400000">
            <a:off x="389880" y="105120"/>
            <a:ext cx="942840" cy="1088640"/>
          </a:xfrm>
          <a:custGeom>
            <a:avLst/>
            <a:gdLst>
              <a:gd name="textAreaLeft" fmla="*/ 0 w 942840"/>
              <a:gd name="textAreaRight" fmla="*/ 944280 w 942840"/>
              <a:gd name="textAreaTop" fmla="*/ 0 h 1088640"/>
              <a:gd name="textAreaBottom" fmla="*/ 1090080 h 1088640"/>
            </a:gdLst>
            <a:ahLst/>
            <a:rect l="textAreaLeft" t="textAreaTop" r="textAreaRight" b="textAreaBottom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00e2c7"/>
              </a:gs>
              <a:gs pos="100000">
                <a:srgbClr val="3393e2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Google Shape;324;p10"/>
          <p:cNvSpPr/>
          <p:nvPr/>
        </p:nvSpPr>
        <p:spPr>
          <a:xfrm flipH="1" rot="10800000">
            <a:off x="-123840" y="849240"/>
            <a:ext cx="672840" cy="582840"/>
          </a:xfrm>
          <a:prstGeom prst="hexagon">
            <a:avLst>
              <a:gd name="adj" fmla="val 28678"/>
              <a:gd name="vf" fmla="val 115470"/>
            </a:avLst>
          </a:prstGeom>
          <a:noFill/>
          <a:ln w="9525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0" name="Google Shape;325;p10"/>
          <p:cNvSpPr/>
          <p:nvPr/>
        </p:nvSpPr>
        <p:spPr>
          <a:xfrm flipH="1" rot="10800000">
            <a:off x="503280" y="1163160"/>
            <a:ext cx="351360" cy="3038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1" name="Google Shape;326;p10"/>
          <p:cNvSpPr/>
          <p:nvPr/>
        </p:nvSpPr>
        <p:spPr>
          <a:xfrm flipH="1" rot="10800000">
            <a:off x="1208520" y="-128880"/>
            <a:ext cx="672840" cy="582840"/>
          </a:xfrm>
          <a:prstGeom prst="hexagon">
            <a:avLst>
              <a:gd name="adj" fmla="val 28678"/>
              <a:gd name="vf" fmla="val 115470"/>
            </a:avLst>
          </a:prstGeom>
          <a:noFill/>
          <a:ln w="7620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2" name="Google Shape;327;p10"/>
          <p:cNvSpPr/>
          <p:nvPr/>
        </p:nvSpPr>
        <p:spPr>
          <a:xfrm flipH="1" rot="10800000">
            <a:off x="247680" y="51120"/>
            <a:ext cx="293760" cy="2541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Google Shape;328;p10"/>
          <p:cNvSpPr/>
          <p:nvPr/>
        </p:nvSpPr>
        <p:spPr>
          <a:xfrm flipH="1" rot="10800000">
            <a:off x="8763840" y="4487400"/>
            <a:ext cx="541440" cy="469080"/>
          </a:xfrm>
          <a:prstGeom prst="hexagon">
            <a:avLst>
              <a:gd name="adj" fmla="val 28678"/>
              <a:gd name="vf" fmla="val 115470"/>
            </a:avLst>
          </a:prstGeom>
          <a:noFill/>
          <a:ln w="9525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Google Shape;329;p10"/>
          <p:cNvSpPr/>
          <p:nvPr/>
        </p:nvSpPr>
        <p:spPr>
          <a:xfrm flipH="1" rot="10800000">
            <a:off x="8523720" y="4742280"/>
            <a:ext cx="282600" cy="2444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1720" bIns="81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Google Shape;330;p10"/>
          <p:cNvSpPr/>
          <p:nvPr/>
        </p:nvSpPr>
        <p:spPr>
          <a:xfrm flipH="1" rot="10800000">
            <a:off x="8322840" y="3629520"/>
            <a:ext cx="541440" cy="468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6" name="Google Shape;331;p10"/>
          <p:cNvSpPr/>
          <p:nvPr/>
        </p:nvSpPr>
        <p:spPr>
          <a:xfrm flipH="1" rot="10800000">
            <a:off x="8763480" y="4011120"/>
            <a:ext cx="236160" cy="204480"/>
          </a:xfrm>
          <a:prstGeom prst="hexagon">
            <a:avLst>
              <a:gd name="adj" fmla="val 28678"/>
              <a:gd name="vf" fmla="val 115470"/>
            </a:avLst>
          </a:prstGeom>
          <a:noFill/>
          <a:ln w="1905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sldNum" idx="2"/>
          </p:nvPr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19bbd5"/>
                </a:solidFill>
                <a:latin typeface="Nixie One"/>
                <a:ea typeface="Nixie On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8806130-C933-4825-AF7E-22B01FBC2457}" type="slidenum">
              <a:rPr b="0" lang="en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49;p3"/>
          <p:cNvSpPr/>
          <p:nvPr/>
        </p:nvSpPr>
        <p:spPr>
          <a:xfrm flipH="1" rot="10800000">
            <a:off x="-95040" y="305280"/>
            <a:ext cx="1033200" cy="894240"/>
          </a:xfrm>
          <a:custGeom>
            <a:avLst/>
            <a:gdLst>
              <a:gd name="textAreaLeft" fmla="*/ -720 w 1033200"/>
              <a:gd name="textAreaRight" fmla="*/ 1033920 w 1033200"/>
              <a:gd name="textAreaTop" fmla="*/ 0 h 894240"/>
              <a:gd name="textAreaBottom" fmla="*/ 895680 h 894240"/>
            </a:gdLst>
            <a:ahLst/>
            <a:rect l="textAreaLeft" t="textAreaTop" r="textAreaRight" b="textAreaBottom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Google Shape;50;p3"/>
          <p:cNvSpPr/>
          <p:nvPr/>
        </p:nvSpPr>
        <p:spPr>
          <a:xfrm rot="5400000">
            <a:off x="560880" y="1539000"/>
            <a:ext cx="1786680" cy="2063160"/>
          </a:xfrm>
          <a:custGeom>
            <a:avLst/>
            <a:gdLst>
              <a:gd name="textAreaLeft" fmla="*/ 0 w 1786680"/>
              <a:gd name="textAreaRight" fmla="*/ 1788120 w 1786680"/>
              <a:gd name="textAreaTop" fmla="*/ 0 h 2063160"/>
              <a:gd name="textAreaBottom" fmla="*/ 2064600 h 2063160"/>
            </a:gdLst>
            <a:ahLst/>
            <a:rect l="textAreaLeft" t="textAreaTop" r="textAreaRight" b="textAreaBottom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00e2c7"/>
              </a:gs>
              <a:gs pos="100000">
                <a:srgbClr val="3393e2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Google Shape;53;p3"/>
          <p:cNvSpPr/>
          <p:nvPr/>
        </p:nvSpPr>
        <p:spPr>
          <a:xfrm flipH="1" rot="10800000">
            <a:off x="66600" y="313668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525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9" name="Google Shape;54;p3"/>
          <p:cNvSpPr/>
          <p:nvPr/>
        </p:nvSpPr>
        <p:spPr>
          <a:xfrm flipH="1" rot="10800000">
            <a:off x="828720" y="351792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0" name="Google Shape;55;p3"/>
          <p:cNvSpPr/>
          <p:nvPr/>
        </p:nvSpPr>
        <p:spPr>
          <a:xfrm flipH="1" rot="10800000">
            <a:off x="761760" y="87912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7620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1" name="Google Shape;56;p3"/>
          <p:cNvSpPr/>
          <p:nvPr/>
        </p:nvSpPr>
        <p:spPr>
          <a:xfrm flipH="1" rot="10800000">
            <a:off x="793800" y="4694400"/>
            <a:ext cx="516240" cy="4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92" name="Google Shape;57;p3"/>
          <p:cNvGrpSpPr/>
          <p:nvPr/>
        </p:nvGrpSpPr>
        <p:grpSpPr>
          <a:xfrm>
            <a:off x="996480" y="1070640"/>
            <a:ext cx="349560" cy="323280"/>
            <a:chOff x="996480" y="1070640"/>
            <a:chExt cx="349560" cy="323280"/>
          </a:xfrm>
        </p:grpSpPr>
        <p:sp>
          <p:nvSpPr>
            <p:cNvPr id="193" name="Google Shape;58;p3"/>
            <p:cNvSpPr/>
            <p:nvPr/>
          </p:nvSpPr>
          <p:spPr>
            <a:xfrm>
              <a:off x="996480" y="1193760"/>
              <a:ext cx="80640" cy="182880"/>
            </a:xfrm>
            <a:custGeom>
              <a:avLst/>
              <a:gdLst>
                <a:gd name="textAreaLeft" fmla="*/ 0 w 80640"/>
                <a:gd name="textAreaRight" fmla="*/ 82080 w 80640"/>
                <a:gd name="textAreaTop" fmla="*/ 0 h 182880"/>
                <a:gd name="textAreaBottom" fmla="*/ 184320 h 182880"/>
              </a:gdLst>
              <a:ahLst/>
              <a:rect l="textAreaLeft" t="textAreaTop" r="textAreaRight" b="textAreaBottom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4" name="Google Shape;59;p3"/>
            <p:cNvSpPr/>
            <p:nvPr/>
          </p:nvSpPr>
          <p:spPr>
            <a:xfrm>
              <a:off x="1090800" y="1070640"/>
              <a:ext cx="255240" cy="323280"/>
            </a:xfrm>
            <a:custGeom>
              <a:avLst/>
              <a:gdLst>
                <a:gd name="textAreaLeft" fmla="*/ 0 w 255240"/>
                <a:gd name="textAreaRight" fmla="*/ 256680 w 255240"/>
                <a:gd name="textAreaTop" fmla="*/ 0 h 323280"/>
                <a:gd name="textAreaBottom" fmla="*/ 324720 h 323280"/>
              </a:gdLst>
              <a:ahLst/>
              <a:rect l="textAreaLeft" t="textAreaTop" r="textAreaRight" b="textAreaBottom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95" name="Google Shape;60;p3"/>
          <p:cNvSpPr/>
          <p:nvPr/>
        </p:nvSpPr>
        <p:spPr>
          <a:xfrm>
            <a:off x="393480" y="3346560"/>
            <a:ext cx="164520" cy="286200"/>
          </a:xfrm>
          <a:custGeom>
            <a:avLst/>
            <a:gdLst>
              <a:gd name="textAreaLeft" fmla="*/ 0 w 164520"/>
              <a:gd name="textAreaRight" fmla="*/ 165960 w 164520"/>
              <a:gd name="textAreaTop" fmla="*/ 0 h 286200"/>
              <a:gd name="textAreaBottom" fmla="*/ 287640 h 286200"/>
            </a:gdLst>
            <a:ahLst/>
            <a:rect l="textAreaLeft" t="textAreaTop" r="textAreaRight" b="textAreaBottom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96" name="Google Shape;61;p3"/>
          <p:cNvGrpSpPr/>
          <p:nvPr/>
        </p:nvGrpSpPr>
        <p:grpSpPr>
          <a:xfrm>
            <a:off x="305280" y="553680"/>
            <a:ext cx="245880" cy="390960"/>
            <a:chOff x="305280" y="553680"/>
            <a:chExt cx="245880" cy="390960"/>
          </a:xfrm>
        </p:grpSpPr>
        <p:sp>
          <p:nvSpPr>
            <p:cNvPr id="197" name="Google Shape;62;p3"/>
            <p:cNvSpPr/>
            <p:nvPr/>
          </p:nvSpPr>
          <p:spPr>
            <a:xfrm>
              <a:off x="379800" y="895680"/>
              <a:ext cx="97200" cy="20160"/>
            </a:xfrm>
            <a:custGeom>
              <a:avLst/>
              <a:gdLst>
                <a:gd name="textAreaLeft" fmla="*/ 0 w 97200"/>
                <a:gd name="textAreaRight" fmla="*/ 98640 w 97200"/>
                <a:gd name="textAreaTop" fmla="*/ 0 h 20160"/>
                <a:gd name="textAreaBottom" fmla="*/ 21600 h 20160"/>
              </a:gdLst>
              <a:ahLst/>
              <a:rect l="textAreaLeft" t="textAreaTop" r="textAreaRight" b="textAreaBottom"/>
              <a:pathLst>
                <a:path fill="none"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12175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8" name="Google Shape;63;p3"/>
            <p:cNvSpPr/>
            <p:nvPr/>
          </p:nvSpPr>
          <p:spPr>
            <a:xfrm>
              <a:off x="379800" y="873360"/>
              <a:ext cx="97200" cy="20160"/>
            </a:xfrm>
            <a:custGeom>
              <a:avLst/>
              <a:gdLst>
                <a:gd name="textAreaLeft" fmla="*/ 0 w 97200"/>
                <a:gd name="textAreaRight" fmla="*/ 98640 w 97200"/>
                <a:gd name="textAreaTop" fmla="*/ 0 h 20160"/>
                <a:gd name="textAreaBottom" fmla="*/ 21600 h 20160"/>
              </a:gdLst>
              <a:ahLst/>
              <a:rect l="textAreaLeft" t="textAreaTop" r="textAreaRight" b="textAreaBottom"/>
              <a:pathLst>
                <a:path fill="none"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12175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9" name="Google Shape;64;p3"/>
            <p:cNvSpPr/>
            <p:nvPr/>
          </p:nvSpPr>
          <p:spPr>
            <a:xfrm>
              <a:off x="379800" y="917280"/>
              <a:ext cx="97200" cy="27360"/>
            </a:xfrm>
            <a:custGeom>
              <a:avLst/>
              <a:gdLst>
                <a:gd name="textAreaLeft" fmla="*/ 0 w 97200"/>
                <a:gd name="textAreaRight" fmla="*/ 98640 w 97200"/>
                <a:gd name="textAreaTop" fmla="*/ 0 h 27360"/>
                <a:gd name="textAreaBottom" fmla="*/ 28800 h 27360"/>
              </a:gdLst>
              <a:ahLst/>
              <a:rect l="textAreaLeft" t="textAreaTop" r="textAreaRight" b="textAreaBottom"/>
              <a:pathLst>
                <a:path fill="none"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12175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0" name="Google Shape;65;p3"/>
            <p:cNvSpPr/>
            <p:nvPr/>
          </p:nvSpPr>
          <p:spPr>
            <a:xfrm>
              <a:off x="369000" y="689400"/>
              <a:ext cx="32760" cy="159120"/>
            </a:xfrm>
            <a:custGeom>
              <a:avLst/>
              <a:gdLst>
                <a:gd name="textAreaLeft" fmla="*/ 0 w 32760"/>
                <a:gd name="textAreaRight" fmla="*/ 34200 w 32760"/>
                <a:gd name="textAreaTop" fmla="*/ 0 h 159120"/>
                <a:gd name="textAreaBottom" fmla="*/ 160560 h 159120"/>
              </a:gdLst>
              <a:ahLst/>
              <a:rect l="textAreaLeft" t="textAreaTop" r="textAreaRight" b="textAreaBottom"/>
              <a:pathLst>
                <a:path fill="none"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0280" bIns="80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1" name="Google Shape;66;p3"/>
            <p:cNvSpPr/>
            <p:nvPr/>
          </p:nvSpPr>
          <p:spPr>
            <a:xfrm>
              <a:off x="305280" y="553680"/>
              <a:ext cx="245880" cy="294840"/>
            </a:xfrm>
            <a:custGeom>
              <a:avLst/>
              <a:gdLst>
                <a:gd name="textAreaLeft" fmla="*/ 0 w 245880"/>
                <a:gd name="textAreaRight" fmla="*/ 247320 w 245880"/>
                <a:gd name="textAreaTop" fmla="*/ 0 h 294840"/>
                <a:gd name="textAreaBottom" fmla="*/ 296280 h 294840"/>
              </a:gdLst>
              <a:ahLst/>
              <a:rect l="textAreaLeft" t="textAreaTop" r="textAreaRight" b="textAreaBottom"/>
              <a:pathLst>
                <a:path fill="none"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2" name="Google Shape;67;p3"/>
            <p:cNvSpPr/>
            <p:nvPr/>
          </p:nvSpPr>
          <p:spPr>
            <a:xfrm>
              <a:off x="454680" y="689400"/>
              <a:ext cx="32760" cy="159120"/>
            </a:xfrm>
            <a:custGeom>
              <a:avLst/>
              <a:gdLst>
                <a:gd name="textAreaLeft" fmla="*/ 0 w 32760"/>
                <a:gd name="textAreaRight" fmla="*/ 34200 w 32760"/>
                <a:gd name="textAreaTop" fmla="*/ 0 h 159120"/>
                <a:gd name="textAreaBottom" fmla="*/ 160560 h 159120"/>
              </a:gdLst>
              <a:ahLst/>
              <a:rect l="textAreaLeft" t="textAreaTop" r="textAreaRight" b="textAreaBottom"/>
              <a:pathLst>
                <a:path fill="none"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0280" bIns="80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3" name="Google Shape;68;p3"/>
            <p:cNvSpPr/>
            <p:nvPr/>
          </p:nvSpPr>
          <p:spPr>
            <a:xfrm>
              <a:off x="385560" y="683280"/>
              <a:ext cx="85320" cy="17280"/>
            </a:xfrm>
            <a:custGeom>
              <a:avLst/>
              <a:gdLst>
                <a:gd name="textAreaLeft" fmla="*/ 0 w 85320"/>
                <a:gd name="textAreaRight" fmla="*/ 86760 w 85320"/>
                <a:gd name="textAreaTop" fmla="*/ 0 h 17280"/>
                <a:gd name="textAreaBottom" fmla="*/ 18720 h 17280"/>
              </a:gdLst>
              <a:ahLst/>
              <a:rect l="textAreaLeft" t="textAreaTop" r="textAreaRight" b="textAreaBottom"/>
              <a:pathLst>
                <a:path fill="none"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4" name="Google Shape;69;p3"/>
            <p:cNvSpPr/>
            <p:nvPr/>
          </p:nvSpPr>
          <p:spPr>
            <a:xfrm>
              <a:off x="379800" y="852480"/>
              <a:ext cx="97200" cy="360"/>
            </a:xfrm>
            <a:custGeom>
              <a:avLst/>
              <a:gdLst>
                <a:gd name="textAreaLeft" fmla="*/ 0 w 97200"/>
                <a:gd name="textAreaRight" fmla="*/ 98640 w 97200"/>
                <a:gd name="textAreaTop" fmla="*/ 0 h 360"/>
                <a:gd name="textAreaBottom" fmla="*/ 5760 h 360"/>
              </a:gdLst>
              <a:ahLst/>
              <a:rect l="textAreaLeft" t="textAreaTop" r="textAreaRight" b="textAreaBottom"/>
              <a:pathLst>
                <a:path fill="none"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05" name="Google Shape;70;p3"/>
          <p:cNvGrpSpPr/>
          <p:nvPr/>
        </p:nvGrpSpPr>
        <p:grpSpPr>
          <a:xfrm>
            <a:off x="1419840" y="3634200"/>
            <a:ext cx="341640" cy="348480"/>
            <a:chOff x="1419840" y="3634200"/>
            <a:chExt cx="341640" cy="348480"/>
          </a:xfrm>
        </p:grpSpPr>
        <p:sp>
          <p:nvSpPr>
            <p:cNvPr id="206" name="Google Shape;71;p3"/>
            <p:cNvSpPr/>
            <p:nvPr/>
          </p:nvSpPr>
          <p:spPr>
            <a:xfrm>
              <a:off x="1419840" y="3634200"/>
              <a:ext cx="263160" cy="263160"/>
            </a:xfrm>
            <a:custGeom>
              <a:avLst/>
              <a:gdLst>
                <a:gd name="textAreaLeft" fmla="*/ 0 w 263160"/>
                <a:gd name="textAreaRight" fmla="*/ 264600 w 263160"/>
                <a:gd name="textAreaTop" fmla="*/ 0 h 263160"/>
                <a:gd name="textAreaBottom" fmla="*/ 264600 h 263160"/>
              </a:gdLst>
              <a:ahLst/>
              <a:rect l="textAreaLeft" t="textAreaTop" r="textAreaRight" b="textAreaBottom"/>
              <a:pathLst>
                <a:path fill="none"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7" name="Google Shape;72;p3"/>
            <p:cNvSpPr/>
            <p:nvPr/>
          </p:nvSpPr>
          <p:spPr>
            <a:xfrm>
              <a:off x="1450800" y="3665160"/>
              <a:ext cx="201600" cy="201600"/>
            </a:xfrm>
            <a:custGeom>
              <a:avLst/>
              <a:gdLst>
                <a:gd name="textAreaLeft" fmla="*/ 0 w 201600"/>
                <a:gd name="textAreaRight" fmla="*/ 203040 w 201600"/>
                <a:gd name="textAreaTop" fmla="*/ 0 h 201600"/>
                <a:gd name="textAreaBottom" fmla="*/ 203040 h 201600"/>
              </a:gdLst>
              <a:ahLst/>
              <a:rect l="textAreaLeft" t="textAreaTop" r="textAreaRight" b="textAreaBottom"/>
              <a:pathLst>
                <a:path fill="none"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8" name="Google Shape;73;p3"/>
            <p:cNvSpPr/>
            <p:nvPr/>
          </p:nvSpPr>
          <p:spPr>
            <a:xfrm>
              <a:off x="1481040" y="3695760"/>
              <a:ext cx="69840" cy="69840"/>
            </a:xfrm>
            <a:custGeom>
              <a:avLst/>
              <a:gdLst>
                <a:gd name="textAreaLeft" fmla="*/ 0 w 69840"/>
                <a:gd name="textAreaRight" fmla="*/ 71280 w 69840"/>
                <a:gd name="textAreaTop" fmla="*/ 0 h 69840"/>
                <a:gd name="textAreaBottom" fmla="*/ 71280 h 69840"/>
              </a:gdLst>
              <a:ahLst/>
              <a:rect l="textAreaLeft" t="textAreaTop" r="textAreaRight" b="textAreaBottom"/>
              <a:pathLst>
                <a:path fill="none"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9" name="Google Shape;74;p3"/>
            <p:cNvSpPr/>
            <p:nvPr/>
          </p:nvSpPr>
          <p:spPr>
            <a:xfrm>
              <a:off x="1633320" y="3855240"/>
              <a:ext cx="128160" cy="127440"/>
            </a:xfrm>
            <a:custGeom>
              <a:avLst/>
              <a:gdLst>
                <a:gd name="textAreaLeft" fmla="*/ 0 w 128160"/>
                <a:gd name="textAreaRight" fmla="*/ 129600 w 128160"/>
                <a:gd name="textAreaTop" fmla="*/ 0 h 127440"/>
                <a:gd name="textAreaBottom" fmla="*/ 128880 h 127440"/>
              </a:gdLst>
              <a:ahLst/>
              <a:rect l="textAreaLeft" t="textAreaTop" r="textAreaRight" b="textAreaBottom"/>
              <a:pathLst>
                <a:path fill="none"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440" bIns="64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0" name="Google Shape;75;p3"/>
          <p:cNvSpPr/>
          <p:nvPr/>
        </p:nvSpPr>
        <p:spPr>
          <a:xfrm flipH="1" rot="10800000">
            <a:off x="733320" y="393732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525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1" name="Google Shape;76;p3"/>
          <p:cNvSpPr/>
          <p:nvPr/>
        </p:nvSpPr>
        <p:spPr>
          <a:xfrm flipH="1" rot="10800000">
            <a:off x="738360" y="10224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" name="Google Shape;77;p3"/>
          <p:cNvSpPr/>
          <p:nvPr/>
        </p:nvSpPr>
        <p:spPr>
          <a:xfrm flipH="1" rot="10800000">
            <a:off x="-291240" y="4150080"/>
            <a:ext cx="1180800" cy="10220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3" name="Google Shape;78;p3"/>
          <p:cNvSpPr/>
          <p:nvPr/>
        </p:nvSpPr>
        <p:spPr>
          <a:xfrm flipH="1" rot="10800000">
            <a:off x="420480" y="-6264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noFill/>
          <a:ln w="1905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4" name="Google Shape;79;p3"/>
          <p:cNvSpPr/>
          <p:nvPr/>
        </p:nvSpPr>
        <p:spPr>
          <a:xfrm>
            <a:off x="1019160" y="4167000"/>
            <a:ext cx="246600" cy="246600"/>
          </a:xfrm>
          <a:custGeom>
            <a:avLst/>
            <a:gdLst>
              <a:gd name="textAreaLeft" fmla="*/ 0 w 246600"/>
              <a:gd name="textAreaRight" fmla="*/ 248040 w 246600"/>
              <a:gd name="textAreaTop" fmla="*/ 0 h 246600"/>
              <a:gd name="textAreaBottom" fmla="*/ 248040 h 246600"/>
            </a:gdLst>
            <a:ahLst/>
            <a:rect l="textAreaLeft" t="textAreaTop" r="textAreaRight" b="textAreaBottom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215" name="Google Shape;80;p3"/>
          <p:cNvGrpSpPr/>
          <p:nvPr/>
        </p:nvGrpSpPr>
        <p:grpSpPr>
          <a:xfrm>
            <a:off x="-50400" y="1452960"/>
            <a:ext cx="623520" cy="597600"/>
            <a:chOff x="-50400" y="1452960"/>
            <a:chExt cx="623520" cy="597600"/>
          </a:xfrm>
        </p:grpSpPr>
        <p:sp>
          <p:nvSpPr>
            <p:cNvPr id="216" name="Google Shape;81;p3"/>
            <p:cNvSpPr/>
            <p:nvPr/>
          </p:nvSpPr>
          <p:spPr>
            <a:xfrm>
              <a:off x="336240" y="1452960"/>
              <a:ext cx="185040" cy="204840"/>
            </a:xfrm>
            <a:custGeom>
              <a:avLst/>
              <a:gdLst>
                <a:gd name="textAreaLeft" fmla="*/ 0 w 185040"/>
                <a:gd name="textAreaRight" fmla="*/ 186480 w 185040"/>
                <a:gd name="textAreaTop" fmla="*/ 0 h 204840"/>
                <a:gd name="textAreaBottom" fmla="*/ 206280 h 204840"/>
              </a:gdLst>
              <a:ahLst/>
              <a:rect l="textAreaLeft" t="textAreaTop" r="textAreaRight" b="textAreaBottom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7" name="Google Shape;82;p3"/>
            <p:cNvSpPr/>
            <p:nvPr/>
          </p:nvSpPr>
          <p:spPr>
            <a:xfrm>
              <a:off x="53640" y="1483200"/>
              <a:ext cx="146880" cy="170280"/>
            </a:xfrm>
            <a:custGeom>
              <a:avLst/>
              <a:gdLst>
                <a:gd name="textAreaLeft" fmla="*/ 0 w 146880"/>
                <a:gd name="textAreaRight" fmla="*/ 148320 w 146880"/>
                <a:gd name="textAreaTop" fmla="*/ 0 h 170280"/>
                <a:gd name="textAreaBottom" fmla="*/ 171720 h 170280"/>
              </a:gdLst>
              <a:ahLst/>
              <a:rect l="textAreaLeft" t="textAreaTop" r="textAreaRight" b="textAreaBottom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5680" bIns="85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8" name="Google Shape;83;p3"/>
            <p:cNvSpPr/>
            <p:nvPr/>
          </p:nvSpPr>
          <p:spPr>
            <a:xfrm>
              <a:off x="-50400" y="1779480"/>
              <a:ext cx="207000" cy="125280"/>
            </a:xfrm>
            <a:custGeom>
              <a:avLst/>
              <a:gdLst>
                <a:gd name="textAreaLeft" fmla="*/ 0 w 207000"/>
                <a:gd name="textAreaRight" fmla="*/ 208440 w 207000"/>
                <a:gd name="textAreaTop" fmla="*/ 0 h 125280"/>
                <a:gd name="textAreaBottom" fmla="*/ 126720 h 125280"/>
              </a:gdLst>
              <a:ahLst/>
              <a:rect l="textAreaLeft" t="textAreaTop" r="textAreaRight" b="textAreaBottom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3360" bIns="63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9" name="Google Shape;84;p3"/>
            <p:cNvSpPr/>
            <p:nvPr/>
          </p:nvSpPr>
          <p:spPr>
            <a:xfrm>
              <a:off x="204840" y="1866960"/>
              <a:ext cx="101880" cy="183600"/>
            </a:xfrm>
            <a:custGeom>
              <a:avLst/>
              <a:gdLst>
                <a:gd name="textAreaLeft" fmla="*/ 0 w 101880"/>
                <a:gd name="textAreaRight" fmla="*/ 103320 w 101880"/>
                <a:gd name="textAreaTop" fmla="*/ 0 h 183600"/>
                <a:gd name="textAreaBottom" fmla="*/ 185040 h 183600"/>
              </a:gdLst>
              <a:ahLst/>
              <a:rect l="textAreaLeft" t="textAreaTop" r="textAreaRight" b="textAreaBottom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0" name="Google Shape;85;p3"/>
            <p:cNvSpPr/>
            <p:nvPr/>
          </p:nvSpPr>
          <p:spPr>
            <a:xfrm>
              <a:off x="387360" y="1724760"/>
              <a:ext cx="185760" cy="102600"/>
            </a:xfrm>
            <a:custGeom>
              <a:avLst/>
              <a:gdLst>
                <a:gd name="textAreaLeft" fmla="*/ 0 w 185760"/>
                <a:gd name="textAreaRight" fmla="*/ 187200 w 185760"/>
                <a:gd name="textAreaTop" fmla="*/ 0 h 102600"/>
                <a:gd name="textAreaBottom" fmla="*/ 104040 h 102600"/>
              </a:gdLst>
              <a:ahLst/>
              <a:rect l="textAreaLeft" t="textAreaTop" r="textAreaRight" b="textAreaBottom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840" bIns="51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1" name="Google Shape;86;p3"/>
            <p:cNvSpPr/>
            <p:nvPr/>
          </p:nvSpPr>
          <p:spPr>
            <a:xfrm>
              <a:off x="156960" y="1634400"/>
              <a:ext cx="217800" cy="218520"/>
            </a:xfrm>
            <a:custGeom>
              <a:avLst/>
              <a:gdLst>
                <a:gd name="textAreaLeft" fmla="*/ 0 w 217800"/>
                <a:gd name="textAreaRight" fmla="*/ 219240 w 217800"/>
                <a:gd name="textAreaTop" fmla="*/ 0 h 218520"/>
                <a:gd name="textAreaBottom" fmla="*/ 219960 h 218520"/>
              </a:gdLst>
              <a:ahLst/>
              <a:rect l="textAreaLeft" t="textAreaTop" r="textAreaRight" b="textAreaBottom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2" name="Google Shape;87;p3"/>
          <p:cNvSpPr/>
          <p:nvPr/>
        </p:nvSpPr>
        <p:spPr>
          <a:xfrm>
            <a:off x="47160" y="4430520"/>
            <a:ext cx="503640" cy="458280"/>
          </a:xfrm>
          <a:custGeom>
            <a:avLst/>
            <a:gdLst>
              <a:gd name="textAreaLeft" fmla="*/ 0 w 503640"/>
              <a:gd name="textAreaRight" fmla="*/ 505080 w 503640"/>
              <a:gd name="textAreaTop" fmla="*/ 0 h 458280"/>
              <a:gd name="textAreaBottom" fmla="*/ 459720 h 458280"/>
            </a:gdLst>
            <a:ahLst/>
            <a:rect l="textAreaLeft" t="textAreaTop" r="textAreaRight" b="textAreaBottom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89;p4"/>
          <p:cNvSpPr/>
          <p:nvPr/>
        </p:nvSpPr>
        <p:spPr>
          <a:xfrm flipH="1" rot="10800000">
            <a:off x="-95040" y="620640"/>
            <a:ext cx="1033200" cy="894240"/>
          </a:xfrm>
          <a:custGeom>
            <a:avLst/>
            <a:gdLst>
              <a:gd name="textAreaLeft" fmla="*/ -720 w 1033200"/>
              <a:gd name="textAreaRight" fmla="*/ 1033920 w 1033200"/>
              <a:gd name="textAreaTop" fmla="*/ 0 h 894240"/>
              <a:gd name="textAreaBottom" fmla="*/ 895680 h 894240"/>
            </a:gdLst>
            <a:ahLst/>
            <a:rect l="textAreaLeft" t="textAreaTop" r="textAreaRight" b="textAreaBottom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Google Shape;90;p4"/>
          <p:cNvSpPr/>
          <p:nvPr/>
        </p:nvSpPr>
        <p:spPr>
          <a:xfrm rot="5400000">
            <a:off x="500760" y="1905120"/>
            <a:ext cx="1144440" cy="1321920"/>
          </a:xfrm>
          <a:custGeom>
            <a:avLst/>
            <a:gdLst>
              <a:gd name="textAreaLeft" fmla="*/ 0 w 1144440"/>
              <a:gd name="textAreaRight" fmla="*/ 1145880 w 1144440"/>
              <a:gd name="textAreaTop" fmla="*/ 0 h 1321920"/>
              <a:gd name="textAreaBottom" fmla="*/ 1323360 h 1321920"/>
            </a:gdLst>
            <a:ahLst/>
            <a:rect l="textAreaLeft" t="textAreaTop" r="textAreaRight" b="textAreaBottom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00e2c7"/>
              </a:gs>
              <a:gs pos="100000">
                <a:srgbClr val="3393e2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3" name="Google Shape;92;p4"/>
          <p:cNvSpPr/>
          <p:nvPr/>
        </p:nvSpPr>
        <p:spPr>
          <a:xfrm flipH="1" rot="10800000">
            <a:off x="-123840" y="281268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525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4" name="Google Shape;93;p4"/>
          <p:cNvSpPr/>
          <p:nvPr/>
        </p:nvSpPr>
        <p:spPr>
          <a:xfrm flipH="1" rot="10800000">
            <a:off x="638280" y="319392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5" name="Google Shape;94;p4"/>
          <p:cNvSpPr/>
          <p:nvPr/>
        </p:nvSpPr>
        <p:spPr>
          <a:xfrm flipH="1" rot="10800000">
            <a:off x="752400" y="120312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7620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6" name="Google Shape;95;p4"/>
          <p:cNvSpPr/>
          <p:nvPr/>
        </p:nvSpPr>
        <p:spPr>
          <a:xfrm flipH="1" rot="10800000">
            <a:off x="657000" y="438156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67" name="Google Shape;96;p4"/>
          <p:cNvGrpSpPr/>
          <p:nvPr/>
        </p:nvGrpSpPr>
        <p:grpSpPr>
          <a:xfrm>
            <a:off x="986760" y="1394640"/>
            <a:ext cx="349920" cy="323280"/>
            <a:chOff x="986760" y="1394640"/>
            <a:chExt cx="349920" cy="323280"/>
          </a:xfrm>
        </p:grpSpPr>
        <p:sp>
          <p:nvSpPr>
            <p:cNvPr id="268" name="Google Shape;97;p4"/>
            <p:cNvSpPr/>
            <p:nvPr/>
          </p:nvSpPr>
          <p:spPr>
            <a:xfrm>
              <a:off x="986760" y="1517400"/>
              <a:ext cx="80640" cy="182880"/>
            </a:xfrm>
            <a:custGeom>
              <a:avLst/>
              <a:gdLst>
                <a:gd name="textAreaLeft" fmla="*/ 0 w 80640"/>
                <a:gd name="textAreaRight" fmla="*/ 82080 w 80640"/>
                <a:gd name="textAreaTop" fmla="*/ 0 h 182880"/>
                <a:gd name="textAreaBottom" fmla="*/ 184320 h 182880"/>
              </a:gdLst>
              <a:ahLst/>
              <a:rect l="textAreaLeft" t="textAreaTop" r="textAreaRight" b="textAreaBottom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69" name="Google Shape;98;p4"/>
            <p:cNvSpPr/>
            <p:nvPr/>
          </p:nvSpPr>
          <p:spPr>
            <a:xfrm>
              <a:off x="1081440" y="1394640"/>
              <a:ext cx="255240" cy="323280"/>
            </a:xfrm>
            <a:custGeom>
              <a:avLst/>
              <a:gdLst>
                <a:gd name="textAreaLeft" fmla="*/ 0 w 255240"/>
                <a:gd name="textAreaRight" fmla="*/ 256680 w 255240"/>
                <a:gd name="textAreaTop" fmla="*/ 0 h 323280"/>
                <a:gd name="textAreaBottom" fmla="*/ 324720 h 323280"/>
              </a:gdLst>
              <a:ahLst/>
              <a:rect l="textAreaLeft" t="textAreaTop" r="textAreaRight" b="textAreaBottom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0" name="Google Shape;99;p4"/>
          <p:cNvSpPr/>
          <p:nvPr/>
        </p:nvSpPr>
        <p:spPr>
          <a:xfrm>
            <a:off x="203040" y="3022920"/>
            <a:ext cx="164520" cy="286200"/>
          </a:xfrm>
          <a:custGeom>
            <a:avLst/>
            <a:gdLst>
              <a:gd name="textAreaLeft" fmla="*/ 0 w 164520"/>
              <a:gd name="textAreaRight" fmla="*/ 165960 w 164520"/>
              <a:gd name="textAreaTop" fmla="*/ 0 h 286200"/>
              <a:gd name="textAreaBottom" fmla="*/ 287640 h 286200"/>
            </a:gdLst>
            <a:ahLst/>
            <a:rect l="textAreaLeft" t="textAreaTop" r="textAreaRight" b="textAreaBottom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71" name="Google Shape;100;p4"/>
          <p:cNvGrpSpPr/>
          <p:nvPr/>
        </p:nvGrpSpPr>
        <p:grpSpPr>
          <a:xfrm>
            <a:off x="295560" y="877680"/>
            <a:ext cx="245880" cy="390960"/>
            <a:chOff x="295560" y="877680"/>
            <a:chExt cx="245880" cy="390960"/>
          </a:xfrm>
        </p:grpSpPr>
        <p:sp>
          <p:nvSpPr>
            <p:cNvPr id="272" name="Google Shape;101;p4"/>
            <p:cNvSpPr/>
            <p:nvPr/>
          </p:nvSpPr>
          <p:spPr>
            <a:xfrm>
              <a:off x="370080" y="1219680"/>
              <a:ext cx="97200" cy="20160"/>
            </a:xfrm>
            <a:custGeom>
              <a:avLst/>
              <a:gdLst>
                <a:gd name="textAreaLeft" fmla="*/ 0 w 97200"/>
                <a:gd name="textAreaRight" fmla="*/ 98640 w 97200"/>
                <a:gd name="textAreaTop" fmla="*/ 0 h 20160"/>
                <a:gd name="textAreaBottom" fmla="*/ 21600 h 20160"/>
              </a:gdLst>
              <a:ahLst/>
              <a:rect l="textAreaLeft" t="textAreaTop" r="textAreaRight" b="textAreaBottom"/>
              <a:pathLst>
                <a:path fill="none"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12175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3" name="Google Shape;102;p4"/>
            <p:cNvSpPr/>
            <p:nvPr/>
          </p:nvSpPr>
          <p:spPr>
            <a:xfrm>
              <a:off x="370080" y="1197360"/>
              <a:ext cx="97200" cy="20160"/>
            </a:xfrm>
            <a:custGeom>
              <a:avLst/>
              <a:gdLst>
                <a:gd name="textAreaLeft" fmla="*/ 0 w 97200"/>
                <a:gd name="textAreaRight" fmla="*/ 98640 w 97200"/>
                <a:gd name="textAreaTop" fmla="*/ 0 h 20160"/>
                <a:gd name="textAreaBottom" fmla="*/ 21600 h 20160"/>
              </a:gdLst>
              <a:ahLst/>
              <a:rect l="textAreaLeft" t="textAreaTop" r="textAreaRight" b="textAreaBottom"/>
              <a:pathLst>
                <a:path fill="none"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12175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4" name="Google Shape;103;p4"/>
            <p:cNvSpPr/>
            <p:nvPr/>
          </p:nvSpPr>
          <p:spPr>
            <a:xfrm>
              <a:off x="370080" y="1241280"/>
              <a:ext cx="97200" cy="27360"/>
            </a:xfrm>
            <a:custGeom>
              <a:avLst/>
              <a:gdLst>
                <a:gd name="textAreaLeft" fmla="*/ 0 w 97200"/>
                <a:gd name="textAreaRight" fmla="*/ 98640 w 97200"/>
                <a:gd name="textAreaTop" fmla="*/ 0 h 27360"/>
                <a:gd name="textAreaBottom" fmla="*/ 28800 h 27360"/>
              </a:gdLst>
              <a:ahLst/>
              <a:rect l="textAreaLeft" t="textAreaTop" r="textAreaRight" b="textAreaBottom"/>
              <a:pathLst>
                <a:path fill="none"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12175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5" name="Google Shape;104;p4"/>
            <p:cNvSpPr/>
            <p:nvPr/>
          </p:nvSpPr>
          <p:spPr>
            <a:xfrm>
              <a:off x="359640" y="1013040"/>
              <a:ext cx="32760" cy="159120"/>
            </a:xfrm>
            <a:custGeom>
              <a:avLst/>
              <a:gdLst>
                <a:gd name="textAreaLeft" fmla="*/ 0 w 32760"/>
                <a:gd name="textAreaRight" fmla="*/ 34200 w 32760"/>
                <a:gd name="textAreaTop" fmla="*/ 0 h 159120"/>
                <a:gd name="textAreaBottom" fmla="*/ 160560 h 159120"/>
              </a:gdLst>
              <a:ahLst/>
              <a:rect l="textAreaLeft" t="textAreaTop" r="textAreaRight" b="textAreaBottom"/>
              <a:pathLst>
                <a:path fill="none"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0280" bIns="80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6" name="Google Shape;105;p4"/>
            <p:cNvSpPr/>
            <p:nvPr/>
          </p:nvSpPr>
          <p:spPr>
            <a:xfrm>
              <a:off x="295560" y="877680"/>
              <a:ext cx="245880" cy="294840"/>
            </a:xfrm>
            <a:custGeom>
              <a:avLst/>
              <a:gdLst>
                <a:gd name="textAreaLeft" fmla="*/ 0 w 245880"/>
                <a:gd name="textAreaRight" fmla="*/ 247320 w 245880"/>
                <a:gd name="textAreaTop" fmla="*/ 0 h 294840"/>
                <a:gd name="textAreaBottom" fmla="*/ 296280 h 294840"/>
              </a:gdLst>
              <a:ahLst/>
              <a:rect l="textAreaLeft" t="textAreaTop" r="textAreaRight" b="textAreaBottom"/>
              <a:pathLst>
                <a:path fill="none"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7" name="Google Shape;106;p4"/>
            <p:cNvSpPr/>
            <p:nvPr/>
          </p:nvSpPr>
          <p:spPr>
            <a:xfrm>
              <a:off x="445320" y="1013040"/>
              <a:ext cx="32760" cy="159120"/>
            </a:xfrm>
            <a:custGeom>
              <a:avLst/>
              <a:gdLst>
                <a:gd name="textAreaLeft" fmla="*/ 0 w 32760"/>
                <a:gd name="textAreaRight" fmla="*/ 34200 w 32760"/>
                <a:gd name="textAreaTop" fmla="*/ 0 h 159120"/>
                <a:gd name="textAreaBottom" fmla="*/ 160560 h 159120"/>
              </a:gdLst>
              <a:ahLst/>
              <a:rect l="textAreaLeft" t="textAreaTop" r="textAreaRight" b="textAreaBottom"/>
              <a:pathLst>
                <a:path fill="none"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0280" bIns="80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8" name="Google Shape;107;p4"/>
            <p:cNvSpPr/>
            <p:nvPr/>
          </p:nvSpPr>
          <p:spPr>
            <a:xfrm>
              <a:off x="376200" y="1007280"/>
              <a:ext cx="85320" cy="17280"/>
            </a:xfrm>
            <a:custGeom>
              <a:avLst/>
              <a:gdLst>
                <a:gd name="textAreaLeft" fmla="*/ 0 w 85320"/>
                <a:gd name="textAreaRight" fmla="*/ 86760 w 85320"/>
                <a:gd name="textAreaTop" fmla="*/ 0 h 17280"/>
                <a:gd name="textAreaBottom" fmla="*/ 18720 h 17280"/>
              </a:gdLst>
              <a:ahLst/>
              <a:rect l="textAreaLeft" t="textAreaTop" r="textAreaRight" b="textAreaBottom"/>
              <a:pathLst>
                <a:path fill="none"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9" name="Google Shape;108;p4"/>
            <p:cNvSpPr/>
            <p:nvPr/>
          </p:nvSpPr>
          <p:spPr>
            <a:xfrm>
              <a:off x="370080" y="1176120"/>
              <a:ext cx="97200" cy="360"/>
            </a:xfrm>
            <a:custGeom>
              <a:avLst/>
              <a:gdLst>
                <a:gd name="textAreaLeft" fmla="*/ 0 w 97200"/>
                <a:gd name="textAreaRight" fmla="*/ 98640 w 97200"/>
                <a:gd name="textAreaTop" fmla="*/ 0 h 360"/>
                <a:gd name="textAreaBottom" fmla="*/ 5760 h 360"/>
              </a:gdLst>
              <a:ahLst/>
              <a:rect l="textAreaLeft" t="textAreaTop" r="textAreaRight" b="textAreaBottom"/>
              <a:pathLst>
                <a:path fill="none"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80" name="Google Shape;109;p4"/>
          <p:cNvGrpSpPr/>
          <p:nvPr/>
        </p:nvGrpSpPr>
        <p:grpSpPr>
          <a:xfrm>
            <a:off x="1229400" y="3310560"/>
            <a:ext cx="341640" cy="348480"/>
            <a:chOff x="1229400" y="3310560"/>
            <a:chExt cx="341640" cy="348480"/>
          </a:xfrm>
        </p:grpSpPr>
        <p:sp>
          <p:nvSpPr>
            <p:cNvPr id="281" name="Google Shape;110;p4"/>
            <p:cNvSpPr/>
            <p:nvPr/>
          </p:nvSpPr>
          <p:spPr>
            <a:xfrm>
              <a:off x="1229400" y="3310560"/>
              <a:ext cx="263160" cy="263160"/>
            </a:xfrm>
            <a:custGeom>
              <a:avLst/>
              <a:gdLst>
                <a:gd name="textAreaLeft" fmla="*/ 0 w 263160"/>
                <a:gd name="textAreaRight" fmla="*/ 264600 w 263160"/>
                <a:gd name="textAreaTop" fmla="*/ 0 h 263160"/>
                <a:gd name="textAreaBottom" fmla="*/ 264600 h 263160"/>
              </a:gdLst>
              <a:ahLst/>
              <a:rect l="textAreaLeft" t="textAreaTop" r="textAreaRight" b="textAreaBottom"/>
              <a:pathLst>
                <a:path fill="none"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2" name="Google Shape;111;p4"/>
            <p:cNvSpPr/>
            <p:nvPr/>
          </p:nvSpPr>
          <p:spPr>
            <a:xfrm>
              <a:off x="1260360" y="3341160"/>
              <a:ext cx="201600" cy="201600"/>
            </a:xfrm>
            <a:custGeom>
              <a:avLst/>
              <a:gdLst>
                <a:gd name="textAreaLeft" fmla="*/ 0 w 201600"/>
                <a:gd name="textAreaRight" fmla="*/ 203040 w 201600"/>
                <a:gd name="textAreaTop" fmla="*/ 0 h 201600"/>
                <a:gd name="textAreaBottom" fmla="*/ 203040 h 201600"/>
              </a:gdLst>
              <a:ahLst/>
              <a:rect l="textAreaLeft" t="textAreaTop" r="textAreaRight" b="textAreaBottom"/>
              <a:pathLst>
                <a:path fill="none"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3" name="Google Shape;112;p4"/>
            <p:cNvSpPr/>
            <p:nvPr/>
          </p:nvSpPr>
          <p:spPr>
            <a:xfrm>
              <a:off x="1290240" y="3371760"/>
              <a:ext cx="69840" cy="69840"/>
            </a:xfrm>
            <a:custGeom>
              <a:avLst/>
              <a:gdLst>
                <a:gd name="textAreaLeft" fmla="*/ 0 w 69840"/>
                <a:gd name="textAreaRight" fmla="*/ 71280 w 69840"/>
                <a:gd name="textAreaTop" fmla="*/ 0 h 69840"/>
                <a:gd name="textAreaBottom" fmla="*/ 71280 h 69840"/>
              </a:gdLst>
              <a:ahLst/>
              <a:rect l="textAreaLeft" t="textAreaTop" r="textAreaRight" b="textAreaBottom"/>
              <a:pathLst>
                <a:path fill="none"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4" name="Google Shape;113;p4"/>
            <p:cNvSpPr/>
            <p:nvPr/>
          </p:nvSpPr>
          <p:spPr>
            <a:xfrm>
              <a:off x="1442880" y="3531600"/>
              <a:ext cx="128160" cy="127440"/>
            </a:xfrm>
            <a:custGeom>
              <a:avLst/>
              <a:gdLst>
                <a:gd name="textAreaLeft" fmla="*/ 0 w 128160"/>
                <a:gd name="textAreaRight" fmla="*/ 129600 w 128160"/>
                <a:gd name="textAreaTop" fmla="*/ 0 h 127440"/>
                <a:gd name="textAreaBottom" fmla="*/ 128880 h 127440"/>
              </a:gdLst>
              <a:ahLst/>
              <a:rect l="textAreaLeft" t="textAreaTop" r="textAreaRight" b="textAreaBottom"/>
              <a:pathLst>
                <a:path fill="none"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440" bIns="64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5" name="Google Shape;114;p4"/>
          <p:cNvSpPr/>
          <p:nvPr/>
        </p:nvSpPr>
        <p:spPr>
          <a:xfrm flipH="1" rot="10800000">
            <a:off x="542880" y="361332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525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6" name="Google Shape;115;p4"/>
          <p:cNvSpPr/>
          <p:nvPr/>
        </p:nvSpPr>
        <p:spPr>
          <a:xfrm flipH="1" rot="10800000">
            <a:off x="729000" y="42624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7" name="Google Shape;116;p4"/>
          <p:cNvSpPr/>
          <p:nvPr/>
        </p:nvSpPr>
        <p:spPr>
          <a:xfrm flipH="1" rot="10800000">
            <a:off x="-115200" y="3997440"/>
            <a:ext cx="818640" cy="7084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8" name="Google Shape;117;p4"/>
          <p:cNvSpPr/>
          <p:nvPr/>
        </p:nvSpPr>
        <p:spPr>
          <a:xfrm flipH="1" rot="10800000">
            <a:off x="411120" y="25992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noFill/>
          <a:ln w="1905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9" name="Google Shape;118;p4"/>
          <p:cNvSpPr/>
          <p:nvPr/>
        </p:nvSpPr>
        <p:spPr>
          <a:xfrm>
            <a:off x="828720" y="3843360"/>
            <a:ext cx="246600" cy="246600"/>
          </a:xfrm>
          <a:custGeom>
            <a:avLst/>
            <a:gdLst>
              <a:gd name="textAreaLeft" fmla="*/ 0 w 246600"/>
              <a:gd name="textAreaRight" fmla="*/ 248040 w 246600"/>
              <a:gd name="textAreaTop" fmla="*/ 0 h 246600"/>
              <a:gd name="textAreaBottom" fmla="*/ 248040 h 246600"/>
            </a:gdLst>
            <a:ahLst/>
            <a:rect l="textAreaLeft" t="textAreaTop" r="textAreaRight" b="textAreaBottom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290" name="Google Shape;119;p4"/>
          <p:cNvGrpSpPr/>
          <p:nvPr/>
        </p:nvGrpSpPr>
        <p:grpSpPr>
          <a:xfrm>
            <a:off x="66960" y="1681560"/>
            <a:ext cx="453960" cy="435600"/>
            <a:chOff x="66960" y="1681560"/>
            <a:chExt cx="453960" cy="435600"/>
          </a:xfrm>
        </p:grpSpPr>
        <p:sp>
          <p:nvSpPr>
            <p:cNvPr id="291" name="Google Shape;120;p4"/>
            <p:cNvSpPr/>
            <p:nvPr/>
          </p:nvSpPr>
          <p:spPr>
            <a:xfrm>
              <a:off x="348840" y="1681560"/>
              <a:ext cx="134640" cy="149040"/>
            </a:xfrm>
            <a:custGeom>
              <a:avLst/>
              <a:gdLst>
                <a:gd name="textAreaLeft" fmla="*/ 0 w 134640"/>
                <a:gd name="textAreaRight" fmla="*/ 136080 w 134640"/>
                <a:gd name="textAreaTop" fmla="*/ 0 h 149040"/>
                <a:gd name="textAreaBottom" fmla="*/ 150480 h 149040"/>
              </a:gdLst>
              <a:ahLst/>
              <a:rect l="textAreaLeft" t="textAreaTop" r="textAreaRight" b="textAreaBottom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240" bIns="75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2" name="Google Shape;121;p4"/>
            <p:cNvSpPr/>
            <p:nvPr/>
          </p:nvSpPr>
          <p:spPr>
            <a:xfrm>
              <a:off x="142920" y="1703880"/>
              <a:ext cx="106920" cy="123840"/>
            </a:xfrm>
            <a:custGeom>
              <a:avLst/>
              <a:gdLst>
                <a:gd name="textAreaLeft" fmla="*/ 0 w 106920"/>
                <a:gd name="textAreaRight" fmla="*/ 108360 w 106920"/>
                <a:gd name="textAreaTop" fmla="*/ 0 h 123840"/>
                <a:gd name="textAreaBottom" fmla="*/ 125280 h 123840"/>
              </a:gdLst>
              <a:ahLst/>
              <a:rect l="textAreaLeft" t="textAreaTop" r="textAreaRight" b="textAreaBottom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640" bIns="62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3" name="Google Shape;122;p4"/>
            <p:cNvSpPr/>
            <p:nvPr/>
          </p:nvSpPr>
          <p:spPr>
            <a:xfrm>
              <a:off x="66960" y="1919880"/>
              <a:ext cx="150480" cy="90720"/>
            </a:xfrm>
            <a:custGeom>
              <a:avLst/>
              <a:gdLst>
                <a:gd name="textAreaLeft" fmla="*/ 0 w 150480"/>
                <a:gd name="textAreaRight" fmla="*/ 151920 w 150480"/>
                <a:gd name="textAreaTop" fmla="*/ 0 h 90720"/>
                <a:gd name="textAreaBottom" fmla="*/ 92160 h 90720"/>
              </a:gdLst>
              <a:ahLst/>
              <a:rect l="textAreaLeft" t="textAreaTop" r="textAreaRight" b="textAreaBottom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080" bIns="46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4" name="Google Shape;123;p4"/>
            <p:cNvSpPr/>
            <p:nvPr/>
          </p:nvSpPr>
          <p:spPr>
            <a:xfrm>
              <a:off x="253080" y="1983600"/>
              <a:ext cx="73800" cy="133560"/>
            </a:xfrm>
            <a:custGeom>
              <a:avLst/>
              <a:gdLst>
                <a:gd name="textAreaLeft" fmla="*/ 0 w 73800"/>
                <a:gd name="textAreaRight" fmla="*/ 75240 w 73800"/>
                <a:gd name="textAreaTop" fmla="*/ 0 h 133560"/>
                <a:gd name="textAreaBottom" fmla="*/ 135000 h 133560"/>
              </a:gdLst>
              <a:ahLst/>
              <a:rect l="textAreaLeft" t="textAreaTop" r="textAreaRight" b="textAreaBottom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7320" bIns="67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5" name="Google Shape;124;p4"/>
            <p:cNvSpPr/>
            <p:nvPr/>
          </p:nvSpPr>
          <p:spPr>
            <a:xfrm>
              <a:off x="385920" y="1880280"/>
              <a:ext cx="135000" cy="74160"/>
            </a:xfrm>
            <a:custGeom>
              <a:avLst/>
              <a:gdLst>
                <a:gd name="textAreaLeft" fmla="*/ 0 w 135000"/>
                <a:gd name="textAreaRight" fmla="*/ 136440 w 135000"/>
                <a:gd name="textAreaTop" fmla="*/ 0 h 74160"/>
                <a:gd name="textAreaBottom" fmla="*/ 75600 h 74160"/>
              </a:gdLst>
              <a:ahLst/>
              <a:rect l="textAreaLeft" t="textAreaTop" r="textAreaRight" b="textAreaBottom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6" name="Google Shape;125;p4"/>
            <p:cNvSpPr/>
            <p:nvPr/>
          </p:nvSpPr>
          <p:spPr>
            <a:xfrm>
              <a:off x="218160" y="1814040"/>
              <a:ext cx="158400" cy="158760"/>
            </a:xfrm>
            <a:custGeom>
              <a:avLst/>
              <a:gdLst>
                <a:gd name="textAreaLeft" fmla="*/ 0 w 158400"/>
                <a:gd name="textAreaRight" fmla="*/ 159840 w 158400"/>
                <a:gd name="textAreaTop" fmla="*/ 0 h 158760"/>
                <a:gd name="textAreaBottom" fmla="*/ 160200 h 158760"/>
              </a:gdLst>
              <a:ahLst/>
              <a:rect l="textAreaLeft" t="textAreaTop" r="textAreaRight" b="textAreaBottom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920" bIns="79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7" name="Google Shape;126;p4"/>
          <p:cNvSpPr/>
          <p:nvPr/>
        </p:nvSpPr>
        <p:spPr>
          <a:xfrm>
            <a:off x="145080" y="4214520"/>
            <a:ext cx="298440" cy="271440"/>
          </a:xfrm>
          <a:custGeom>
            <a:avLst/>
            <a:gdLst>
              <a:gd name="textAreaLeft" fmla="*/ 0 w 298440"/>
              <a:gd name="textAreaRight" fmla="*/ 299880 w 298440"/>
              <a:gd name="textAreaTop" fmla="*/ 0 h 271440"/>
              <a:gd name="textAreaBottom" fmla="*/ 272880 h 271440"/>
            </a:gdLst>
            <a:ahLst/>
            <a:rect l="textAreaLeft" t="textAreaTop" r="textAreaRight" b="textAreaBottom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Google Shape;127;p4"/>
          <p:cNvSpPr/>
          <p:nvPr/>
        </p:nvSpPr>
        <p:spPr>
          <a:xfrm>
            <a:off x="93960" y="1929600"/>
            <a:ext cx="195588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0" spc="-1" strike="noStrike">
                <a:solidFill>
                  <a:srgbClr val="ffffff"/>
                </a:solidFill>
                <a:latin typeface="Nixie One"/>
                <a:ea typeface="Nixie One"/>
              </a:rPr>
              <a:t>“</a:t>
            </a:r>
            <a:endParaRPr b="0" lang="en-US" sz="1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9" name="PlaceHolder 1"/>
          <p:cNvSpPr>
            <a:spLocks noGrp="1"/>
          </p:cNvSpPr>
          <p:nvPr>
            <p:ph type="sldNum" idx="3"/>
          </p:nvPr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19bbd5"/>
                </a:solidFill>
                <a:latin typeface="Nixie One"/>
                <a:ea typeface="Nixie On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179EDEF-AE52-4341-95AA-B23BC62125F3}" type="slidenum">
              <a:rPr b="0" lang="en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130;p5"/>
          <p:cNvSpPr/>
          <p:nvPr/>
        </p:nvSpPr>
        <p:spPr>
          <a:xfrm flipH="1" rot="10800000">
            <a:off x="7663680" y="3686400"/>
            <a:ext cx="1033200" cy="894240"/>
          </a:xfrm>
          <a:custGeom>
            <a:avLst/>
            <a:gdLst>
              <a:gd name="textAreaLeft" fmla="*/ -720 w 1033200"/>
              <a:gd name="textAreaRight" fmla="*/ 1033920 w 1033200"/>
              <a:gd name="textAreaTop" fmla="*/ 0 h 894240"/>
              <a:gd name="textAreaBottom" fmla="*/ 895680 h 894240"/>
            </a:gdLst>
            <a:ahLst/>
            <a:rect l="textAreaLeft" t="textAreaTop" r="textAreaRight" b="textAreaBottom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Google Shape;131;p5"/>
          <p:cNvSpPr/>
          <p:nvPr/>
        </p:nvSpPr>
        <p:spPr>
          <a:xfrm rot="5400000">
            <a:off x="500760" y="156960"/>
            <a:ext cx="1144440" cy="1321920"/>
          </a:xfrm>
          <a:custGeom>
            <a:avLst/>
            <a:gdLst>
              <a:gd name="textAreaLeft" fmla="*/ 0 w 1144440"/>
              <a:gd name="textAreaRight" fmla="*/ 1145880 w 1144440"/>
              <a:gd name="textAreaTop" fmla="*/ 0 h 1321920"/>
              <a:gd name="textAreaBottom" fmla="*/ 1323360 h 1321920"/>
            </a:gdLst>
            <a:ahLst/>
            <a:rect l="textAreaLeft" t="textAreaTop" r="textAreaRight" b="textAreaBottom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00e2c7"/>
              </a:gs>
              <a:gs pos="100000">
                <a:srgbClr val="3393e2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Google Shape;134;p5"/>
          <p:cNvSpPr/>
          <p:nvPr/>
        </p:nvSpPr>
        <p:spPr>
          <a:xfrm flipH="1" rot="10800000">
            <a:off x="-123840" y="106020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525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1" name="Google Shape;135;p5"/>
          <p:cNvSpPr/>
          <p:nvPr/>
        </p:nvSpPr>
        <p:spPr>
          <a:xfrm flipH="1" rot="10800000">
            <a:off x="638280" y="144144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2" name="Google Shape;136;p5"/>
          <p:cNvSpPr/>
          <p:nvPr/>
        </p:nvSpPr>
        <p:spPr>
          <a:xfrm flipH="1" rot="10800000">
            <a:off x="1495080" y="-12888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7620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3" name="Google Shape;137;p5"/>
          <p:cNvSpPr/>
          <p:nvPr/>
        </p:nvSpPr>
        <p:spPr>
          <a:xfrm flipH="1" rot="10800000">
            <a:off x="327600" y="9036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Google Shape;138;p5"/>
          <p:cNvSpPr/>
          <p:nvPr/>
        </p:nvSpPr>
        <p:spPr>
          <a:xfrm flipH="1" rot="10800000">
            <a:off x="8486640" y="423216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525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5" name="Google Shape;139;p5"/>
          <p:cNvSpPr/>
          <p:nvPr/>
        </p:nvSpPr>
        <p:spPr>
          <a:xfrm flipH="1" rot="10800000">
            <a:off x="8124840" y="461700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6" name="Google Shape;140;p5"/>
          <p:cNvSpPr/>
          <p:nvPr/>
        </p:nvSpPr>
        <p:spPr>
          <a:xfrm flipH="1" rot="10800000">
            <a:off x="7821000" y="2936880"/>
            <a:ext cx="818640" cy="7084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7" name="Google Shape;141;p5"/>
          <p:cNvSpPr/>
          <p:nvPr/>
        </p:nvSpPr>
        <p:spPr>
          <a:xfrm flipH="1" rot="10800000">
            <a:off x="8486640" y="351360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noFill/>
          <a:ln w="1905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348" name="Google Shape;142;p5"/>
          <p:cNvGrpSpPr/>
          <p:nvPr/>
        </p:nvGrpSpPr>
        <p:grpSpPr>
          <a:xfrm>
            <a:off x="1729800" y="61200"/>
            <a:ext cx="349560" cy="323280"/>
            <a:chOff x="1729800" y="61200"/>
            <a:chExt cx="349560" cy="323280"/>
          </a:xfrm>
        </p:grpSpPr>
        <p:sp>
          <p:nvSpPr>
            <p:cNvPr id="349" name="Google Shape;143;p5"/>
            <p:cNvSpPr/>
            <p:nvPr/>
          </p:nvSpPr>
          <p:spPr>
            <a:xfrm>
              <a:off x="1729800" y="183960"/>
              <a:ext cx="80640" cy="182880"/>
            </a:xfrm>
            <a:custGeom>
              <a:avLst/>
              <a:gdLst>
                <a:gd name="textAreaLeft" fmla="*/ 0 w 80640"/>
                <a:gd name="textAreaRight" fmla="*/ 82080 w 80640"/>
                <a:gd name="textAreaTop" fmla="*/ 0 h 182880"/>
                <a:gd name="textAreaBottom" fmla="*/ 184320 h 182880"/>
              </a:gdLst>
              <a:ahLst/>
              <a:rect l="textAreaLeft" t="textAreaTop" r="textAreaRight" b="textAreaBottom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0" name="Google Shape;144;p5"/>
            <p:cNvSpPr/>
            <p:nvPr/>
          </p:nvSpPr>
          <p:spPr>
            <a:xfrm>
              <a:off x="1824120" y="61200"/>
              <a:ext cx="255240" cy="323280"/>
            </a:xfrm>
            <a:custGeom>
              <a:avLst/>
              <a:gdLst>
                <a:gd name="textAreaLeft" fmla="*/ 0 w 255240"/>
                <a:gd name="textAreaRight" fmla="*/ 256680 w 255240"/>
                <a:gd name="textAreaTop" fmla="*/ 0 h 323280"/>
                <a:gd name="textAreaBottom" fmla="*/ 324720 h 323280"/>
              </a:gdLst>
              <a:ahLst/>
              <a:rect l="textAreaLeft" t="textAreaTop" r="textAreaRight" b="textAreaBottom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51" name="Google Shape;145;p5"/>
          <p:cNvSpPr/>
          <p:nvPr/>
        </p:nvSpPr>
        <p:spPr>
          <a:xfrm>
            <a:off x="203040" y="1270080"/>
            <a:ext cx="164520" cy="286200"/>
          </a:xfrm>
          <a:custGeom>
            <a:avLst/>
            <a:gdLst>
              <a:gd name="textAreaLeft" fmla="*/ 0 w 164520"/>
              <a:gd name="textAreaRight" fmla="*/ 165960 w 164520"/>
              <a:gd name="textAreaTop" fmla="*/ 0 h 286200"/>
              <a:gd name="textAreaBottom" fmla="*/ 287640 h 286200"/>
            </a:gdLst>
            <a:ahLst/>
            <a:rect l="textAreaLeft" t="textAreaTop" r="textAreaRight" b="textAreaBottom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2" name="Google Shape;146;p5"/>
          <p:cNvSpPr/>
          <p:nvPr/>
        </p:nvSpPr>
        <p:spPr>
          <a:xfrm>
            <a:off x="8772840" y="4461840"/>
            <a:ext cx="246600" cy="246600"/>
          </a:xfrm>
          <a:custGeom>
            <a:avLst/>
            <a:gdLst>
              <a:gd name="textAreaLeft" fmla="*/ 0 w 246600"/>
              <a:gd name="textAreaRight" fmla="*/ 248040 w 246600"/>
              <a:gd name="textAreaTop" fmla="*/ 0 h 246600"/>
              <a:gd name="textAreaBottom" fmla="*/ 248040 h 246600"/>
            </a:gdLst>
            <a:ahLst/>
            <a:rect l="textAreaLeft" t="textAreaTop" r="textAreaRight" b="textAreaBottom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353" name="Google Shape;147;p5"/>
          <p:cNvGrpSpPr/>
          <p:nvPr/>
        </p:nvGrpSpPr>
        <p:grpSpPr>
          <a:xfrm>
            <a:off x="7354080" y="3426840"/>
            <a:ext cx="453960" cy="435600"/>
            <a:chOff x="7354080" y="3426840"/>
            <a:chExt cx="453960" cy="435600"/>
          </a:xfrm>
        </p:grpSpPr>
        <p:sp>
          <p:nvSpPr>
            <p:cNvPr id="354" name="Google Shape;148;p5"/>
            <p:cNvSpPr/>
            <p:nvPr/>
          </p:nvSpPr>
          <p:spPr>
            <a:xfrm>
              <a:off x="7635960" y="3426840"/>
              <a:ext cx="134640" cy="149040"/>
            </a:xfrm>
            <a:custGeom>
              <a:avLst/>
              <a:gdLst>
                <a:gd name="textAreaLeft" fmla="*/ 0 w 134640"/>
                <a:gd name="textAreaRight" fmla="*/ 136080 w 134640"/>
                <a:gd name="textAreaTop" fmla="*/ 0 h 149040"/>
                <a:gd name="textAreaBottom" fmla="*/ 150480 h 149040"/>
              </a:gdLst>
              <a:ahLst/>
              <a:rect l="textAreaLeft" t="textAreaTop" r="textAreaRight" b="textAreaBottom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240" bIns="75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5" name="Google Shape;149;p5"/>
            <p:cNvSpPr/>
            <p:nvPr/>
          </p:nvSpPr>
          <p:spPr>
            <a:xfrm>
              <a:off x="7429680" y="3448800"/>
              <a:ext cx="106920" cy="123840"/>
            </a:xfrm>
            <a:custGeom>
              <a:avLst/>
              <a:gdLst>
                <a:gd name="textAreaLeft" fmla="*/ 0 w 106920"/>
                <a:gd name="textAreaRight" fmla="*/ 108360 w 106920"/>
                <a:gd name="textAreaTop" fmla="*/ 0 h 123840"/>
                <a:gd name="textAreaBottom" fmla="*/ 125280 h 123840"/>
              </a:gdLst>
              <a:ahLst/>
              <a:rect l="textAreaLeft" t="textAreaTop" r="textAreaRight" b="textAreaBottom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640" bIns="62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6" name="Google Shape;150;p5"/>
            <p:cNvSpPr/>
            <p:nvPr/>
          </p:nvSpPr>
          <p:spPr>
            <a:xfrm>
              <a:off x="7354080" y="3664800"/>
              <a:ext cx="150480" cy="90720"/>
            </a:xfrm>
            <a:custGeom>
              <a:avLst/>
              <a:gdLst>
                <a:gd name="textAreaLeft" fmla="*/ 0 w 150480"/>
                <a:gd name="textAreaRight" fmla="*/ 151920 w 150480"/>
                <a:gd name="textAreaTop" fmla="*/ 0 h 90720"/>
                <a:gd name="textAreaBottom" fmla="*/ 92160 h 90720"/>
              </a:gdLst>
              <a:ahLst/>
              <a:rect l="textAreaLeft" t="textAreaTop" r="textAreaRight" b="textAreaBottom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080" bIns="46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7" name="Google Shape;151;p5"/>
            <p:cNvSpPr/>
            <p:nvPr/>
          </p:nvSpPr>
          <p:spPr>
            <a:xfrm>
              <a:off x="7540200" y="3728880"/>
              <a:ext cx="73800" cy="133560"/>
            </a:xfrm>
            <a:custGeom>
              <a:avLst/>
              <a:gdLst>
                <a:gd name="textAreaLeft" fmla="*/ 0 w 73800"/>
                <a:gd name="textAreaRight" fmla="*/ 75240 w 73800"/>
                <a:gd name="textAreaTop" fmla="*/ 0 h 133560"/>
                <a:gd name="textAreaBottom" fmla="*/ 135000 h 133560"/>
              </a:gdLst>
              <a:ahLst/>
              <a:rect l="textAreaLeft" t="textAreaTop" r="textAreaRight" b="textAreaBottom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7320" bIns="67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8" name="Google Shape;152;p5"/>
            <p:cNvSpPr/>
            <p:nvPr/>
          </p:nvSpPr>
          <p:spPr>
            <a:xfrm>
              <a:off x="7673040" y="3625200"/>
              <a:ext cx="135000" cy="74160"/>
            </a:xfrm>
            <a:custGeom>
              <a:avLst/>
              <a:gdLst>
                <a:gd name="textAreaLeft" fmla="*/ 0 w 135000"/>
                <a:gd name="textAreaRight" fmla="*/ 136440 w 135000"/>
                <a:gd name="textAreaTop" fmla="*/ 0 h 74160"/>
                <a:gd name="textAreaBottom" fmla="*/ 75600 h 74160"/>
              </a:gdLst>
              <a:ahLst/>
              <a:rect l="textAreaLeft" t="textAreaTop" r="textAreaRight" b="textAreaBottom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9" name="Google Shape;153;p5"/>
            <p:cNvSpPr/>
            <p:nvPr/>
          </p:nvSpPr>
          <p:spPr>
            <a:xfrm>
              <a:off x="7504920" y="3559320"/>
              <a:ext cx="158400" cy="158760"/>
            </a:xfrm>
            <a:custGeom>
              <a:avLst/>
              <a:gdLst>
                <a:gd name="textAreaLeft" fmla="*/ 0 w 158400"/>
                <a:gd name="textAreaRight" fmla="*/ 159840 w 158400"/>
                <a:gd name="textAreaTop" fmla="*/ 0 h 158760"/>
                <a:gd name="textAreaBottom" fmla="*/ 160200 h 158760"/>
              </a:gdLst>
              <a:ahLst/>
              <a:rect l="textAreaLeft" t="textAreaTop" r="textAreaRight" b="textAreaBottom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920" bIns="79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60" name="Google Shape;154;p5"/>
          <p:cNvSpPr/>
          <p:nvPr/>
        </p:nvSpPr>
        <p:spPr>
          <a:xfrm>
            <a:off x="8081280" y="3153960"/>
            <a:ext cx="298440" cy="271440"/>
          </a:xfrm>
          <a:custGeom>
            <a:avLst/>
            <a:gdLst>
              <a:gd name="textAreaLeft" fmla="*/ 0 w 298440"/>
              <a:gd name="textAreaRight" fmla="*/ 299880 w 298440"/>
              <a:gd name="textAreaTop" fmla="*/ 0 h 271440"/>
              <a:gd name="textAreaBottom" fmla="*/ 272880 h 271440"/>
            </a:gdLst>
            <a:ahLst/>
            <a:rect l="textAreaLeft" t="textAreaTop" r="textAreaRight" b="textAreaBottom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61" name="Google Shape;155;p5"/>
          <p:cNvGrpSpPr/>
          <p:nvPr/>
        </p:nvGrpSpPr>
        <p:grpSpPr>
          <a:xfrm>
            <a:off x="904320" y="515160"/>
            <a:ext cx="381600" cy="605880"/>
            <a:chOff x="904320" y="515160"/>
            <a:chExt cx="381600" cy="605880"/>
          </a:xfrm>
        </p:grpSpPr>
        <p:sp>
          <p:nvSpPr>
            <p:cNvPr id="362" name="Google Shape;156;p5"/>
            <p:cNvSpPr/>
            <p:nvPr/>
          </p:nvSpPr>
          <p:spPr>
            <a:xfrm>
              <a:off x="1019520" y="1044360"/>
              <a:ext cx="151200" cy="32040"/>
            </a:xfrm>
            <a:custGeom>
              <a:avLst/>
              <a:gdLst>
                <a:gd name="textAreaLeft" fmla="*/ 0 w 151200"/>
                <a:gd name="textAreaRight" fmla="*/ 152640 w 151200"/>
                <a:gd name="textAreaTop" fmla="*/ 0 h 32040"/>
                <a:gd name="textAreaBottom" fmla="*/ 33480 h 32040"/>
              </a:gdLst>
              <a:ahLst/>
              <a:rect l="textAreaLeft" t="textAreaTop" r="textAreaRight" b="textAreaBottom"/>
              <a:pathLst>
                <a:path fill="none"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3" name="Google Shape;157;p5"/>
            <p:cNvSpPr/>
            <p:nvPr/>
          </p:nvSpPr>
          <p:spPr>
            <a:xfrm>
              <a:off x="1019520" y="1009800"/>
              <a:ext cx="151200" cy="32040"/>
            </a:xfrm>
            <a:custGeom>
              <a:avLst/>
              <a:gdLst>
                <a:gd name="textAreaLeft" fmla="*/ 0 w 151200"/>
                <a:gd name="textAreaRight" fmla="*/ 152640 w 151200"/>
                <a:gd name="textAreaTop" fmla="*/ 0 h 32040"/>
                <a:gd name="textAreaBottom" fmla="*/ 33480 h 32040"/>
              </a:gdLst>
              <a:ahLst/>
              <a:rect l="textAreaLeft" t="textAreaTop" r="textAreaRight" b="textAreaBottom"/>
              <a:pathLst>
                <a:path fill="none"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4" name="Google Shape;158;p5"/>
            <p:cNvSpPr/>
            <p:nvPr/>
          </p:nvSpPr>
          <p:spPr>
            <a:xfrm>
              <a:off x="1019520" y="1077840"/>
              <a:ext cx="151200" cy="43200"/>
            </a:xfrm>
            <a:custGeom>
              <a:avLst/>
              <a:gdLst>
                <a:gd name="textAreaLeft" fmla="*/ 0 w 151200"/>
                <a:gd name="textAreaRight" fmla="*/ 152640 w 151200"/>
                <a:gd name="textAreaTop" fmla="*/ 0 h 43200"/>
                <a:gd name="textAreaBottom" fmla="*/ 44640 h 43200"/>
              </a:gdLst>
              <a:ahLst/>
              <a:rect l="textAreaLeft" t="textAreaTop" r="textAreaRight" b="textAreaBottom"/>
              <a:pathLst>
                <a:path fill="none"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5" name="Google Shape;159;p5"/>
            <p:cNvSpPr/>
            <p:nvPr/>
          </p:nvSpPr>
          <p:spPr>
            <a:xfrm>
              <a:off x="1003320" y="724680"/>
              <a:ext cx="51120" cy="247320"/>
            </a:xfrm>
            <a:custGeom>
              <a:avLst/>
              <a:gdLst>
                <a:gd name="textAreaLeft" fmla="*/ 0 w 51120"/>
                <a:gd name="textAreaRight" fmla="*/ 52560 w 51120"/>
                <a:gd name="textAreaTop" fmla="*/ 0 h 247320"/>
                <a:gd name="textAreaBottom" fmla="*/ 248760 h 247320"/>
              </a:gdLst>
              <a:ahLst/>
              <a:rect l="textAreaLeft" t="textAreaTop" r="textAreaRight" b="textAreaBottom"/>
              <a:pathLst>
                <a:path fill="none"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6" name="Google Shape;160;p5"/>
            <p:cNvSpPr/>
            <p:nvPr/>
          </p:nvSpPr>
          <p:spPr>
            <a:xfrm>
              <a:off x="904320" y="515160"/>
              <a:ext cx="381600" cy="456840"/>
            </a:xfrm>
            <a:custGeom>
              <a:avLst/>
              <a:gdLst>
                <a:gd name="textAreaLeft" fmla="*/ 0 w 381600"/>
                <a:gd name="textAreaRight" fmla="*/ 383040 w 381600"/>
                <a:gd name="textAreaTop" fmla="*/ 0 h 456840"/>
                <a:gd name="textAreaBottom" fmla="*/ 458280 h 456840"/>
              </a:gdLst>
              <a:ahLst/>
              <a:rect l="textAreaLeft" t="textAreaTop" r="textAreaRight" b="textAreaBottom"/>
              <a:pathLst>
                <a:path fill="none"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7" name="Google Shape;161;p5"/>
            <p:cNvSpPr/>
            <p:nvPr/>
          </p:nvSpPr>
          <p:spPr>
            <a:xfrm>
              <a:off x="1135800" y="724680"/>
              <a:ext cx="51120" cy="247320"/>
            </a:xfrm>
            <a:custGeom>
              <a:avLst/>
              <a:gdLst>
                <a:gd name="textAreaLeft" fmla="*/ 0 w 51120"/>
                <a:gd name="textAreaRight" fmla="*/ 52560 w 51120"/>
                <a:gd name="textAreaTop" fmla="*/ 0 h 247320"/>
                <a:gd name="textAreaBottom" fmla="*/ 248760 h 247320"/>
              </a:gdLst>
              <a:ahLst/>
              <a:rect l="textAreaLeft" t="textAreaTop" r="textAreaRight" b="textAreaBottom"/>
              <a:pathLst>
                <a:path fill="none"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8" name="Google Shape;162;p5"/>
            <p:cNvSpPr/>
            <p:nvPr/>
          </p:nvSpPr>
          <p:spPr>
            <a:xfrm>
              <a:off x="1028520" y="715680"/>
              <a:ext cx="132840" cy="27720"/>
            </a:xfrm>
            <a:custGeom>
              <a:avLst/>
              <a:gdLst>
                <a:gd name="textAreaLeft" fmla="*/ 0 w 132840"/>
                <a:gd name="textAreaRight" fmla="*/ 134280 w 132840"/>
                <a:gd name="textAreaTop" fmla="*/ 0 h 27720"/>
                <a:gd name="textAreaBottom" fmla="*/ 29160 h 27720"/>
              </a:gdLst>
              <a:ahLst/>
              <a:rect l="textAreaLeft" t="textAreaTop" r="textAreaRight" b="textAreaBottom"/>
              <a:pathLst>
                <a:path fill="none"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9" name="Google Shape;163;p5"/>
            <p:cNvSpPr/>
            <p:nvPr/>
          </p:nvSpPr>
          <p:spPr>
            <a:xfrm>
              <a:off x="1019520" y="977040"/>
              <a:ext cx="151200" cy="360"/>
            </a:xfrm>
            <a:custGeom>
              <a:avLst/>
              <a:gdLst>
                <a:gd name="textAreaLeft" fmla="*/ 0 w 151200"/>
                <a:gd name="textAreaRight" fmla="*/ 152640 w 151200"/>
                <a:gd name="textAreaTop" fmla="*/ 0 h 360"/>
                <a:gd name="textAreaBottom" fmla="*/ 5760 h 360"/>
              </a:gdLst>
              <a:ahLst/>
              <a:rect l="textAreaLeft" t="textAreaTop" r="textAreaRight" b="textAreaBottom"/>
              <a:pathLst>
                <a:path fill="none"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70" name="Google Shape;164;p5"/>
          <p:cNvGrpSpPr/>
          <p:nvPr/>
        </p:nvGrpSpPr>
        <p:grpSpPr>
          <a:xfrm>
            <a:off x="335880" y="1840680"/>
            <a:ext cx="341280" cy="348480"/>
            <a:chOff x="335880" y="1840680"/>
            <a:chExt cx="341280" cy="348480"/>
          </a:xfrm>
        </p:grpSpPr>
        <p:sp>
          <p:nvSpPr>
            <p:cNvPr id="371" name="Google Shape;165;p5"/>
            <p:cNvSpPr/>
            <p:nvPr/>
          </p:nvSpPr>
          <p:spPr>
            <a:xfrm>
              <a:off x="335880" y="1840680"/>
              <a:ext cx="263160" cy="263160"/>
            </a:xfrm>
            <a:custGeom>
              <a:avLst/>
              <a:gdLst>
                <a:gd name="textAreaLeft" fmla="*/ 0 w 263160"/>
                <a:gd name="textAreaRight" fmla="*/ 264600 w 263160"/>
                <a:gd name="textAreaTop" fmla="*/ 0 h 263160"/>
                <a:gd name="textAreaBottom" fmla="*/ 264600 h 263160"/>
              </a:gdLst>
              <a:ahLst/>
              <a:rect l="textAreaLeft" t="textAreaTop" r="textAreaRight" b="textAreaBottom"/>
              <a:pathLst>
                <a:path fill="none"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2" name="Google Shape;166;p5"/>
            <p:cNvSpPr/>
            <p:nvPr/>
          </p:nvSpPr>
          <p:spPr>
            <a:xfrm>
              <a:off x="366480" y="1871280"/>
              <a:ext cx="201600" cy="201600"/>
            </a:xfrm>
            <a:custGeom>
              <a:avLst/>
              <a:gdLst>
                <a:gd name="textAreaLeft" fmla="*/ 0 w 201600"/>
                <a:gd name="textAreaRight" fmla="*/ 203040 w 201600"/>
                <a:gd name="textAreaTop" fmla="*/ 0 h 201600"/>
                <a:gd name="textAreaBottom" fmla="*/ 203040 h 201600"/>
              </a:gdLst>
              <a:ahLst/>
              <a:rect l="textAreaLeft" t="textAreaTop" r="textAreaRight" b="textAreaBottom"/>
              <a:pathLst>
                <a:path fill="none"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3" name="Google Shape;167;p5"/>
            <p:cNvSpPr/>
            <p:nvPr/>
          </p:nvSpPr>
          <p:spPr>
            <a:xfrm>
              <a:off x="396720" y="1901880"/>
              <a:ext cx="69840" cy="69840"/>
            </a:xfrm>
            <a:custGeom>
              <a:avLst/>
              <a:gdLst>
                <a:gd name="textAreaLeft" fmla="*/ 0 w 69840"/>
                <a:gd name="textAreaRight" fmla="*/ 71280 w 69840"/>
                <a:gd name="textAreaTop" fmla="*/ 0 h 69840"/>
                <a:gd name="textAreaBottom" fmla="*/ 71280 h 69840"/>
              </a:gdLst>
              <a:ahLst/>
              <a:rect l="textAreaLeft" t="textAreaTop" r="textAreaRight" b="textAreaBottom"/>
              <a:pathLst>
                <a:path fill="none"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4" name="Google Shape;168;p5"/>
            <p:cNvSpPr/>
            <p:nvPr/>
          </p:nvSpPr>
          <p:spPr>
            <a:xfrm>
              <a:off x="549000" y="2061720"/>
              <a:ext cx="128160" cy="127440"/>
            </a:xfrm>
            <a:custGeom>
              <a:avLst/>
              <a:gdLst>
                <a:gd name="textAreaLeft" fmla="*/ 0 w 128160"/>
                <a:gd name="textAreaRight" fmla="*/ 129600 w 128160"/>
                <a:gd name="textAreaTop" fmla="*/ 0 h 127440"/>
                <a:gd name="textAreaBottom" fmla="*/ 128880 h 127440"/>
              </a:gdLst>
              <a:ahLst/>
              <a:rect l="textAreaLeft" t="textAreaTop" r="textAreaRight" b="textAreaBottom"/>
              <a:pathLst>
                <a:path fill="none"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440" bIns="64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75" name="PlaceHolder 1"/>
          <p:cNvSpPr>
            <a:spLocks noGrp="1"/>
          </p:cNvSpPr>
          <p:nvPr>
            <p:ph type="sldNum" idx="4"/>
          </p:nvPr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19bbd5"/>
                </a:solidFill>
                <a:latin typeface="Nixie One"/>
                <a:ea typeface="Nixie On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674579A-8902-4581-BBDD-60A1A6E4AA94}" type="slidenum">
              <a:rPr b="0" lang="en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171;p6"/>
          <p:cNvSpPr/>
          <p:nvPr/>
        </p:nvSpPr>
        <p:spPr>
          <a:xfrm flipH="1" rot="10800000">
            <a:off x="7663680" y="3686400"/>
            <a:ext cx="1033200" cy="894240"/>
          </a:xfrm>
          <a:custGeom>
            <a:avLst/>
            <a:gdLst>
              <a:gd name="textAreaLeft" fmla="*/ -720 w 1033200"/>
              <a:gd name="textAreaRight" fmla="*/ 1033920 w 1033200"/>
              <a:gd name="textAreaTop" fmla="*/ 0 h 894240"/>
              <a:gd name="textAreaBottom" fmla="*/ 895680 h 894240"/>
            </a:gdLst>
            <a:ahLst/>
            <a:rect l="textAreaLeft" t="textAreaTop" r="textAreaRight" b="textAreaBottom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778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5" name="Google Shape;172;p6"/>
          <p:cNvSpPr/>
          <p:nvPr/>
        </p:nvSpPr>
        <p:spPr>
          <a:xfrm rot="5400000">
            <a:off x="500760" y="156960"/>
            <a:ext cx="1144440" cy="1321920"/>
          </a:xfrm>
          <a:custGeom>
            <a:avLst/>
            <a:gdLst>
              <a:gd name="textAreaLeft" fmla="*/ 0 w 1144440"/>
              <a:gd name="textAreaRight" fmla="*/ 1145880 w 1144440"/>
              <a:gd name="textAreaTop" fmla="*/ 0 h 1321920"/>
              <a:gd name="textAreaBottom" fmla="*/ 1323360 h 1321920"/>
            </a:gdLst>
            <a:ahLst/>
            <a:rect l="textAreaLeft" t="textAreaTop" r="textAreaRight" b="textAreaBottom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00e2c7"/>
              </a:gs>
              <a:gs pos="100000">
                <a:srgbClr val="3393e2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6" name="Google Shape;176;p6"/>
          <p:cNvSpPr/>
          <p:nvPr/>
        </p:nvSpPr>
        <p:spPr>
          <a:xfrm flipH="1" rot="10800000">
            <a:off x="-123840" y="106020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525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7" name="Google Shape;177;p6"/>
          <p:cNvSpPr/>
          <p:nvPr/>
        </p:nvSpPr>
        <p:spPr>
          <a:xfrm flipH="1" rot="10800000">
            <a:off x="638280" y="144144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8" name="Google Shape;178;p6"/>
          <p:cNvSpPr/>
          <p:nvPr/>
        </p:nvSpPr>
        <p:spPr>
          <a:xfrm flipH="1" rot="10800000">
            <a:off x="1495080" y="-12888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7620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9" name="Google Shape;179;p6"/>
          <p:cNvSpPr/>
          <p:nvPr/>
        </p:nvSpPr>
        <p:spPr>
          <a:xfrm flipH="1" rot="10800000">
            <a:off x="327600" y="9036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20" name="Google Shape;180;p6"/>
          <p:cNvGrpSpPr/>
          <p:nvPr/>
        </p:nvGrpSpPr>
        <p:grpSpPr>
          <a:xfrm>
            <a:off x="1729800" y="61200"/>
            <a:ext cx="349560" cy="323280"/>
            <a:chOff x="1729800" y="61200"/>
            <a:chExt cx="349560" cy="323280"/>
          </a:xfrm>
        </p:grpSpPr>
        <p:sp>
          <p:nvSpPr>
            <p:cNvPr id="421" name="Google Shape;181;p6"/>
            <p:cNvSpPr/>
            <p:nvPr/>
          </p:nvSpPr>
          <p:spPr>
            <a:xfrm>
              <a:off x="1729800" y="183960"/>
              <a:ext cx="80640" cy="182880"/>
            </a:xfrm>
            <a:custGeom>
              <a:avLst/>
              <a:gdLst>
                <a:gd name="textAreaLeft" fmla="*/ 0 w 80640"/>
                <a:gd name="textAreaRight" fmla="*/ 82080 w 80640"/>
                <a:gd name="textAreaTop" fmla="*/ 0 h 182880"/>
                <a:gd name="textAreaBottom" fmla="*/ 184320 h 182880"/>
              </a:gdLst>
              <a:ahLst/>
              <a:rect l="textAreaLeft" t="textAreaTop" r="textAreaRight" b="textAreaBottom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22" name="Google Shape;182;p6"/>
            <p:cNvSpPr/>
            <p:nvPr/>
          </p:nvSpPr>
          <p:spPr>
            <a:xfrm>
              <a:off x="1824120" y="61200"/>
              <a:ext cx="255240" cy="323280"/>
            </a:xfrm>
            <a:custGeom>
              <a:avLst/>
              <a:gdLst>
                <a:gd name="textAreaLeft" fmla="*/ 0 w 255240"/>
                <a:gd name="textAreaRight" fmla="*/ 256680 w 255240"/>
                <a:gd name="textAreaTop" fmla="*/ 0 h 323280"/>
                <a:gd name="textAreaBottom" fmla="*/ 324720 h 323280"/>
              </a:gdLst>
              <a:ahLst/>
              <a:rect l="textAreaLeft" t="textAreaTop" r="textAreaRight" b="textAreaBottom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23" name="Google Shape;183;p6"/>
          <p:cNvSpPr/>
          <p:nvPr/>
        </p:nvSpPr>
        <p:spPr>
          <a:xfrm>
            <a:off x="203040" y="1270080"/>
            <a:ext cx="164520" cy="286200"/>
          </a:xfrm>
          <a:custGeom>
            <a:avLst/>
            <a:gdLst>
              <a:gd name="textAreaLeft" fmla="*/ 0 w 164520"/>
              <a:gd name="textAreaRight" fmla="*/ 165960 w 164520"/>
              <a:gd name="textAreaTop" fmla="*/ 0 h 286200"/>
              <a:gd name="textAreaBottom" fmla="*/ 287640 h 286200"/>
            </a:gdLst>
            <a:ahLst/>
            <a:rect l="textAreaLeft" t="textAreaTop" r="textAreaRight" b="textAreaBottom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24" name="Google Shape;184;p6"/>
          <p:cNvGrpSpPr/>
          <p:nvPr/>
        </p:nvGrpSpPr>
        <p:grpSpPr>
          <a:xfrm>
            <a:off x="904320" y="515160"/>
            <a:ext cx="381600" cy="605880"/>
            <a:chOff x="904320" y="515160"/>
            <a:chExt cx="381600" cy="605880"/>
          </a:xfrm>
        </p:grpSpPr>
        <p:sp>
          <p:nvSpPr>
            <p:cNvPr id="425" name="Google Shape;185;p6"/>
            <p:cNvSpPr/>
            <p:nvPr/>
          </p:nvSpPr>
          <p:spPr>
            <a:xfrm>
              <a:off x="1019520" y="1044360"/>
              <a:ext cx="151200" cy="32040"/>
            </a:xfrm>
            <a:custGeom>
              <a:avLst/>
              <a:gdLst>
                <a:gd name="textAreaLeft" fmla="*/ 0 w 151200"/>
                <a:gd name="textAreaRight" fmla="*/ 152640 w 151200"/>
                <a:gd name="textAreaTop" fmla="*/ 0 h 32040"/>
                <a:gd name="textAreaBottom" fmla="*/ 33480 h 32040"/>
              </a:gdLst>
              <a:ahLst/>
              <a:rect l="textAreaLeft" t="textAreaTop" r="textAreaRight" b="textAreaBottom"/>
              <a:pathLst>
                <a:path fill="none"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26" name="Google Shape;186;p6"/>
            <p:cNvSpPr/>
            <p:nvPr/>
          </p:nvSpPr>
          <p:spPr>
            <a:xfrm>
              <a:off x="1019520" y="1009800"/>
              <a:ext cx="151200" cy="32040"/>
            </a:xfrm>
            <a:custGeom>
              <a:avLst/>
              <a:gdLst>
                <a:gd name="textAreaLeft" fmla="*/ 0 w 151200"/>
                <a:gd name="textAreaRight" fmla="*/ 152640 w 151200"/>
                <a:gd name="textAreaTop" fmla="*/ 0 h 32040"/>
                <a:gd name="textAreaBottom" fmla="*/ 33480 h 32040"/>
              </a:gdLst>
              <a:ahLst/>
              <a:rect l="textAreaLeft" t="textAreaTop" r="textAreaRight" b="textAreaBottom"/>
              <a:pathLst>
                <a:path fill="none"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27" name="Google Shape;187;p6"/>
            <p:cNvSpPr/>
            <p:nvPr/>
          </p:nvSpPr>
          <p:spPr>
            <a:xfrm>
              <a:off x="1019520" y="1077840"/>
              <a:ext cx="151200" cy="43200"/>
            </a:xfrm>
            <a:custGeom>
              <a:avLst/>
              <a:gdLst>
                <a:gd name="textAreaLeft" fmla="*/ 0 w 151200"/>
                <a:gd name="textAreaRight" fmla="*/ 152640 w 151200"/>
                <a:gd name="textAreaTop" fmla="*/ 0 h 43200"/>
                <a:gd name="textAreaBottom" fmla="*/ 44640 h 43200"/>
              </a:gdLst>
              <a:ahLst/>
              <a:rect l="textAreaLeft" t="textAreaTop" r="textAreaRight" b="textAreaBottom"/>
              <a:pathLst>
                <a:path fill="none"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28" name="Google Shape;188;p6"/>
            <p:cNvSpPr/>
            <p:nvPr/>
          </p:nvSpPr>
          <p:spPr>
            <a:xfrm>
              <a:off x="1003320" y="724680"/>
              <a:ext cx="51120" cy="247320"/>
            </a:xfrm>
            <a:custGeom>
              <a:avLst/>
              <a:gdLst>
                <a:gd name="textAreaLeft" fmla="*/ 0 w 51120"/>
                <a:gd name="textAreaRight" fmla="*/ 52560 w 51120"/>
                <a:gd name="textAreaTop" fmla="*/ 0 h 247320"/>
                <a:gd name="textAreaBottom" fmla="*/ 248760 h 247320"/>
              </a:gdLst>
              <a:ahLst/>
              <a:rect l="textAreaLeft" t="textAreaTop" r="textAreaRight" b="textAreaBottom"/>
              <a:pathLst>
                <a:path fill="none"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29" name="Google Shape;189;p6"/>
            <p:cNvSpPr/>
            <p:nvPr/>
          </p:nvSpPr>
          <p:spPr>
            <a:xfrm>
              <a:off x="904320" y="515160"/>
              <a:ext cx="381600" cy="456840"/>
            </a:xfrm>
            <a:custGeom>
              <a:avLst/>
              <a:gdLst>
                <a:gd name="textAreaLeft" fmla="*/ 0 w 381600"/>
                <a:gd name="textAreaRight" fmla="*/ 383040 w 381600"/>
                <a:gd name="textAreaTop" fmla="*/ 0 h 456840"/>
                <a:gd name="textAreaBottom" fmla="*/ 458280 h 456840"/>
              </a:gdLst>
              <a:ahLst/>
              <a:rect l="textAreaLeft" t="textAreaTop" r="textAreaRight" b="textAreaBottom"/>
              <a:pathLst>
                <a:path fill="none"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0" name="Google Shape;190;p6"/>
            <p:cNvSpPr/>
            <p:nvPr/>
          </p:nvSpPr>
          <p:spPr>
            <a:xfrm>
              <a:off x="1135800" y="724680"/>
              <a:ext cx="51120" cy="247320"/>
            </a:xfrm>
            <a:custGeom>
              <a:avLst/>
              <a:gdLst>
                <a:gd name="textAreaLeft" fmla="*/ 0 w 51120"/>
                <a:gd name="textAreaRight" fmla="*/ 52560 w 51120"/>
                <a:gd name="textAreaTop" fmla="*/ 0 h 247320"/>
                <a:gd name="textAreaBottom" fmla="*/ 248760 h 247320"/>
              </a:gdLst>
              <a:ahLst/>
              <a:rect l="textAreaLeft" t="textAreaTop" r="textAreaRight" b="textAreaBottom"/>
              <a:pathLst>
                <a:path fill="none"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1" name="Google Shape;191;p6"/>
            <p:cNvSpPr/>
            <p:nvPr/>
          </p:nvSpPr>
          <p:spPr>
            <a:xfrm>
              <a:off x="1028520" y="715680"/>
              <a:ext cx="132840" cy="27720"/>
            </a:xfrm>
            <a:custGeom>
              <a:avLst/>
              <a:gdLst>
                <a:gd name="textAreaLeft" fmla="*/ 0 w 132840"/>
                <a:gd name="textAreaRight" fmla="*/ 134280 w 132840"/>
                <a:gd name="textAreaTop" fmla="*/ 0 h 27720"/>
                <a:gd name="textAreaBottom" fmla="*/ 29160 h 27720"/>
              </a:gdLst>
              <a:ahLst/>
              <a:rect l="textAreaLeft" t="textAreaTop" r="textAreaRight" b="textAreaBottom"/>
              <a:pathLst>
                <a:path fill="none"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2" name="Google Shape;192;p6"/>
            <p:cNvSpPr/>
            <p:nvPr/>
          </p:nvSpPr>
          <p:spPr>
            <a:xfrm>
              <a:off x="1019520" y="977040"/>
              <a:ext cx="151200" cy="360"/>
            </a:xfrm>
            <a:custGeom>
              <a:avLst/>
              <a:gdLst>
                <a:gd name="textAreaLeft" fmla="*/ 0 w 151200"/>
                <a:gd name="textAreaRight" fmla="*/ 152640 w 151200"/>
                <a:gd name="textAreaTop" fmla="*/ 0 h 360"/>
                <a:gd name="textAreaBottom" fmla="*/ 5760 h 360"/>
              </a:gdLst>
              <a:ahLst/>
              <a:rect l="textAreaLeft" t="textAreaTop" r="textAreaRight" b="textAreaBottom"/>
              <a:pathLst>
                <a:path fill="none"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33" name="Google Shape;193;p6"/>
          <p:cNvGrpSpPr/>
          <p:nvPr/>
        </p:nvGrpSpPr>
        <p:grpSpPr>
          <a:xfrm>
            <a:off x="335880" y="1840680"/>
            <a:ext cx="341280" cy="348480"/>
            <a:chOff x="335880" y="1840680"/>
            <a:chExt cx="341280" cy="348480"/>
          </a:xfrm>
        </p:grpSpPr>
        <p:sp>
          <p:nvSpPr>
            <p:cNvPr id="434" name="Google Shape;194;p6"/>
            <p:cNvSpPr/>
            <p:nvPr/>
          </p:nvSpPr>
          <p:spPr>
            <a:xfrm>
              <a:off x="335880" y="1840680"/>
              <a:ext cx="263160" cy="263160"/>
            </a:xfrm>
            <a:custGeom>
              <a:avLst/>
              <a:gdLst>
                <a:gd name="textAreaLeft" fmla="*/ 0 w 263160"/>
                <a:gd name="textAreaRight" fmla="*/ 264600 w 263160"/>
                <a:gd name="textAreaTop" fmla="*/ 0 h 263160"/>
                <a:gd name="textAreaBottom" fmla="*/ 264600 h 263160"/>
              </a:gdLst>
              <a:ahLst/>
              <a:rect l="textAreaLeft" t="textAreaTop" r="textAreaRight" b="textAreaBottom"/>
              <a:pathLst>
                <a:path fill="none"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5" name="Google Shape;195;p6"/>
            <p:cNvSpPr/>
            <p:nvPr/>
          </p:nvSpPr>
          <p:spPr>
            <a:xfrm>
              <a:off x="366480" y="1871280"/>
              <a:ext cx="201600" cy="201600"/>
            </a:xfrm>
            <a:custGeom>
              <a:avLst/>
              <a:gdLst>
                <a:gd name="textAreaLeft" fmla="*/ 0 w 201600"/>
                <a:gd name="textAreaRight" fmla="*/ 203040 w 201600"/>
                <a:gd name="textAreaTop" fmla="*/ 0 h 201600"/>
                <a:gd name="textAreaBottom" fmla="*/ 203040 h 201600"/>
              </a:gdLst>
              <a:ahLst/>
              <a:rect l="textAreaLeft" t="textAreaTop" r="textAreaRight" b="textAreaBottom"/>
              <a:pathLst>
                <a:path fill="none"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6" name="Google Shape;196;p6"/>
            <p:cNvSpPr/>
            <p:nvPr/>
          </p:nvSpPr>
          <p:spPr>
            <a:xfrm>
              <a:off x="396720" y="1901880"/>
              <a:ext cx="69840" cy="69840"/>
            </a:xfrm>
            <a:custGeom>
              <a:avLst/>
              <a:gdLst>
                <a:gd name="textAreaLeft" fmla="*/ 0 w 69840"/>
                <a:gd name="textAreaRight" fmla="*/ 71280 w 69840"/>
                <a:gd name="textAreaTop" fmla="*/ 0 h 69840"/>
                <a:gd name="textAreaBottom" fmla="*/ 71280 h 69840"/>
              </a:gdLst>
              <a:ahLst/>
              <a:rect l="textAreaLeft" t="textAreaTop" r="textAreaRight" b="textAreaBottom"/>
              <a:pathLst>
                <a:path fill="none"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7" name="Google Shape;197;p6"/>
            <p:cNvSpPr/>
            <p:nvPr/>
          </p:nvSpPr>
          <p:spPr>
            <a:xfrm>
              <a:off x="549000" y="2061720"/>
              <a:ext cx="128160" cy="127440"/>
            </a:xfrm>
            <a:custGeom>
              <a:avLst/>
              <a:gdLst>
                <a:gd name="textAreaLeft" fmla="*/ 0 w 128160"/>
                <a:gd name="textAreaRight" fmla="*/ 129600 w 128160"/>
                <a:gd name="textAreaTop" fmla="*/ 0 h 127440"/>
                <a:gd name="textAreaBottom" fmla="*/ 128880 h 127440"/>
              </a:gdLst>
              <a:ahLst/>
              <a:rect l="textAreaLeft" t="textAreaTop" r="textAreaRight" b="textAreaBottom"/>
              <a:pathLst>
                <a:path fill="none"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440" bIns="64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38" name="Google Shape;198;p6"/>
          <p:cNvSpPr/>
          <p:nvPr/>
        </p:nvSpPr>
        <p:spPr>
          <a:xfrm flipH="1" rot="10800000">
            <a:off x="8486640" y="4232160"/>
            <a:ext cx="818640" cy="708840"/>
          </a:xfrm>
          <a:prstGeom prst="hexagon">
            <a:avLst>
              <a:gd name="adj" fmla="val 28678"/>
              <a:gd name="vf" fmla="val 115470"/>
            </a:avLst>
          </a:prstGeom>
          <a:noFill/>
          <a:ln w="9525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9" name="Google Shape;199;p6"/>
          <p:cNvSpPr/>
          <p:nvPr/>
        </p:nvSpPr>
        <p:spPr>
          <a:xfrm flipH="1" rot="10800000">
            <a:off x="8124840" y="4617000"/>
            <a:ext cx="427320" cy="3697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0" name="Google Shape;200;p6"/>
          <p:cNvSpPr/>
          <p:nvPr/>
        </p:nvSpPr>
        <p:spPr>
          <a:xfrm flipH="1" rot="10800000">
            <a:off x="7821000" y="2936880"/>
            <a:ext cx="818640" cy="7084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1" name="Google Shape;201;p6"/>
          <p:cNvSpPr/>
          <p:nvPr/>
        </p:nvSpPr>
        <p:spPr>
          <a:xfrm flipH="1" rot="10800000">
            <a:off x="8486640" y="3513600"/>
            <a:ext cx="357480" cy="309240"/>
          </a:xfrm>
          <a:prstGeom prst="hexagon">
            <a:avLst>
              <a:gd name="adj" fmla="val 28678"/>
              <a:gd name="vf" fmla="val 115470"/>
            </a:avLst>
          </a:prstGeom>
          <a:noFill/>
          <a:ln w="1905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2" name="Google Shape;202;p6"/>
          <p:cNvSpPr/>
          <p:nvPr/>
        </p:nvSpPr>
        <p:spPr>
          <a:xfrm>
            <a:off x="8772840" y="4461840"/>
            <a:ext cx="246600" cy="246600"/>
          </a:xfrm>
          <a:custGeom>
            <a:avLst/>
            <a:gdLst>
              <a:gd name="textAreaLeft" fmla="*/ 0 w 246600"/>
              <a:gd name="textAreaRight" fmla="*/ 248040 w 246600"/>
              <a:gd name="textAreaTop" fmla="*/ 0 h 246600"/>
              <a:gd name="textAreaBottom" fmla="*/ 248040 h 246600"/>
            </a:gdLst>
            <a:ahLst/>
            <a:rect l="textAreaLeft" t="textAreaTop" r="textAreaRight" b="textAreaBottom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443" name="Google Shape;203;p6"/>
          <p:cNvGrpSpPr/>
          <p:nvPr/>
        </p:nvGrpSpPr>
        <p:grpSpPr>
          <a:xfrm>
            <a:off x="7354080" y="3426840"/>
            <a:ext cx="453960" cy="435600"/>
            <a:chOff x="7354080" y="3426840"/>
            <a:chExt cx="453960" cy="435600"/>
          </a:xfrm>
        </p:grpSpPr>
        <p:sp>
          <p:nvSpPr>
            <p:cNvPr id="444" name="Google Shape;204;p6"/>
            <p:cNvSpPr/>
            <p:nvPr/>
          </p:nvSpPr>
          <p:spPr>
            <a:xfrm>
              <a:off x="7635960" y="3426840"/>
              <a:ext cx="134640" cy="149040"/>
            </a:xfrm>
            <a:custGeom>
              <a:avLst/>
              <a:gdLst>
                <a:gd name="textAreaLeft" fmla="*/ 0 w 134640"/>
                <a:gd name="textAreaRight" fmla="*/ 136080 w 134640"/>
                <a:gd name="textAreaTop" fmla="*/ 0 h 149040"/>
                <a:gd name="textAreaBottom" fmla="*/ 150480 h 149040"/>
              </a:gdLst>
              <a:ahLst/>
              <a:rect l="textAreaLeft" t="textAreaTop" r="textAreaRight" b="textAreaBottom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240" bIns="75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45" name="Google Shape;205;p6"/>
            <p:cNvSpPr/>
            <p:nvPr/>
          </p:nvSpPr>
          <p:spPr>
            <a:xfrm>
              <a:off x="7429680" y="3448800"/>
              <a:ext cx="106920" cy="123840"/>
            </a:xfrm>
            <a:custGeom>
              <a:avLst/>
              <a:gdLst>
                <a:gd name="textAreaLeft" fmla="*/ 0 w 106920"/>
                <a:gd name="textAreaRight" fmla="*/ 108360 w 106920"/>
                <a:gd name="textAreaTop" fmla="*/ 0 h 123840"/>
                <a:gd name="textAreaBottom" fmla="*/ 125280 h 123840"/>
              </a:gdLst>
              <a:ahLst/>
              <a:rect l="textAreaLeft" t="textAreaTop" r="textAreaRight" b="textAreaBottom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640" bIns="62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46" name="Google Shape;206;p6"/>
            <p:cNvSpPr/>
            <p:nvPr/>
          </p:nvSpPr>
          <p:spPr>
            <a:xfrm>
              <a:off x="7354080" y="3664800"/>
              <a:ext cx="150480" cy="90720"/>
            </a:xfrm>
            <a:custGeom>
              <a:avLst/>
              <a:gdLst>
                <a:gd name="textAreaLeft" fmla="*/ 0 w 150480"/>
                <a:gd name="textAreaRight" fmla="*/ 151920 w 150480"/>
                <a:gd name="textAreaTop" fmla="*/ 0 h 90720"/>
                <a:gd name="textAreaBottom" fmla="*/ 92160 h 90720"/>
              </a:gdLst>
              <a:ahLst/>
              <a:rect l="textAreaLeft" t="textAreaTop" r="textAreaRight" b="textAreaBottom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080" bIns="46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47" name="Google Shape;207;p6"/>
            <p:cNvSpPr/>
            <p:nvPr/>
          </p:nvSpPr>
          <p:spPr>
            <a:xfrm>
              <a:off x="7540200" y="3728880"/>
              <a:ext cx="73800" cy="133560"/>
            </a:xfrm>
            <a:custGeom>
              <a:avLst/>
              <a:gdLst>
                <a:gd name="textAreaLeft" fmla="*/ 0 w 73800"/>
                <a:gd name="textAreaRight" fmla="*/ 75240 w 73800"/>
                <a:gd name="textAreaTop" fmla="*/ 0 h 133560"/>
                <a:gd name="textAreaBottom" fmla="*/ 135000 h 133560"/>
              </a:gdLst>
              <a:ahLst/>
              <a:rect l="textAreaLeft" t="textAreaTop" r="textAreaRight" b="textAreaBottom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7320" bIns="67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48" name="Google Shape;208;p6"/>
            <p:cNvSpPr/>
            <p:nvPr/>
          </p:nvSpPr>
          <p:spPr>
            <a:xfrm>
              <a:off x="7673040" y="3625200"/>
              <a:ext cx="135000" cy="74160"/>
            </a:xfrm>
            <a:custGeom>
              <a:avLst/>
              <a:gdLst>
                <a:gd name="textAreaLeft" fmla="*/ 0 w 135000"/>
                <a:gd name="textAreaRight" fmla="*/ 136440 w 135000"/>
                <a:gd name="textAreaTop" fmla="*/ 0 h 74160"/>
                <a:gd name="textAreaBottom" fmla="*/ 75600 h 74160"/>
              </a:gdLst>
              <a:ahLst/>
              <a:rect l="textAreaLeft" t="textAreaTop" r="textAreaRight" b="textAreaBottom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49" name="Google Shape;209;p6"/>
            <p:cNvSpPr/>
            <p:nvPr/>
          </p:nvSpPr>
          <p:spPr>
            <a:xfrm>
              <a:off x="7504920" y="3559320"/>
              <a:ext cx="158400" cy="158760"/>
            </a:xfrm>
            <a:custGeom>
              <a:avLst/>
              <a:gdLst>
                <a:gd name="textAreaLeft" fmla="*/ 0 w 158400"/>
                <a:gd name="textAreaRight" fmla="*/ 159840 w 158400"/>
                <a:gd name="textAreaTop" fmla="*/ 0 h 158760"/>
                <a:gd name="textAreaBottom" fmla="*/ 160200 h 158760"/>
              </a:gdLst>
              <a:ahLst/>
              <a:rect l="textAreaLeft" t="textAreaTop" r="textAreaRight" b="textAreaBottom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920" bIns="79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50" name="Google Shape;210;p6"/>
          <p:cNvSpPr/>
          <p:nvPr/>
        </p:nvSpPr>
        <p:spPr>
          <a:xfrm>
            <a:off x="8081280" y="3153960"/>
            <a:ext cx="298440" cy="271440"/>
          </a:xfrm>
          <a:custGeom>
            <a:avLst/>
            <a:gdLst>
              <a:gd name="textAreaLeft" fmla="*/ 0 w 298440"/>
              <a:gd name="textAreaRight" fmla="*/ 299880 w 298440"/>
              <a:gd name="textAreaTop" fmla="*/ 0 h 271440"/>
              <a:gd name="textAreaBottom" fmla="*/ 272880 h 271440"/>
            </a:gdLst>
            <a:ahLst/>
            <a:rect l="textAreaLeft" t="textAreaTop" r="textAreaRight" b="textAreaBottom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06080" indent="-30456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12160" indent="-30456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18240" indent="-27072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624320" indent="-20304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030400" indent="-20304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436480" indent="-20304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2842560" indent="-20304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06080" indent="-30456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12160" indent="-30456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18240" indent="-27072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624320" indent="-20304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030400" indent="-20304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436480" indent="-20304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2842560" indent="-20304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sldNum" idx="5"/>
          </p:nvPr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19bbd5"/>
                </a:solidFill>
                <a:latin typeface="Nixie One"/>
                <a:ea typeface="Nixie On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2006C86-D1C1-48C1-B57D-663C1F92C175}" type="slidenum">
              <a:rPr b="0" lang="en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7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609840" y="1702440"/>
            <a:ext cx="7824600" cy="2750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900" spc="-1" strike="noStrike">
                <a:solidFill>
                  <a:srgbClr val="fffbf0"/>
                </a:solidFill>
                <a:highlight>
                  <a:srgbClr val="000000"/>
                </a:highlight>
                <a:latin typeface="Times New Roman"/>
                <a:ea typeface="Times New Roman"/>
              </a:rPr>
              <a:t>Department of Computer Science &amp; Engineering Artificial Intelligence &amp; Machine Learning</a:t>
            </a:r>
            <a:br>
              <a:rPr sz="1300"/>
            </a:br>
            <a:r>
              <a:rPr b="1" lang="en" sz="2100" spc="-1" strike="noStrike">
                <a:solidFill>
                  <a:srgbClr val="fffbf0"/>
                </a:solidFill>
                <a:highlight>
                  <a:srgbClr val="000000"/>
                </a:highlight>
                <a:latin typeface="Times New Roman"/>
                <a:ea typeface="Times New Roman"/>
              </a:rPr>
              <a:t>A.P. Shah Institute of Technology</a:t>
            </a:r>
            <a:br>
              <a:rPr sz="1300"/>
            </a:br>
            <a:r>
              <a:rPr b="1" lang="en" sz="2100" spc="-1" strike="noStrike">
                <a:solidFill>
                  <a:srgbClr val="fffbf0"/>
                </a:solidFill>
                <a:highlight>
                  <a:srgbClr val="000000"/>
                </a:highlight>
                <a:latin typeface="Times New Roman"/>
                <a:ea typeface="Times New Roman"/>
              </a:rPr>
              <a:t>G.B.Road, Kasarvadavli, Thane(W), Mumbai-400615</a:t>
            </a:r>
            <a:br>
              <a:rPr sz="1300"/>
            </a:br>
            <a:r>
              <a:rPr b="1" lang="en" sz="2100" spc="-1" strike="noStrike">
                <a:solidFill>
                  <a:srgbClr val="fffbf0"/>
                </a:solidFill>
                <a:highlight>
                  <a:srgbClr val="000000"/>
                </a:highlight>
                <a:latin typeface="Times New Roman"/>
                <a:ea typeface="Times New Roman"/>
              </a:rPr>
              <a:t>UNIVERSITY OF MUMBAI</a:t>
            </a:r>
            <a:br>
              <a:rPr sz="1300"/>
            </a:br>
            <a:r>
              <a:rPr b="1" lang="en" sz="3200" spc="-1" strike="noStrike">
                <a:solidFill>
                  <a:srgbClr val="fffbf0"/>
                </a:solidFill>
                <a:highlight>
                  <a:srgbClr val="000000"/>
                </a:highlight>
                <a:latin typeface="Times New Roman"/>
                <a:ea typeface="Times New Roman"/>
              </a:rPr>
              <a:t>Academic Year 2023-2024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 useBgFill="1">
        <p:nvSpPr>
          <p:cNvPr id="492" name=""/>
          <p:cNvSpPr/>
          <p:nvPr/>
        </p:nvSpPr>
        <p:spPr>
          <a:xfrm>
            <a:off x="2286000" y="0"/>
            <a:ext cx="4114800" cy="1828800"/>
          </a:xfrm>
          <a:prstGeom prst="flowChartProcess">
            <a:avLst/>
          </a:prstGeom>
          <a:ln w="0">
            <a:solidFill>
              <a:srgbClr val="007163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93" name="Google Shape;338;p11" descr=""/>
          <p:cNvPicPr/>
          <p:nvPr/>
        </p:nvPicPr>
        <p:blipFill>
          <a:blip r:embed="rId1"/>
          <a:stretch/>
        </p:blipFill>
        <p:spPr>
          <a:xfrm>
            <a:off x="2743200" y="0"/>
            <a:ext cx="3204720" cy="18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Num" idx="12"/>
          </p:nvPr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19bbd5"/>
                </a:solidFill>
                <a:latin typeface="Nixie One"/>
                <a:ea typeface="Nixie On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B37998B-387C-4818-BFAC-6E96CCBCE451}" type="slidenum">
              <a:rPr b="0" lang="en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40" name="" descr=""/>
          <p:cNvPicPr/>
          <p:nvPr/>
        </p:nvPicPr>
        <p:blipFill>
          <a:blip r:embed="rId1"/>
          <a:stretch/>
        </p:blipFill>
        <p:spPr>
          <a:xfrm>
            <a:off x="0" y="20520"/>
            <a:ext cx="9142920" cy="51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Num" idx="13"/>
          </p:nvPr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19bbd5"/>
                </a:solidFill>
                <a:latin typeface="Nixie One"/>
                <a:ea typeface="Nixie On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320136D-0EE9-478B-B391-9BE2E36E3CE3}" type="slidenum">
              <a:rPr b="0" lang="en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42" name="" descr=""/>
          <p:cNvPicPr/>
          <p:nvPr/>
        </p:nvPicPr>
        <p:blipFill>
          <a:blip r:embed="rId1"/>
          <a:stretch/>
        </p:blipFill>
        <p:spPr>
          <a:xfrm>
            <a:off x="0" y="30960"/>
            <a:ext cx="4220280" cy="2253960"/>
          </a:xfrm>
          <a:prstGeom prst="rect">
            <a:avLst/>
          </a:prstGeom>
          <a:ln w="0">
            <a:noFill/>
          </a:ln>
        </p:spPr>
      </p:pic>
      <p:pic>
        <p:nvPicPr>
          <p:cNvPr id="543" name="" descr=""/>
          <p:cNvPicPr/>
          <p:nvPr/>
        </p:nvPicPr>
        <p:blipFill>
          <a:blip r:embed="rId2"/>
          <a:stretch/>
        </p:blipFill>
        <p:spPr>
          <a:xfrm>
            <a:off x="0" y="2216880"/>
            <a:ext cx="9142560" cy="292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Num" idx="14"/>
          </p:nvPr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19bbd5"/>
                </a:solidFill>
                <a:latin typeface="Nixie One"/>
                <a:ea typeface="Nixie On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065CDB8-8C32-4F85-8A54-EA423E8336AB}" type="slidenum">
              <a:rPr b="0" lang="en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5" name="Google Shape;416;p20"/>
          <p:cNvSpPr/>
          <p:nvPr/>
        </p:nvSpPr>
        <p:spPr>
          <a:xfrm>
            <a:off x="3060360" y="-85680"/>
            <a:ext cx="4939560" cy="77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algn="just">
              <a:lnSpc>
                <a:spcPct val="107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1" lang="en" sz="3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Conclusion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6" name="Google Shape;417;p20"/>
          <p:cNvSpPr/>
          <p:nvPr/>
        </p:nvSpPr>
        <p:spPr>
          <a:xfrm>
            <a:off x="1828800" y="531360"/>
            <a:ext cx="6135840" cy="31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43080" algn="just">
              <a:lnSpc>
                <a:spcPct val="100000"/>
              </a:lnSpc>
              <a:buClr>
                <a:srgbClr val="ffffff"/>
              </a:buClr>
              <a:buFont typeface="Times New Roman"/>
              <a:buAutoNum type="arabicPeriod"/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In conclusion, a face detection attendance system is a powerful and efficient solution for organizations and institutions to track attendance accurately and securely.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 algn="just">
              <a:lnSpc>
                <a:spcPct val="100000"/>
              </a:lnSpc>
              <a:buClr>
                <a:srgbClr val="ffffff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By leveraging advanced face detection and recognition algorithms, the system offers real-time monitoring, biometric authentication, and seamless integration with existing systems.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 algn="just">
              <a:lnSpc>
                <a:spcPct val="100000"/>
              </a:lnSpc>
              <a:buClr>
                <a:srgbClr val="ffffff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It simplifies attendance management processes, reduces errors, and provides reliable attendance records.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 algn="just">
              <a:lnSpc>
                <a:spcPct val="100000"/>
              </a:lnSpc>
              <a:buClr>
                <a:srgbClr val="ffffff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Overall, a face detection attendance system enhances efficiency, accuracy, and convenience in attendance tracking, making it an invaluable tool for modern organizations.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Num" idx="15"/>
          </p:nvPr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19bbd5"/>
                </a:solidFill>
                <a:latin typeface="Nixie One"/>
                <a:ea typeface="Nixie On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53C7A15-2622-49E5-A0C8-5C1D50412D35}" type="slidenum">
              <a:rPr b="0" lang="en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8" name="Google Shape;423;p21"/>
          <p:cNvSpPr/>
          <p:nvPr/>
        </p:nvSpPr>
        <p:spPr>
          <a:xfrm>
            <a:off x="1922400" y="1557360"/>
            <a:ext cx="5499000" cy="11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chemeClr val="dk1"/>
                </a:solidFill>
                <a:latin typeface="Muli"/>
                <a:ea typeface="Muli"/>
              </a:rPr>
              <a:t>   </a:t>
            </a:r>
            <a:r>
              <a:rPr b="0" lang="en" sz="6000" spc="-1" strike="noStrike">
                <a:solidFill>
                  <a:schemeClr val="dk1"/>
                </a:solidFill>
                <a:latin typeface="Muli"/>
                <a:ea typeface="Muli"/>
              </a:rPr>
              <a:t>Thank you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2057400" y="955440"/>
            <a:ext cx="5790600" cy="64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 </a:t>
            </a:r>
            <a:r>
              <a:rPr b="0" lang="en" sz="4000" spc="-1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Attendance using face</a:t>
            </a:r>
            <a:r>
              <a:rPr b="0" lang="en" sz="4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                </a:t>
            </a:r>
            <a:r>
              <a:rPr b="0" lang="en" sz="4000" spc="-1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recognition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5" name="Google Shape;344;p12"/>
          <p:cNvSpPr/>
          <p:nvPr/>
        </p:nvSpPr>
        <p:spPr>
          <a:xfrm>
            <a:off x="1732680" y="1744560"/>
            <a:ext cx="3189960" cy="27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6" name="Google Shape;345;p12"/>
          <p:cNvSpPr/>
          <p:nvPr/>
        </p:nvSpPr>
        <p:spPr>
          <a:xfrm>
            <a:off x="5356080" y="1744560"/>
            <a:ext cx="3329640" cy="27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7" name="Google Shape;346;p12"/>
          <p:cNvSpPr/>
          <p:nvPr/>
        </p:nvSpPr>
        <p:spPr>
          <a:xfrm>
            <a:off x="1732680" y="3981960"/>
            <a:ext cx="6952680" cy="8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ldNum" idx="6"/>
          </p:nvPr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19bbd5"/>
                </a:solidFill>
                <a:latin typeface="Nixie One"/>
                <a:ea typeface="Nixie On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780A4C1-2B1D-4A0E-9B9B-9E3715756C1F}" type="slidenum">
              <a:rPr b="0" lang="en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9" name="Google Shape;348;p12"/>
          <p:cNvSpPr/>
          <p:nvPr/>
        </p:nvSpPr>
        <p:spPr>
          <a:xfrm>
            <a:off x="677520" y="1972440"/>
            <a:ext cx="7718760" cy="29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aef"/>
                </a:solidFill>
                <a:latin typeface="Times New Roman"/>
                <a:ea typeface="Times New Roman"/>
              </a:rPr>
              <a:t>Computer Science &amp; Engineering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8000"/>
              </a:lnSpc>
              <a:spcBef>
                <a:spcPts val="28"/>
              </a:spcBef>
              <a:tabLst>
                <a:tab algn="l" pos="0"/>
              </a:tabLst>
            </a:pPr>
            <a:r>
              <a:rPr b="1" lang="en" sz="2400" spc="-1" strike="noStrike">
                <a:solidFill>
                  <a:srgbClr val="fffaef"/>
                </a:solidFill>
                <a:latin typeface="Times New Roman"/>
                <a:ea typeface="Times New Roman"/>
              </a:rPr>
              <a:t>   </a:t>
            </a:r>
            <a:r>
              <a:rPr b="1" lang="en" sz="2400" spc="-1" strike="noStrike">
                <a:solidFill>
                  <a:srgbClr val="fffaef"/>
                </a:solidFill>
                <a:latin typeface="Times New Roman"/>
                <a:ea typeface="Times New Roman"/>
              </a:rPr>
              <a:t>Artificial Intelligence and Machine Learning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8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aef"/>
                </a:solidFill>
                <a:latin typeface="Times New Roman"/>
                <a:ea typeface="Times New Roman"/>
              </a:rPr>
              <a:t>By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aef"/>
                </a:solidFill>
                <a:latin typeface="Times New Roman"/>
                <a:ea typeface="Times New Roman"/>
              </a:rPr>
              <a:t>  </a:t>
            </a:r>
            <a:r>
              <a:rPr b="0" lang="en" sz="2400" spc="-1" strike="noStrike">
                <a:solidFill>
                  <a:srgbClr val="fffaef"/>
                </a:solidFill>
                <a:latin typeface="Times New Roman"/>
                <a:ea typeface="Times New Roman"/>
              </a:rPr>
              <a:t>Ayush Kargutkar(21106042)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aef"/>
                </a:solidFill>
                <a:latin typeface="Times New Roman"/>
                <a:ea typeface="Times New Roman"/>
              </a:rPr>
              <a:t>     </a:t>
            </a:r>
            <a:r>
              <a:rPr b="0" lang="en" sz="2400" spc="-1" strike="noStrike">
                <a:solidFill>
                  <a:srgbClr val="fffaef"/>
                </a:solidFill>
                <a:latin typeface="Times New Roman"/>
                <a:ea typeface="Times New Roman"/>
              </a:rPr>
              <a:t>Prabudh Gaikwad (21106038)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aef"/>
                </a:solidFill>
                <a:latin typeface="Times New Roman"/>
                <a:ea typeface="Times New Roman"/>
              </a:rPr>
              <a:t>Maviya Bubere(21106022)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" algn="ctr">
              <a:lnSpc>
                <a:spcPct val="100000"/>
              </a:lnSpc>
              <a:spcBef>
                <a:spcPts val="28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aef"/>
                </a:solidFill>
                <a:latin typeface="Times New Roman"/>
                <a:ea typeface="Times New Roman"/>
              </a:rPr>
              <a:t>  </a:t>
            </a:r>
            <a:r>
              <a:rPr b="0" lang="en" sz="2400" spc="-1" strike="noStrike">
                <a:solidFill>
                  <a:srgbClr val="fffaef"/>
                </a:solidFill>
                <a:latin typeface="Times New Roman"/>
                <a:ea typeface="Times New Roman"/>
              </a:rPr>
              <a:t>Shreyash Gharge(21106063)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" algn="ctr">
              <a:lnSpc>
                <a:spcPct val="100000"/>
              </a:lnSpc>
              <a:spcBef>
                <a:spcPts val="74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"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aef"/>
                </a:solidFill>
                <a:latin typeface="Times New Roman"/>
                <a:ea typeface="Times New Roman"/>
              </a:rPr>
              <a:t>Under the Guidance of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" algn="ctr">
              <a:lnSpc>
                <a:spcPct val="100000"/>
              </a:lnSpc>
              <a:spcBef>
                <a:spcPts val="28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aef"/>
                </a:solidFill>
                <a:latin typeface="Times New Roman"/>
                <a:ea typeface="Times New Roman"/>
              </a:rPr>
              <a:t>Prof. Shraddha Shinde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2834280" y="42480"/>
            <a:ext cx="456084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" spc="-1" strike="noStrike">
                <a:solidFill>
                  <a:srgbClr val="19bbd5"/>
                </a:solidFill>
                <a:latin typeface="Nixie One"/>
                <a:ea typeface="Nixie One"/>
              </a:rPr>
              <a:t>0                                                                     </a:t>
            </a:r>
            <a:r>
              <a:rPr b="1" lang="en" sz="4800" spc="-1" strike="noStrike">
                <a:solidFill>
                  <a:srgbClr val="ffff00"/>
                </a:solidFill>
                <a:latin typeface="Times New Roman"/>
                <a:ea typeface="Times New Roman"/>
              </a:rPr>
              <a:t>Index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ldNum" idx="7"/>
          </p:nvPr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19bbd5"/>
                </a:solidFill>
                <a:latin typeface="Nixie One"/>
                <a:ea typeface="Nixie On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63F8C4B-B3DE-46E5-B37A-5D09372B8179}" type="slidenum">
              <a:rPr b="0" lang="en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2" name="Google Shape;355;p13"/>
          <p:cNvSpPr/>
          <p:nvPr/>
        </p:nvSpPr>
        <p:spPr>
          <a:xfrm>
            <a:off x="1110240" y="1028520"/>
            <a:ext cx="6830640" cy="366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343080" indent="-319320" algn="just">
              <a:lnSpc>
                <a:spcPct val="107000"/>
              </a:lnSpc>
              <a:buClr>
                <a:srgbClr val="ffffff"/>
              </a:buClr>
              <a:buFont typeface="Arial"/>
              <a:buChar char="•"/>
            </a:pPr>
            <a:r>
              <a:rPr b="1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Introduction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19320" algn="just">
              <a:lnSpc>
                <a:spcPct val="107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b="1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Objectives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19320" algn="just">
              <a:lnSpc>
                <a:spcPct val="107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b="1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Features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19320" algn="just">
              <a:lnSpc>
                <a:spcPct val="107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b="1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Tools/Softwares, Languages used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19320" algn="just">
              <a:lnSpc>
                <a:spcPct val="107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b="1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Block Diagram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19320" algn="just">
              <a:lnSpc>
                <a:spcPct val="107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b="1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Implementation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19320" algn="just">
              <a:lnSpc>
                <a:spcPct val="107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b="1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Conclusion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19320" algn="just">
              <a:lnSpc>
                <a:spcPct val="107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b="1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References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1903680" y="124200"/>
            <a:ext cx="5637240" cy="115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         </a:t>
            </a:r>
            <a:r>
              <a:rPr b="1" lang="e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Introduction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4" name="Google Shape;361;p14"/>
          <p:cNvSpPr/>
          <p:nvPr/>
        </p:nvSpPr>
        <p:spPr>
          <a:xfrm>
            <a:off x="409680" y="1676520"/>
            <a:ext cx="2065680" cy="177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fffff"/>
                </a:solidFill>
                <a:latin typeface="Nixie One"/>
                <a:ea typeface="Nixie One"/>
              </a:rPr>
              <a:t>1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5" name="Google Shape;362;p14"/>
          <p:cNvSpPr/>
          <p:nvPr/>
        </p:nvSpPr>
        <p:spPr>
          <a:xfrm>
            <a:off x="2655720" y="1403280"/>
            <a:ext cx="6029640" cy="337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55680" algn="just">
              <a:lnSpc>
                <a:spcPct val="100000"/>
              </a:lnSpc>
              <a:buClr>
                <a:srgbClr val="d1d5db"/>
              </a:buClr>
              <a:buFont typeface="Roboto"/>
              <a:buAutoNum type="arabicPeriod"/>
            </a:pPr>
            <a:r>
              <a:rPr b="0" lang="en" sz="2000" spc="-1" strike="noStrike">
                <a:solidFill>
                  <a:srgbClr val="d1d5db"/>
                </a:solidFill>
                <a:latin typeface="Roboto"/>
                <a:ea typeface="Roboto"/>
              </a:rPr>
              <a:t>This innovative project harnesses the power of facial recognition technology to streamline the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d1d5db"/>
                </a:solidFill>
                <a:latin typeface="Roboto"/>
                <a:ea typeface="Roboto"/>
              </a:rPr>
              <a:t>attendance tracking process.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57200" indent="-355680" algn="just">
              <a:lnSpc>
                <a:spcPct val="100000"/>
              </a:lnSpc>
              <a:buClr>
                <a:srgbClr val="d1d5db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" sz="2000" spc="-1" strike="noStrike">
                <a:solidFill>
                  <a:srgbClr val="d1d5db"/>
                </a:solidFill>
                <a:latin typeface="Roboto"/>
                <a:ea typeface="Roboto"/>
              </a:rPr>
              <a:t>It is done by simply scanning and identifying the faces of participants, our system not only eliminates the need for manual attendance taking but also ensures precision and security.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06" name="Google Shape;363;p14" descr=""/>
          <p:cNvPicPr/>
          <p:nvPr/>
        </p:nvPicPr>
        <p:blipFill>
          <a:blip r:embed="rId1"/>
          <a:srcRect l="0" t="3918" r="0" b="-3918"/>
          <a:stretch/>
        </p:blipFill>
        <p:spPr>
          <a:xfrm>
            <a:off x="-451800" y="843480"/>
            <a:ext cx="2710080" cy="270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/>
          </p:nvPr>
        </p:nvSpPr>
        <p:spPr>
          <a:xfrm>
            <a:off x="2514240" y="348480"/>
            <a:ext cx="6280920" cy="81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marL="457200" indent="0" algn="just">
              <a:lnSpc>
                <a:spcPct val="107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 </a:t>
            </a:r>
            <a:r>
              <a:rPr b="1" lang="e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Objectives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sldNum" idx="8"/>
          </p:nvPr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19bbd5"/>
                </a:solidFill>
                <a:latin typeface="Nixie One"/>
                <a:ea typeface="Nixie On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FC97C8C-1F03-488B-9D7E-2DCD69683C51}" type="slidenum">
              <a:rPr b="0" lang="en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9" name="Google Shape;370;p15"/>
          <p:cNvSpPr/>
          <p:nvPr/>
        </p:nvSpPr>
        <p:spPr>
          <a:xfrm>
            <a:off x="1893240" y="1094400"/>
            <a:ext cx="6715080" cy="361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ffffff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Automated Attendance Tracking</a:t>
            </a:r>
            <a:r>
              <a:rPr b="0" lang="en" sz="1800" spc="-1" strike="noStrike">
                <a:solidFill>
                  <a:srgbClr val="d1d5db"/>
                </a:solidFill>
                <a:latin typeface="Times New Roman"/>
                <a:ea typeface="Times New Roman"/>
              </a:rPr>
              <a:t>: Create a system that automates attendance tracking by scanning and recording faces without manual intervention.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ffffff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Real-time Monitoring</a:t>
            </a:r>
            <a:r>
              <a:rPr b="0" lang="en" sz="1800" spc="-1" strike="noStrike">
                <a:solidFill>
                  <a:srgbClr val="d1d5db"/>
                </a:solidFill>
                <a:latin typeface="Times New Roman"/>
                <a:ea typeface="Times New Roman"/>
              </a:rPr>
              <a:t>: Enable real-time monitoring and reporting of attendance data for administrators and instructors.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ffffff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Facial Recognition Integration</a:t>
            </a:r>
            <a:r>
              <a:rPr b="0" lang="en" sz="1800" spc="-1" strike="noStrike">
                <a:solidFill>
                  <a:srgbClr val="d1d5db"/>
                </a:solidFill>
                <a:latin typeface="Times New Roman"/>
                <a:ea typeface="Times New Roman"/>
              </a:rPr>
              <a:t>: Implement robust facial recognition technology to accurately identify individuals in real-time.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2427480" y="297720"/>
            <a:ext cx="494280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      </a:t>
            </a:r>
            <a:r>
              <a:rPr b="1" lang="en" sz="4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Features  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sldNum" idx="9"/>
          </p:nvPr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19bbd5"/>
                </a:solidFill>
                <a:latin typeface="Nixie One"/>
                <a:ea typeface="Nixie On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7175790-AA4A-4C5D-93FE-50D8B07301E7}" type="slidenum">
              <a:rPr b="0" lang="en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2" name="Google Shape;377;p16"/>
          <p:cNvSpPr/>
          <p:nvPr/>
        </p:nvSpPr>
        <p:spPr>
          <a:xfrm>
            <a:off x="1700280" y="1123200"/>
            <a:ext cx="5566680" cy="31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Voice-Based Confirmation:</a:t>
            </a:r>
            <a:r>
              <a:rPr b="0" lang="en" sz="1800" spc="-1" strike="noStrike">
                <a:solidFill>
                  <a:srgbClr val="d1d5db"/>
                </a:solidFill>
                <a:latin typeface="Times New Roman"/>
                <a:ea typeface="Times New Roman"/>
              </a:rPr>
              <a:t> Incorporates voice recognition technology to enhance attendance tracking by allowing users to verbally confirm their presence, increasing accessibility and inclusivity.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901"/>
              </a:spcBef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Face detection: The system uses computer vision algorithms to detect and locate human faces in images    or video streams.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901"/>
              </a:spcBef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Face recognition: It identifies and recognizes individual faces by comparing them to a database of known faces. This allows for accurate attendance tracking and verification.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d1d5db"/>
                </a:solidFill>
                <a:highlight>
                  <a:srgbClr val="444654"/>
                </a:highlight>
                <a:latin typeface="Times New Roman"/>
                <a:ea typeface="Times New Roman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382;p17"/>
          <p:cNvSpPr/>
          <p:nvPr/>
        </p:nvSpPr>
        <p:spPr>
          <a:xfrm rot="16200000">
            <a:off x="867240" y="470160"/>
            <a:ext cx="2690640" cy="3106800"/>
          </a:xfrm>
          <a:custGeom>
            <a:avLst/>
            <a:gdLst>
              <a:gd name="textAreaLeft" fmla="*/ 0 w 2690640"/>
              <a:gd name="textAreaRight" fmla="*/ 2692080 w 2690640"/>
              <a:gd name="textAreaTop" fmla="*/ 0 h 3106800"/>
              <a:gd name="textAreaBottom" fmla="*/ 3108240 h 3106800"/>
            </a:gdLst>
            <a:ahLst/>
            <a:rect l="textAreaLeft" t="textAreaTop" r="textAreaRight" b="textAreaBottom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00e2c7"/>
              </a:gs>
              <a:gs pos="100000">
                <a:srgbClr val="3393e2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3500280" y="200880"/>
            <a:ext cx="498960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0" algn="just">
              <a:lnSpc>
                <a:spcPct val="107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Tools/Softwares, Languages used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15" name="Google Shape;384;p17"/>
          <p:cNvGrpSpPr/>
          <p:nvPr/>
        </p:nvGrpSpPr>
        <p:grpSpPr>
          <a:xfrm>
            <a:off x="1885680" y="952560"/>
            <a:ext cx="1031040" cy="1031040"/>
            <a:chOff x="1885680" y="952560"/>
            <a:chExt cx="1031040" cy="1031040"/>
          </a:xfrm>
        </p:grpSpPr>
        <p:sp>
          <p:nvSpPr>
            <p:cNvPr id="516" name="Google Shape;385;p17"/>
            <p:cNvSpPr/>
            <p:nvPr/>
          </p:nvSpPr>
          <p:spPr>
            <a:xfrm>
              <a:off x="2273760" y="1340640"/>
              <a:ext cx="533160" cy="533160"/>
            </a:xfrm>
            <a:custGeom>
              <a:avLst/>
              <a:gdLst>
                <a:gd name="textAreaLeft" fmla="*/ 0 w 533160"/>
                <a:gd name="textAreaRight" fmla="*/ 534600 w 533160"/>
                <a:gd name="textAreaTop" fmla="*/ 0 h 533160"/>
                <a:gd name="textAreaBottom" fmla="*/ 534600 h 533160"/>
              </a:gdLst>
              <a:ah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7" name="Google Shape;386;p17"/>
            <p:cNvSpPr/>
            <p:nvPr/>
          </p:nvSpPr>
          <p:spPr>
            <a:xfrm>
              <a:off x="1885680" y="952560"/>
              <a:ext cx="1031040" cy="1031040"/>
            </a:xfrm>
            <a:custGeom>
              <a:avLst/>
              <a:gdLst>
                <a:gd name="textAreaLeft" fmla="*/ 0 w 1031040"/>
                <a:gd name="textAreaRight" fmla="*/ 1032480 w 1031040"/>
                <a:gd name="textAreaTop" fmla="*/ 0 h 1031040"/>
                <a:gd name="textAreaBottom" fmla="*/ 1032480 h 1031040"/>
              </a:gdLst>
              <a:ah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18" name="Google Shape;387;p17"/>
          <p:cNvGrpSpPr/>
          <p:nvPr/>
        </p:nvGrpSpPr>
        <p:grpSpPr>
          <a:xfrm>
            <a:off x="1540080" y="2136600"/>
            <a:ext cx="816840" cy="816840"/>
            <a:chOff x="1540080" y="2136600"/>
            <a:chExt cx="816840" cy="816840"/>
          </a:xfrm>
        </p:grpSpPr>
        <p:sp>
          <p:nvSpPr>
            <p:cNvPr id="519" name="Google Shape;388;p17"/>
            <p:cNvSpPr/>
            <p:nvPr/>
          </p:nvSpPr>
          <p:spPr>
            <a:xfrm rot="20868000">
              <a:off x="1604880" y="2201040"/>
              <a:ext cx="687240" cy="687240"/>
            </a:xfrm>
            <a:custGeom>
              <a:avLst/>
              <a:gdLst>
                <a:gd name="textAreaLeft" fmla="*/ 0 w 687240"/>
                <a:gd name="textAreaRight" fmla="*/ 688680 w 687240"/>
                <a:gd name="textAreaTop" fmla="*/ 0 h 687240"/>
                <a:gd name="textAreaBottom" fmla="*/ 688680 h 687240"/>
              </a:gdLst>
              <a:ah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20" name="Google Shape;389;p17"/>
            <p:cNvSpPr/>
            <p:nvPr/>
          </p:nvSpPr>
          <p:spPr>
            <a:xfrm rot="20868000">
              <a:off x="1702800" y="2781360"/>
              <a:ext cx="112320" cy="112320"/>
            </a:xfrm>
            <a:custGeom>
              <a:avLst/>
              <a:gdLst>
                <a:gd name="textAreaLeft" fmla="*/ 0 w 112320"/>
                <a:gd name="textAreaRight" fmla="*/ 113760 w 112320"/>
                <a:gd name="textAreaTop" fmla="*/ 0 h 112320"/>
                <a:gd name="textAreaBottom" fmla="*/ 113760 h 112320"/>
              </a:gdLst>
              <a:ah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21" name="Google Shape;390;p17"/>
            <p:cNvSpPr/>
            <p:nvPr/>
          </p:nvSpPr>
          <p:spPr>
            <a:xfrm rot="20868000">
              <a:off x="1799280" y="2831760"/>
              <a:ext cx="71640" cy="71640"/>
            </a:xfrm>
            <a:custGeom>
              <a:avLst/>
              <a:gdLst>
                <a:gd name="textAreaLeft" fmla="*/ 0 w 71640"/>
                <a:gd name="textAreaRight" fmla="*/ 73080 w 71640"/>
                <a:gd name="textAreaTop" fmla="*/ 0 h 71640"/>
                <a:gd name="textAreaBottom" fmla="*/ 73080 h 71640"/>
              </a:gdLst>
              <a:ah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360" bIns="36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22" name="Google Shape;391;p17"/>
            <p:cNvSpPr/>
            <p:nvPr/>
          </p:nvSpPr>
          <p:spPr>
            <a:xfrm rot="20868000">
              <a:off x="1664280" y="2744640"/>
              <a:ext cx="71640" cy="71640"/>
            </a:xfrm>
            <a:custGeom>
              <a:avLst/>
              <a:gdLst>
                <a:gd name="textAreaLeft" fmla="*/ 0 w 71640"/>
                <a:gd name="textAreaRight" fmla="*/ 73080 w 71640"/>
                <a:gd name="textAreaTop" fmla="*/ 0 h 71640"/>
                <a:gd name="textAreaBottom" fmla="*/ 73080 h 71640"/>
              </a:gdLst>
              <a:ah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360" bIns="36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23" name="Google Shape;392;p17"/>
          <p:cNvSpPr/>
          <p:nvPr/>
        </p:nvSpPr>
        <p:spPr>
          <a:xfrm>
            <a:off x="2657160" y="2114640"/>
            <a:ext cx="259560" cy="247680"/>
          </a:xfrm>
          <a:custGeom>
            <a:avLst/>
            <a:gdLst>
              <a:gd name="textAreaLeft" fmla="*/ 0 w 259560"/>
              <a:gd name="textAreaRight" fmla="*/ 261000 w 259560"/>
              <a:gd name="textAreaTop" fmla="*/ 0 h 247680"/>
              <a:gd name="textAreaBottom" fmla="*/ 249120 h 247680"/>
            </a:gdLst>
            <a:ah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4" name="Google Shape;393;p17"/>
          <p:cNvSpPr/>
          <p:nvPr/>
        </p:nvSpPr>
        <p:spPr>
          <a:xfrm rot="2328000">
            <a:off x="1220760" y="1597680"/>
            <a:ext cx="442080" cy="421920"/>
          </a:xfrm>
          <a:custGeom>
            <a:avLst/>
            <a:gdLst>
              <a:gd name="textAreaLeft" fmla="*/ 0 w 442080"/>
              <a:gd name="textAreaRight" fmla="*/ 443520 w 442080"/>
              <a:gd name="textAreaTop" fmla="*/ 0 h 421920"/>
              <a:gd name="textAreaBottom" fmla="*/ 423360 h 421920"/>
            </a:gdLst>
            <a:ah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5" name="Google Shape;394;p17"/>
          <p:cNvSpPr/>
          <p:nvPr/>
        </p:nvSpPr>
        <p:spPr>
          <a:xfrm rot="2326800">
            <a:off x="2870640" y="1770120"/>
            <a:ext cx="182160" cy="173520"/>
          </a:xfrm>
          <a:custGeom>
            <a:avLst/>
            <a:gdLst>
              <a:gd name="textAreaLeft" fmla="*/ 0 w 182160"/>
              <a:gd name="textAreaRight" fmla="*/ 183600 w 182160"/>
              <a:gd name="textAreaTop" fmla="*/ 0 h 173520"/>
              <a:gd name="textAreaBottom" fmla="*/ 174960 h 173520"/>
            </a:gdLst>
            <a:ah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7480" bIns="87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sldNum" idx="10"/>
          </p:nvPr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19bbd5"/>
                </a:solidFill>
                <a:latin typeface="Nixie One"/>
                <a:ea typeface="Nixie On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66EA940-C98B-4053-BF6D-B61ACB2D5931}" type="slidenum">
              <a:rPr b="0" lang="en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27" name="Google Shape;396;p17" descr=""/>
          <p:cNvPicPr/>
          <p:nvPr/>
        </p:nvPicPr>
        <p:blipFill>
          <a:blip r:embed="rId1"/>
          <a:stretch/>
        </p:blipFill>
        <p:spPr>
          <a:xfrm>
            <a:off x="4563720" y="1817640"/>
            <a:ext cx="981360" cy="1095840"/>
          </a:xfrm>
          <a:prstGeom prst="rect">
            <a:avLst/>
          </a:prstGeom>
          <a:ln w="0">
            <a:noFill/>
          </a:ln>
        </p:spPr>
      </p:pic>
      <p:pic>
        <p:nvPicPr>
          <p:cNvPr id="528" name="Google Shape;397;p17" descr=""/>
          <p:cNvPicPr/>
          <p:nvPr/>
        </p:nvPicPr>
        <p:blipFill>
          <a:blip r:embed="rId2"/>
          <a:stretch/>
        </p:blipFill>
        <p:spPr>
          <a:xfrm>
            <a:off x="6117120" y="1795680"/>
            <a:ext cx="1654200" cy="1158480"/>
          </a:xfrm>
          <a:prstGeom prst="rect">
            <a:avLst/>
          </a:prstGeom>
          <a:ln w="0">
            <a:noFill/>
          </a:ln>
        </p:spPr>
      </p:pic>
      <p:pic>
        <p:nvPicPr>
          <p:cNvPr id="529" name="Google Shape;398;p17" descr=""/>
          <p:cNvPicPr/>
          <p:nvPr/>
        </p:nvPicPr>
        <p:blipFill>
          <a:blip r:embed="rId3"/>
          <a:stretch/>
        </p:blipFill>
        <p:spPr>
          <a:xfrm>
            <a:off x="4146840" y="3129120"/>
            <a:ext cx="1489320" cy="1302480"/>
          </a:xfrm>
          <a:prstGeom prst="rect">
            <a:avLst/>
          </a:prstGeom>
          <a:ln w="0">
            <a:noFill/>
          </a:ln>
        </p:spPr>
      </p:pic>
      <p:pic>
        <p:nvPicPr>
          <p:cNvPr id="530" name="Google Shape;399;p17" descr=""/>
          <p:cNvPicPr/>
          <p:nvPr/>
        </p:nvPicPr>
        <p:blipFill>
          <a:blip r:embed="rId4"/>
          <a:srcRect l="0" t="3918" r="0" b="-3918"/>
          <a:stretch/>
        </p:blipFill>
        <p:spPr>
          <a:xfrm>
            <a:off x="0" y="-393840"/>
            <a:ext cx="3106800" cy="3723480"/>
          </a:xfrm>
          <a:prstGeom prst="rect">
            <a:avLst/>
          </a:prstGeom>
          <a:ln w="0">
            <a:noFill/>
          </a:ln>
        </p:spPr>
      </p:pic>
      <p:pic>
        <p:nvPicPr>
          <p:cNvPr id="531" name="" descr=""/>
          <p:cNvPicPr/>
          <p:nvPr/>
        </p:nvPicPr>
        <p:blipFill>
          <a:blip r:embed="rId5"/>
          <a:stretch/>
        </p:blipFill>
        <p:spPr>
          <a:xfrm>
            <a:off x="6144120" y="3200400"/>
            <a:ext cx="1627200" cy="114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Block Diagram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33" name="" descr=""/>
          <p:cNvPicPr/>
          <p:nvPr/>
        </p:nvPicPr>
        <p:blipFill>
          <a:blip r:embed="rId1"/>
          <a:stretch/>
        </p:blipFill>
        <p:spPr>
          <a:xfrm rot="13200">
            <a:off x="7200" y="1377360"/>
            <a:ext cx="3033000" cy="3767040"/>
          </a:xfrm>
          <a:prstGeom prst="rect">
            <a:avLst/>
          </a:prstGeom>
          <a:ln w="0">
            <a:noFill/>
          </a:ln>
        </p:spPr>
      </p:pic>
      <p:pic>
        <p:nvPicPr>
          <p:cNvPr id="534" name="" descr=""/>
          <p:cNvPicPr/>
          <p:nvPr/>
        </p:nvPicPr>
        <p:blipFill>
          <a:blip r:embed="rId2"/>
          <a:stretch/>
        </p:blipFill>
        <p:spPr>
          <a:xfrm>
            <a:off x="2971800" y="1371600"/>
            <a:ext cx="3200040" cy="3771720"/>
          </a:xfrm>
          <a:prstGeom prst="rect">
            <a:avLst/>
          </a:prstGeom>
          <a:ln w="0">
            <a:noFill/>
          </a:ln>
        </p:spPr>
      </p:pic>
      <p:pic>
        <p:nvPicPr>
          <p:cNvPr id="535" name="" descr=""/>
          <p:cNvPicPr/>
          <p:nvPr/>
        </p:nvPicPr>
        <p:blipFill>
          <a:blip r:embed="rId3"/>
          <a:stretch/>
        </p:blipFill>
        <p:spPr>
          <a:xfrm>
            <a:off x="6172200" y="1371600"/>
            <a:ext cx="2971440" cy="374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2630160" y="345960"/>
            <a:ext cx="494280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marL="457200" indent="0" algn="just">
              <a:lnSpc>
                <a:spcPct val="107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Implementation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sldNum" idx="11"/>
          </p:nvPr>
        </p:nvSpPr>
        <p:spPr>
          <a:xfrm>
            <a:off x="13680" y="4785480"/>
            <a:ext cx="54720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19bbd5"/>
                </a:solidFill>
                <a:latin typeface="Nixie One"/>
                <a:ea typeface="Nixie One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CE1D737-1EFE-494E-B0D9-B9E567B24B43}" type="slidenum">
              <a:rPr b="0" lang="en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38" name="" descr=""/>
          <p:cNvPicPr/>
          <p:nvPr/>
        </p:nvPicPr>
        <p:blipFill>
          <a:blip r:embed="rId1"/>
          <a:stretch/>
        </p:blipFill>
        <p:spPr>
          <a:xfrm>
            <a:off x="1828800" y="1143000"/>
            <a:ext cx="5485320" cy="397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LibreOffice/7.4.4.2$Windows_X86_64 LibreOffice_project/85569322deea74ec9134968a29af2df5663baa21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2024-04-28T11:15:48Z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