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4535">
          <p15:clr>
            <a:srgbClr val="A4A3A4"/>
          </p15:clr>
        </p15:guide>
        <p15:guide id="3" pos="1134">
          <p15:clr>
            <a:srgbClr val="9AA0A6"/>
          </p15:clr>
        </p15:guide>
        <p15:guide id="4" pos="2268">
          <p15:clr>
            <a:srgbClr val="9AA0A6"/>
          </p15:clr>
        </p15:guide>
        <p15:guide id="5" pos="3402">
          <p15:clr>
            <a:srgbClr val="9AA0A6"/>
          </p15:clr>
        </p15:guide>
        <p15:guide id="6" orient="horz" pos="20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62" d="100"/>
          <a:sy n="162" d="100"/>
        </p:scale>
        <p:origin x="200" y="232"/>
      </p:cViewPr>
      <p:guideLst>
        <p:guide orient="horz"/>
        <p:guide pos="4535"/>
        <p:guide pos="1134"/>
        <p:guide pos="2268"/>
        <p:guide pos="3402"/>
        <p:guide orient="horz"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4400" y="492050"/>
            <a:ext cx="1725000" cy="26841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Besoins et problèmes</a:t>
            </a:r>
            <a:endParaRPr sz="900" b="1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A quel(s) besoin(s) ou problème(s)</a:t>
            </a:r>
            <a:endParaRPr sz="7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rencontrés par vos usagers votre solution va répondre ?</a:t>
            </a:r>
            <a:endParaRPr sz="7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876050" y="492050"/>
            <a:ext cx="1669200" cy="26841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1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Usagers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Quels sont les différents usagers que votre solution va cibler ? </a:t>
            </a:r>
            <a:endParaRPr sz="1000" b="1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	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clients/usagers que votre solution va cibler ?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641900" y="492049"/>
            <a:ext cx="1725000" cy="45618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Notre solution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Vous pouvez insérer votre logo/visuels ici. Résumez votre solution en quelques mots succincts (proposition de valeur). </a:t>
            </a:r>
            <a:endParaRPr lang="fr" sz="9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458925" y="492050"/>
            <a:ext cx="1725000" cy="2684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Usages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Comment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vos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usagers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vont-ils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utiliser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votre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solution ?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Qu’est-ce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cela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changera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pour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eux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?</a:t>
            </a:r>
          </a:p>
        </p:txBody>
      </p:sp>
      <p:sp>
        <p:nvSpPr>
          <p:cNvPr id="58" name="Google Shape;58;p13"/>
          <p:cNvSpPr/>
          <p:nvPr/>
        </p:nvSpPr>
        <p:spPr>
          <a:xfrm>
            <a:off x="7275950" y="492050"/>
            <a:ext cx="1725000" cy="2684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Accès</a:t>
            </a:r>
            <a:endParaRPr lang="en-GB" sz="10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Comment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avez-vous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optimisé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le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parcours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utilisateur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pour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faciliter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l’accès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aux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données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informations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?</a:t>
            </a:r>
          </a:p>
        </p:txBody>
      </p:sp>
      <p:sp>
        <p:nvSpPr>
          <p:cNvPr id="59" name="Google Shape;59;p13"/>
          <p:cNvSpPr/>
          <p:nvPr/>
        </p:nvSpPr>
        <p:spPr>
          <a:xfrm>
            <a:off x="54400" y="3240000"/>
            <a:ext cx="3490800" cy="182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Solutions existantes</a:t>
            </a:r>
            <a:endParaRPr sz="900" b="1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Quelle(s) solution(s) existe(nt) déjà aujourd’hui pour répondre à ces besoins ?</a:t>
            </a:r>
            <a:endParaRPr sz="7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En quoi votre solution est-elle différente ?</a:t>
            </a:r>
            <a:endParaRPr sz="7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454600" y="3239875"/>
            <a:ext cx="3546300" cy="18258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Base de données</a:t>
            </a:r>
            <a:endParaRPr sz="9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Comment allez-vous récolter et préparer votre base de données (plusieurs sources, croisement de données, etc.) ? Quels sont vos sources d’importation des donnés ?</a:t>
            </a:r>
            <a:endParaRPr sz="7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874375" y="89500"/>
            <a:ext cx="2670900" cy="33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latin typeface="Open Sans"/>
                <a:ea typeface="Open Sans"/>
                <a:cs typeface="Open Sans"/>
                <a:sym typeface="Open Sans"/>
              </a:rPr>
              <a:t>Nom du projet : Jeux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video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641900" y="89625"/>
            <a:ext cx="5359200" cy="33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Membres : </a:t>
            </a:r>
            <a:endParaRPr sz="1000" dirty="0"/>
          </a:p>
        </p:txBody>
      </p:sp>
      <p:sp>
        <p:nvSpPr>
          <p:cNvPr id="64" name="Google Shape;64;p13"/>
          <p:cNvSpPr txBox="1"/>
          <p:nvPr/>
        </p:nvSpPr>
        <p:spPr>
          <a:xfrm>
            <a:off x="59200" y="89500"/>
            <a:ext cx="739500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latin typeface="Open Sans"/>
                <a:ea typeface="Open Sans"/>
                <a:cs typeface="Open Sans"/>
                <a:sym typeface="Open Sans"/>
              </a:rPr>
              <a:t>Gr. 7  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187</Words>
  <Application>Microsoft Macintosh PowerPoint</Application>
  <PresentationFormat>On-screen Show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Open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Namrata Patel</cp:lastModifiedBy>
  <cp:revision>4</cp:revision>
  <dcterms:modified xsi:type="dcterms:W3CDTF">2022-10-03T17:10:40Z</dcterms:modified>
</cp:coreProperties>
</file>