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6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928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80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6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93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05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5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03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42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0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F89B-01F1-411A-A1C0-3518E98930CF}" type="datetimeFigureOut">
              <a:rPr lang="nb-NO" smtClean="0"/>
              <a:t>08.02.2015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0983-FAAB-4D13-AB46-F81C316CC2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9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59198" r="13704"/>
          <a:stretch/>
        </p:blipFill>
        <p:spPr>
          <a:xfrm>
            <a:off x="98853" y="-1"/>
            <a:ext cx="5536177" cy="6128951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24358"/>
          <a:stretch/>
        </p:blipFill>
        <p:spPr>
          <a:xfrm rot="5400000">
            <a:off x="6060368" y="501219"/>
            <a:ext cx="5779917" cy="51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Karlsson</dc:creator>
  <cp:lastModifiedBy>Erik Karlsson</cp:lastModifiedBy>
  <cp:revision>1</cp:revision>
  <dcterms:created xsi:type="dcterms:W3CDTF">2015-02-08T20:40:24Z</dcterms:created>
  <dcterms:modified xsi:type="dcterms:W3CDTF">2015-02-08T20:41:00Z</dcterms:modified>
</cp:coreProperties>
</file>