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82" r:id="rId3"/>
    <p:sldMasterId id="2147483716" r:id="rId4"/>
  </p:sldMasterIdLst>
  <p:notesMasterIdLst>
    <p:notesMasterId r:id="rId16"/>
  </p:notesMasterIdLst>
  <p:sldIdLst>
    <p:sldId id="257" r:id="rId5"/>
    <p:sldId id="258" r:id="rId6"/>
    <p:sldId id="437" r:id="rId7"/>
    <p:sldId id="438" r:id="rId8"/>
    <p:sldId id="371" r:id="rId9"/>
    <p:sldId id="435" r:id="rId10"/>
    <p:sldId id="434" r:id="rId11"/>
    <p:sldId id="436" r:id="rId12"/>
    <p:sldId id="433" r:id="rId13"/>
    <p:sldId id="439" r:id="rId14"/>
    <p:sldId id="440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BFB29F6-DB05-4E75-91B6-7C72074CB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90"/>
  </p:normalViewPr>
  <p:slideViewPr>
    <p:cSldViewPr>
      <p:cViewPr varScale="1">
        <p:scale>
          <a:sx n="123" d="100"/>
          <a:sy n="123" d="100"/>
        </p:scale>
        <p:origin x="7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226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3227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63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253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254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664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253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254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66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1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270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271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390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270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271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906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270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271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270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271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804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270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271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229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270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271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470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253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254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33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048687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097154" name="Google Shape;12;p2"/>
              <p:cNvPicPr preferRelativeResize="0">
                <a:picLocks/>
              </p:cNvPicPr>
              <p:nvPr/>
            </p:nvPicPr>
            <p:blipFill rotWithShape="1">
              <a:blip r:embed="rId2">
                <a:alphaModFix/>
              </a:blip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48688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9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0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48691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2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048693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94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1048695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96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1048697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98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1048699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00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104870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0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9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2097155" name="Google Shape;34;p2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703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4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0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1048705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06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07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08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09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10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11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712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1048713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14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15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1048716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17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18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8719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48720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43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144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1048721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22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146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48723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7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4872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72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72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72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72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4872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1048730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31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32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33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150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48734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1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48735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736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737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738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739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48740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153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48741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54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48742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743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744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745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746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48747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9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04929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25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326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1049300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301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7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1049302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303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304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305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306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307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308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8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1049309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310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311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312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313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314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315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9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1049316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317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0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331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332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333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49318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319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320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321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322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49323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4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335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49324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325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326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327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328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49329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6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337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49330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331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332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333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334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49335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8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339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49336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337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338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339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340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49341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40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1049342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097173" name="Google Shape;489;p11"/>
              <p:cNvPicPr preferRelativeResize="0">
                <a:picLocks/>
              </p:cNvPicPr>
              <p:nvPr/>
            </p:nvPicPr>
            <p:blipFill rotWithShape="1">
              <a:blip r:embed="rId2">
                <a:alphaModFix/>
              </a:blip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1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1049343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344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48579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0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1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2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3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1048584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1048585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1048586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1048587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048588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048589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48590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45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1048591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1048592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593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594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595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596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597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598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104859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1048600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601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1048602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1048603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604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1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1048605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1048606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607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048608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09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10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611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2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1048613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28" name="Google Shape;542;p13"/>
            <p:cNvCxnSpPr>
              <a:cxnSpLocks/>
            </p:cNvCxnSpPr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8614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48804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07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grpSp>
        <p:nvGrpSpPr>
          <p:cNvPr id="454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1049608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609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1049610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6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1049611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12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13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14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15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16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17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7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1049618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19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20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21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22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23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24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9625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626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627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628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459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460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61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49629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630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631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632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633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49634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2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3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49635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636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637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638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639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49640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4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5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49641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642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643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644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645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49646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6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7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49647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648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649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650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651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49652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6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1049653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097183" name="Google Shape;610;p15"/>
              <p:cNvPicPr preferRelativeResize="0">
                <a:picLocks/>
              </p:cNvPicPr>
              <p:nvPr/>
            </p:nvPicPr>
            <p:blipFill rotWithShape="1">
              <a:blip r:embed="rId2">
                <a:alphaModFix/>
              </a:blip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49654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1049655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56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71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grpSp>
        <p:nvGrpSpPr>
          <p:cNvPr id="475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476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1049672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73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674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1049675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8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049676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677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9678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679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2097184" name="Google Shape;630;p16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0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049680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1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049681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682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82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049683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684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2097185" name="Google Shape;640;p16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685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4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485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049686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687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688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689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690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691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692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6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049693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694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695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696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697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698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699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7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04970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0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0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0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0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0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0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8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049707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755" name="Google Shape;669;p16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9708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24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grpSp>
        <p:nvGrpSpPr>
          <p:cNvPr id="49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49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104972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5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1049726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27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28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29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30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31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32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6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1049733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34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35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36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37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38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39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9740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1049741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742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1049743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744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2097186" name="Google Shape;700;p17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0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501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1049745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46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49747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748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2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1049749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50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51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52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53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54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55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03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104975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764" name="Google Shape;717;p17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9757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4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1049785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5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516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1049786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87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17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1049788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789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49790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grpSp>
        <p:nvGrpSpPr>
          <p:cNvPr id="518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2097187" name="Google Shape;731;p18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791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792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9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1049793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794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0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1049795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796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1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1049797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798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22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523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1049799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800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4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1049801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802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803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5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1049804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805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9806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6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1049807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808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776" name="Google Shape;758;p18"/>
              <p:cNvCxnSpPr>
                <a:cxnSpLocks/>
              </p:cNvCxnSpPr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48765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66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grpSp>
        <p:nvGrpSpPr>
          <p:cNvPr id="166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1048767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8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1048769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0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1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2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169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1048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97156" name="Google Shape;776;p19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776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7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1048778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79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1048780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1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2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3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4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5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6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2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1048787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8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89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90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91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92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93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16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50017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grpSp>
        <p:nvGrpSpPr>
          <p:cNvPr id="579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2097191" name="Google Shape;802;p20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80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1050018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19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20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21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22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23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24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1050025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2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050026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027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3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050028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029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05003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03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5003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5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1050033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34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1050035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36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87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2097192" name="Google Shape;830;p20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0037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038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039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8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1050040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41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42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1050043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44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45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8623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8624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grpSp>
        <p:nvGrpSpPr>
          <p:cNvPr id="107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8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48625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26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8627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28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11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48629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2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4863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63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63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63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63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4863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4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48636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5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48637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638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639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640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641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48642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1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48643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48644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645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646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647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648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48649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048650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51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52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708" name="Google Shape;8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50709" name="Google Shape;844;p21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682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1050710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711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712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3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1050713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714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4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1050715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716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1050717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718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97197" name="Google Shape;858;p21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86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2097198" name="Google Shape;860;p21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87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050719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720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88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050721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722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9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050723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724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050725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726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91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050727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728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2097199" name="Google Shape;878;p22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11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712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050752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753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05075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75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75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4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715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50757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716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50758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0759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0760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0761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0762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50763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71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50764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719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50765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0766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0767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0768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0769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50770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0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721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50771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722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50772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0773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0774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0775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50776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50777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3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5077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77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24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50780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781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0782" name="Google Shape;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50783" name="Google Shape;924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50784" name="Google Shape;925;p22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725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726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1050785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786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1050787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788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789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8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729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50790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30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50791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792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793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794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795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50796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1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732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1050797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798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3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105079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80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4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2097200" name="Google Shape;952;p22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35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736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50801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37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50802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803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804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805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806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50807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8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739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50808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40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50809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810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811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812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813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50814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825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49826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9827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9828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49829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34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2097188" name="Google Shape;980;p2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35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536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049830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831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7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049832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833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834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8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539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49835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540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49836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9837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9838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9839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9840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49841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1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542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49842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543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4984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984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984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984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984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4984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4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545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49849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546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49850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9851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9852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9853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9854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49855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47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49856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857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48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49858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859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97189" name="Google Shape;1025;p23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6960" t="24718" r="7121" b="26177"/>
          <a:stretch>
            <a:fillRect/>
          </a:stretch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9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49860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80" name="Google Shape;1028;p23"/>
            <p:cNvCxnSpPr>
              <a:cxnSpLocks/>
            </p:cNvCxnSpPr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9861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55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4986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86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86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86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49866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3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9867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868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4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9869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870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9871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9872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781" name="Google Shape;1047;p23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9873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238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48943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097160" name="Google Shape;1053;p24"/>
              <p:cNvPicPr preferRelativeResize="0">
                <a:picLocks/>
              </p:cNvPicPr>
              <p:nvPr/>
            </p:nvPicPr>
            <p:blipFill rotWithShape="1">
              <a:blip r:embed="rId2">
                <a:alphaModFix/>
              </a:blip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9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48944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736" name="Google Shape;1056;p24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945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8946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947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948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949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48950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48951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48952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40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48953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54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48955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56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57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58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59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60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61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48962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63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64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65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66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67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68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2097161" name="Google Shape;1085;p24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8969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0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1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2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73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48974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75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48976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77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6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247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48978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79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980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81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048982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83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84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85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86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87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88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4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095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096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097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49098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49099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49100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49101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49102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49103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275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276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04910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0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0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0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049108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8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9109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110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9111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112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9113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049114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97164" name="Google Shape;1139;p25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115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049116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17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18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19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20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21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22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049123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24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25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26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27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28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29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3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049130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131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049132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37" name="Google Shape;1162;p25"/>
            <p:cNvCxnSpPr>
              <a:cxnSpLocks/>
            </p:cNvCxnSpPr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913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0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49051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052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053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054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055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49056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49057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49058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56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2097162" name="Google Shape;1175;p26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7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049059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060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8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049061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062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9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04906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06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0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049065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066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1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049067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068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262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263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264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049069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070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071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072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049073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074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6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049075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076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7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049077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078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2097163" name="Google Shape;1207;p26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26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049079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080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049081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082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3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49144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145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146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147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148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149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150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49151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49152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49153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49154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49155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8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2097168" name="Google Shape;1230;p27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0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049156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57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58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049159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60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2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293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049161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62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163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97169" name="Google Shape;1243;p27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29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049164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165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166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167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168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169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170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6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049171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172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173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174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175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176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177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7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049178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738" name="Google Shape;1263;p27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9179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90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9391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49392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9393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49394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9395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49396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6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049397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398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049399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41" name="Google Shape;1278;p28"/>
            <p:cNvCxnSpPr>
              <a:cxnSpLocks/>
            </p:cNvCxnSpPr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9400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057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50058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50059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50060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97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598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050061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62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60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50063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01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50064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065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066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067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068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50069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2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05007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7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7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7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3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604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50074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05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50075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076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077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078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079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50080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6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607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50081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08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50082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083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084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085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0086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50087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9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2097195" name="Google Shape;1325;p29"/>
            <p:cNvPicPr preferRelativeResize="0">
              <a:picLocks/>
            </p:cNvPicPr>
            <p:nvPr/>
          </p:nvPicPr>
          <p:blipFill rotWithShape="1">
            <a:blip r:embed="rId5">
              <a:alphaModFix/>
            </a:blip>
            <a:srcRect l="16960" t="24718" r="7121" b="26177"/>
            <a:stretch>
              <a:fillRect/>
            </a:stretch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0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050088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89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90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091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05009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2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050093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094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3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50095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096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3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994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063169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70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71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72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5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063173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96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63174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175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7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63176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177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63178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8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063179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97208" name="Google Shape;1357;p30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3180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063181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82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83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84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85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86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87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0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06318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8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9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9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9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9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9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1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063195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196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147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3148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982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2097207" name="Google Shape;144;p4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83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063149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50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3151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84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063152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85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3153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154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6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3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3157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158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88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063159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160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9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990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063161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62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63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3164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165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91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063166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67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168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3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2097209" name="Google Shape;1380;p31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04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063197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05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063198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199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0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063200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201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7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2097210" name="Google Shape;1390;p31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3202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8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2009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063203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04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05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06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07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08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09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0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063210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11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12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13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14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15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16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1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063217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18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19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20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21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22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23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2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063224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63" name="Google Shape;1419;p31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3225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22" name="Google Shape;1426;p34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0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2291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063795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097229" name="Google Shape;12;p2"/>
              <p:cNvPicPr preferRelativeResize="0">
                <a:picLocks/>
              </p:cNvPicPr>
              <p:nvPr/>
            </p:nvPicPr>
            <p:blipFill rotWithShape="1">
              <a:blip r:embed="rId2">
                <a:alphaModFix/>
              </a:blip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63796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797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798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3799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800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2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063801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02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3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1063803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04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106380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0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5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1063807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08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6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1063809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10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2097230" name="Google Shape;34;p2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3811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812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8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1063813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14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15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16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17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18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19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3820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1063821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22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23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1063824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25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26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3827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63828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301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2302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1063829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30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3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2304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3831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05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832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33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34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35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36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3837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6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1063838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39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40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41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7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2308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3842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09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843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44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45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46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47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3848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0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2311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3849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12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850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51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52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53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54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3855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433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3434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3435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grpSp>
        <p:nvGrpSpPr>
          <p:cNvPr id="2143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2144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63436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437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5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63438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439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214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3440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48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441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442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443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444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445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3446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9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2150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3447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51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448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449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450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451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452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3453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2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2153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3454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54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455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456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457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458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459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3460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5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063461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462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463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272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3273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064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2097211" name="Google Shape;144;p4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6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063274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275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3276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6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063277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67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3278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79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68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3280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81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69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3282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83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7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063284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285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1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2072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063286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287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288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3289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290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3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06329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29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29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384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3385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3386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3387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388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118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2097217" name="Google Shape;181;p5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19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063389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90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91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0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2121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2122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063392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393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394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23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2124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063395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396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25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6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063397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27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1063398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3399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3400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3401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3402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1063403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28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1063404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405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406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407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29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30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063408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31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1063409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3410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3411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3412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3413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1063414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32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33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063415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3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1063416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3417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3418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3419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3420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1063421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135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106342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42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6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137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1063424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425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3426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8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1063427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67" name="Google Shape;241;p5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3428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39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140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1063429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430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1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1063431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68" name="Google Shape;249;p5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3432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0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1063688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97226" name="Google Shape;254;p6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17657" b="17663"/>
            <a:stretch>
              <a:fillRect/>
            </a:stretch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3689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grpSp>
        <p:nvGrpSpPr>
          <p:cNvPr id="2241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242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1063690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91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3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244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369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45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693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694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695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696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697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3698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6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1063699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700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701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702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7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248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3703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49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704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705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706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707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708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3709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0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251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3710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52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711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712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713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714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715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3716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53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254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106371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71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5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2256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3719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57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720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721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722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723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724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3725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1063726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727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728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729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9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2260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3730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61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731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732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733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734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735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3736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2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2263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3737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264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73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73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74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74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74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374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5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1063744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72" name="Google Shape;336;p6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3745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057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</a:lvl9pPr>
          </a:lstStyle>
          <a:p>
            <a:endParaRPr/>
          </a:p>
        </p:txBody>
      </p:sp>
      <p:sp>
        <p:nvSpPr>
          <p:cNvPr id="1064058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grpSp>
        <p:nvGrpSpPr>
          <p:cNvPr id="2390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1064059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060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1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1064061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062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1064063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77" name="Google Shape;349;p7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064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93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2097239" name="Google Shape;352;p7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4065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066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067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068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069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4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64070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71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5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6407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7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108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410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2411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1064109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10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4111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112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106411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1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6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48867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868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48869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48870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07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2097159" name="Google Shape;181;p5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048871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2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3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210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211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048874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875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876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21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048877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878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4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5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048879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6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104888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4888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4888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4888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4888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104888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7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1048886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887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888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8889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8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9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048890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0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1048891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48892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48893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48894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48895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1048896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048897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3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1048898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48899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48900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48901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48902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1048903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24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1048904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05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5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26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104890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0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90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1048909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734" name="Google Shape;241;p5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910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29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1048911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912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1048913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735" name="Google Shape;249;p5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914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294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3295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</a:lvl9pPr>
          </a:lstStyle>
          <a:p>
            <a:endParaRPr/>
          </a:p>
        </p:txBody>
      </p:sp>
      <p:sp>
        <p:nvSpPr>
          <p:cNvPr id="1063296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2075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2097212" name="Google Shape;380;p9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76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1063297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77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3298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99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78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3300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301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7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3302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303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80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1063304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05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1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106330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0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330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2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1063309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10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11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12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13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14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15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83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1063316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97213" name="Google Shape;409;p9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4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1063317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18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19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1063320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21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22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3323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324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6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1063325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965" name="Google Shape;422;p9"/>
            <p:cNvCxnSpPr>
              <a:cxnSpLocks/>
            </p:cNvCxnSpPr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3326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597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63598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42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063943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345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2346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1063944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45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47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1063946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947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948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949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950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951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952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48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106395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95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95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95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95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95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95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49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1063960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61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0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2351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2352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2353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962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963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964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965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966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3967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4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2355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968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969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970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971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972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3973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6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2357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974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975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976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977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978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3979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58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2359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980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981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982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983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984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3985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60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1063986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097234" name="Google Shape;489;p11"/>
              <p:cNvPicPr preferRelativeResize="0">
                <a:picLocks/>
              </p:cNvPicPr>
              <p:nvPr/>
            </p:nvPicPr>
            <p:blipFill rotWithShape="1">
              <a:blip r:embed="rId2">
                <a:alphaModFix/>
              </a:blip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61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1063987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88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230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3231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3232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3233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3234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3235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1063236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1063237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1063238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1063239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063240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063241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242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049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1063243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1063244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245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246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247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248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249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250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1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1063251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2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1063252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53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5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106325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4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1063255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56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55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1063257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56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1063258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259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57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2058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063260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261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262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3263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264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1063265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964" name="Google Shape;542;p13"/>
            <p:cNvCxnSpPr>
              <a:cxnSpLocks/>
            </p:cNvCxnSpPr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3266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649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63650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599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grpSp>
        <p:nvGrpSpPr>
          <p:cNvPr id="2212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106360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60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3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1063602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1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1063603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04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05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06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07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08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09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5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1063610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11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12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13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14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15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16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3617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618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619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620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6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2217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2218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2219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621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622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623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624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625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3626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0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2221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627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628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629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630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631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3632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222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633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634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635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636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637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3638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24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2225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639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640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641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642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643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3644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26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1063645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097223" name="Google Shape;610;p15"/>
              <p:cNvPicPr preferRelativeResize="0">
                <a:picLocks/>
              </p:cNvPicPr>
              <p:nvPr/>
            </p:nvPicPr>
            <p:blipFill rotWithShape="1">
              <a:blip r:embed="rId2">
                <a:alphaModFix/>
              </a:blip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63646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27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1063647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48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989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grpSp>
        <p:nvGrpSpPr>
          <p:cNvPr id="2363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2364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1063990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91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92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5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106399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6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063994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995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63996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997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7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2097235" name="Google Shape;630;p16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8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063998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9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063999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00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370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064001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002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1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2097236" name="Google Shape;640;p16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4003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237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06400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0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0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0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0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0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1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74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064011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12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13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14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15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16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17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75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064018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19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20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21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22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23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24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376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064025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76" name="Google Shape;669;p16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026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074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grpSp>
        <p:nvGrpSpPr>
          <p:cNvPr id="2397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2398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10640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99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1064076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77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78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79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80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81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82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00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1064083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84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85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86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87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88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89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64090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1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1064091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92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2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1064093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94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3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2097240" name="Google Shape;700;p17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04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2405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1064095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96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64097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98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06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1064099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100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101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102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103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104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105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407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106410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78" name="Google Shape;717;p17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107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8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1063327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89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2090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1063328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329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91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1063330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331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63332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grpSp>
        <p:nvGrpSpPr>
          <p:cNvPr id="2092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2097214" name="Google Shape;731;p18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3333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334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3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10633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4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1063337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38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5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1063339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40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6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2097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1063341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42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8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1063343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44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45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9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1063346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47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3348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0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1063349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50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66" name="Google Shape;758;p18"/>
              <p:cNvCxnSpPr>
                <a:cxnSpLocks/>
              </p:cNvCxnSpPr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1049535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97182" name="Google Shape;254;p6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17657" b="17663"/>
            <a:stretch>
              <a:fillRect/>
            </a:stretch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9536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grpSp>
        <p:nvGrpSpPr>
          <p:cNvPr id="425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426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1049537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538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7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428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49539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29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49540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41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42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43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44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49545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1049546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547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548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549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1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432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49550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3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49551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52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53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54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55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49556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435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4955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6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49558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59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60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61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62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49563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7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438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1049564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565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44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49566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41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49567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68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69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70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71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49572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1049573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574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575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576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444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49577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45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4957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7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8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8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8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4958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447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49584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48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49585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86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87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88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9589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49590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1049591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744" name="Google Shape;336;p6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9592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556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3557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3558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grpSp>
        <p:nvGrpSpPr>
          <p:cNvPr id="2200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1063559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560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1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1063561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562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563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564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2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2203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1063565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66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67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97222" name="Google Shape;776;p19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3568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569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4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106357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7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5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1063572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73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74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75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76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77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78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6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1063579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80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81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82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83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84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85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027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4028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grpSp>
        <p:nvGrpSpPr>
          <p:cNvPr id="2378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2097237" name="Google Shape;802;p20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79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1064029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30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31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32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33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34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35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0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1064036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81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4037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38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2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4039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40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83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4041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042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64043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4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106404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4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5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1064046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47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86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2097238" name="Google Shape;830;p20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4048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049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050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87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1064051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52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53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8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1064054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55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056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143" name="Google Shape;8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41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424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1064145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146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147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5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1064148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49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6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1064150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51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7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1064152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53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97242" name="Google Shape;858;p21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8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2097243" name="Google Shape;860;p21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29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064154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55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30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064156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157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1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06415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15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2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064160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161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43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064162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163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2097218" name="Google Shape;878;p22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58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2159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063464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465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60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063466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467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468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61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162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6346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163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63470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471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472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473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474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63475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64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2165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63476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166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63477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478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479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480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481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63482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6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16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63483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169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63484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485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486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487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488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63489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70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63490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491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71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63492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493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3494" name="Google Shape;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3495" name="Google Shape;924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63496" name="Google Shape;925;p22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172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2173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1063497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498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4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1063499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00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01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5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2176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3502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7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503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504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505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506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507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3508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8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2179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1063509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10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0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1063511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512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2097219" name="Google Shape;952;p22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82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2183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3513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84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514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515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516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517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518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3519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5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2186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3520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87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521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522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523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524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525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3526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746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3747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3748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3749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750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267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2097227" name="Google Shape;980;p2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68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2269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063751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752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0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063753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754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755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1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272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63756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273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63757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758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759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760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761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63762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4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2275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63763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276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63764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765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766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767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768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63769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7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278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63770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279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63771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772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773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774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3775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63776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0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63777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778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81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63779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780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97228" name="Google Shape;1025;p23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6960" t="24718" r="7121" b="26177"/>
          <a:stretch>
            <a:fillRect/>
          </a:stretch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2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63781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973" name="Google Shape;1028;p23"/>
            <p:cNvCxnSpPr>
              <a:cxnSpLocks/>
            </p:cNvCxnSpPr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3782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3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2284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63783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784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785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786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5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6378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86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63788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789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87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63790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791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63792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63793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74" name="Google Shape;1047;p23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3794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2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2333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63896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097232" name="Google Shape;1053;p24"/>
              <p:cNvPicPr preferRelativeResize="0">
                <a:picLocks/>
              </p:cNvPicPr>
              <p:nvPr/>
            </p:nvPicPr>
            <p:blipFill rotWithShape="1">
              <a:blip r:embed="rId2">
                <a:alphaModFix/>
              </a:blip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3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63897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75" name="Google Shape;1056;p24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3898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3899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3900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3901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3902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3903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904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905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33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390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90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6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3908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09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10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11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12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13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14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7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63915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16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17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18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19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20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21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8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2097233" name="Google Shape;1085;p24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3922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923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924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925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926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39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63927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28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0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63929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30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1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2342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63931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32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3933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934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063935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36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37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38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39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40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941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164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165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166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167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4168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169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170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171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64172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64173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2435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2436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06417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7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7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7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7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064178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38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64179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180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39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64181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182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64183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0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064184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97244" name="Google Shape;1139;p25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4185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064186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87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88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89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90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91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92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2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064193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94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95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96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97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98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99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3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064200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201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064202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979" name="Google Shape;1162;p25"/>
            <p:cNvCxnSpPr>
              <a:cxnSpLocks/>
            </p:cNvCxnSpPr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420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351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3352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3353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3354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3355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3356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357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358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359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102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2097215" name="Google Shape;1175;p26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03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063360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61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04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063362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363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05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063364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365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06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06336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36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107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063368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369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2108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2109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2110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063370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371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372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373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11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063374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375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12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063376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377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13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3378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379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2097216" name="Google Shape;1207;p26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4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2115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06338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8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6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063382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383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651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3652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3653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3654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3655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3656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3657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3658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659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660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661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662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663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230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2097224" name="Google Shape;1230;p27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063664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65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66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2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063667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68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3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2234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063669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70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671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97225" name="Google Shape;1243;p27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35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2236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063672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673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674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675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676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677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678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37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063679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680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681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682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683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684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685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38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063686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71" name="Google Shape;1263;p27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3687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58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358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6358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358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6359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359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6359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08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063593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594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9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063595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970" name="Google Shape;1278;p28"/>
            <p:cNvCxnSpPr>
              <a:cxnSpLocks/>
            </p:cNvCxnSpPr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3596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514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</a:lvl9pPr>
          </a:lstStyle>
          <a:p>
            <a:endParaRPr/>
          </a:p>
        </p:txBody>
      </p:sp>
      <p:sp>
        <p:nvSpPr>
          <p:cNvPr id="1049515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grpSp>
        <p:nvGrpSpPr>
          <p:cNvPr id="414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1049516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17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1049518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19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6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1049520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743" name="Google Shape;349;p7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9521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7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2097181" name="Google Shape;352;p7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522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23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24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25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526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49527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528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49529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530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856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3857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3858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3859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14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2315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063860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61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6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2317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3862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18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86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6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6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6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6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386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063869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70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71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72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0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2321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3873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22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874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75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76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77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78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3879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3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2324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3880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325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3881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82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83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84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3885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3886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26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2097231" name="Google Shape;1325;p29"/>
            <p:cNvPicPr preferRelativeResize="0">
              <a:picLocks/>
            </p:cNvPicPr>
            <p:nvPr/>
          </p:nvPicPr>
          <p:blipFill rotWithShape="1">
            <a:blip r:embed="rId5">
              <a:alphaModFix/>
            </a:blip>
            <a:srcRect l="16960" t="24718" r="7121" b="26177"/>
            <a:stretch>
              <a:fillRect/>
            </a:stretch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27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06388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8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8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89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8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063891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29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063892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893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330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63894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895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4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2415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064115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16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17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18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064119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17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64120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121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18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6412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12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6412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9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064125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97241" name="Google Shape;1357;p30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4126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0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064127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28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29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30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31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32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33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1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064134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35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36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37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38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39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140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2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064141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142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2097220" name="Google Shape;1380;p31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90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063527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91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063528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529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192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063530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531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3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2097221" name="Google Shape;1390;p31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3532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4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2195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063533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534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535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536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537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538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539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96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063540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541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542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543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544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545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546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197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063547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548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549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550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551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552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553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198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063554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69" name="Google Shape;1419;p31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3555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4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2915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065126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097277" name="Google Shape;12;p2"/>
              <p:cNvPicPr preferRelativeResize="0">
                <a:picLocks/>
              </p:cNvPicPr>
              <p:nvPr/>
            </p:nvPicPr>
            <p:blipFill rotWithShape="1">
              <a:blip r:embed="rId2">
                <a:alphaModFix/>
              </a:blip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65127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128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129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65130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131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6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065132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33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7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1065134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35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1065136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37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9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106513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3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1065140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41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21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2097278" name="Google Shape;34;p2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5142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143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2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1065144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45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46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47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48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49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50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5151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3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1065152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53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54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4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1065155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56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57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5158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65159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925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2926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1065160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61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7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2928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51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29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5163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164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165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166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167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5168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1065169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70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71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72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1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2932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5173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33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5174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175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176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177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178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5179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4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2935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5180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36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5181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182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183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184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185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5186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480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4481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4482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grpSp>
        <p:nvGrpSpPr>
          <p:cNvPr id="2636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2637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64483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84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8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64485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86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9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2640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4487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41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4488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489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490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491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492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4493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2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2643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4494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44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4495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496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497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498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499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4500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5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2646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4501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47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4502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503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504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505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506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4507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48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064508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509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510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667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4668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718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2097261" name="Google Shape;144;p4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19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064669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70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4671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0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064672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2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4673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74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22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467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7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23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4677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78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24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064679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680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5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2726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064681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82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83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4684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685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7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064686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87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88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853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4854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4855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4856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857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796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2097270" name="Google Shape;181;p5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97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064858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59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60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8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2799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2800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064861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862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863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01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2802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06486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86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03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804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064866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805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1064867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4868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4869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4870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4871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1064872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1064873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874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875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876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07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808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064877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809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1064878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4879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4880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4881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4882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1064883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810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811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064884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812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106488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488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488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488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106488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106489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813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1064891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92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81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1064893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94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4895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6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1064896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89" name="Google Shape;241;p5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897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7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818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1064898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99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9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1064900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90" name="Google Shape;249;p5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901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9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1065038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97275" name="Google Shape;254;p6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t="17657" b="17663"/>
            <a:stretch>
              <a:fillRect/>
            </a:stretch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5039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grpSp>
        <p:nvGrpSpPr>
          <p:cNvPr id="2880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881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1065040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041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2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883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504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4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5043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44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45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46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47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5048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5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1065049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050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051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052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6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887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5053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5054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55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56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57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58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5059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9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90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5060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91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5061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62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63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64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65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5066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92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893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106506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06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4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2895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5069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96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5070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71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72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73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74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5075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7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1065076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077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078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079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8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2899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5080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00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5081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82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83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84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85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5086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1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2902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5087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903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508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8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9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9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509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509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1065094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95" name="Google Shape;336;p6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5095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433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</a:lvl9pPr>
          </a:lstStyle>
          <a:p>
            <a:endParaRPr/>
          </a:p>
        </p:txBody>
      </p:sp>
      <p:sp>
        <p:nvSpPr>
          <p:cNvPr id="1064434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grpSp>
        <p:nvGrpSpPr>
          <p:cNvPr id="2617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1064435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436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8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1064437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438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9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1064439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84" name="Google Shape;349;p7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44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20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2097251" name="Google Shape;352;p7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4441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442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443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444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445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1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64446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47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2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64448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49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293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571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2572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1064294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295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4296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297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3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1064298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299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24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9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70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1049425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426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9427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428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1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1049429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430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789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4790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</a:lvl9pPr>
          </a:lstStyle>
          <a:p>
            <a:endParaRPr/>
          </a:p>
        </p:txBody>
      </p:sp>
      <p:sp>
        <p:nvSpPr>
          <p:cNvPr id="1064791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2771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2097266" name="Google Shape;380;p9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72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106479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7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4793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794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74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4795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796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75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4797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798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76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1064799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00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77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1064801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02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4803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8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1064804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05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06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07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08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09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10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79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1064811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97267" name="Google Shape;409;p9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8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1064812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13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14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1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10648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8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48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8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2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1064820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987" name="Google Shape;422;p9"/>
            <p:cNvCxnSpPr>
              <a:cxnSpLocks/>
            </p:cNvCxnSpPr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4821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26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64927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300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064301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575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2576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106430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0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77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1064304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305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306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307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308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309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310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78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1064311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312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313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314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315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316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317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79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1064318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19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80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2581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2582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2583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4320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321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322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323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324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4325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84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2585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4326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327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328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329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330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4331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86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2587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4332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333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334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335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336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4337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88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2589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4338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339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340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341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342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4343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90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1064344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097247" name="Google Shape;489;p11"/>
              <p:cNvPicPr preferRelativeResize="0">
                <a:picLocks/>
              </p:cNvPicPr>
              <p:nvPr/>
            </p:nvPicPr>
            <p:blipFill rotWithShape="1">
              <a:blip r:embed="rId2">
                <a:alphaModFix/>
              </a:blip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91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1064345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46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211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4212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213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214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215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216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1064217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1064218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1064219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1064220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064221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064222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223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541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1064224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2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1064225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226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227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228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229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230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231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3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1064232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44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1064233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34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45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1064235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46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106423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3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47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1064238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48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1064239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40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49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2550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064241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242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243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4244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245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1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1064246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980" name="Google Shape;542;p13"/>
            <p:cNvCxnSpPr>
              <a:cxnSpLocks/>
            </p:cNvCxnSpPr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4247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851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64852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2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grpSp>
        <p:nvGrpSpPr>
          <p:cNvPr id="2836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1064929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930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7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1064931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8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1064932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33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34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35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36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37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38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9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1064939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40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41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42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43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44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45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4946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947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948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949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0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2841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2842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2843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4950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951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952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953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954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4955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284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495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95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95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95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96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496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6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2847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4962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963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964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965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966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4967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48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2849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4968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969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970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971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972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64973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50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1064974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097272" name="Google Shape;610;p15"/>
              <p:cNvPicPr preferRelativeResize="0">
                <a:picLocks/>
              </p:cNvPicPr>
              <p:nvPr/>
            </p:nvPicPr>
            <p:blipFill rotWithShape="1">
              <a:blip r:embed="rId2">
                <a:alphaModFix/>
              </a:blip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64975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51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1064976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77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255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grpSp>
        <p:nvGrpSpPr>
          <p:cNvPr id="2556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2557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1064256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257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258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8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1064259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59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064260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61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64262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263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0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2097245" name="Google Shape;630;p16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6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064264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62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064265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66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563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06426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26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4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2097246" name="Google Shape;640;p16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4269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5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2566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064270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71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72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73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74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75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76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7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064277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78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79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80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81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82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83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68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064284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85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86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87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88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89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290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569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064291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81" name="Google Shape;669;p16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292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605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grpSp>
        <p:nvGrpSpPr>
          <p:cNvPr id="2696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2697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1064606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98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106460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0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0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1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1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1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1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99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1064614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15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16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17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18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19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20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64621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0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1064622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23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1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1064624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25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2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2097259" name="Google Shape;700;p17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03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2704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1064626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27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64628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29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05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1064630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31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32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33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34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35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36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06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1064637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85" name="Google Shape;717;p17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63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1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1064902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28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1064903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904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24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1064905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906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064907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grpSp>
        <p:nvGrpSpPr>
          <p:cNvPr id="2825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2097271" name="Google Shape;731;p18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4908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909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6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1064910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11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1064912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13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8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1064914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15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29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2830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1064916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17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1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106491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1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2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2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1064921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22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4923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3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1064924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925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91" name="Google Shape;758;p18"/>
              <p:cNvCxnSpPr>
                <a:cxnSpLocks/>
              </p:cNvCxnSpPr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4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49255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</a:lvl9pPr>
          </a:lstStyle>
          <a:p>
            <a:endParaRPr/>
          </a:p>
        </p:txBody>
      </p:sp>
      <p:sp>
        <p:nvSpPr>
          <p:cNvPr id="1049256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08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2097170" name="Google Shape;380;p9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9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1049257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0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049258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259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1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049260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261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2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049262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263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3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1049264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65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104926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6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926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1049269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70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71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72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73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74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75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6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1049276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97171" name="Google Shape;409;p9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7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1049277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78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79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1049280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81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282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9283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284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1049285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39" name="Google Shape;422;p9"/>
            <p:cNvCxnSpPr>
              <a:cxnSpLocks/>
            </p:cNvCxnSpPr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9286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96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5097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5098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grpSp>
        <p:nvGrpSpPr>
          <p:cNvPr id="2906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1065099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100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7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1065101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102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103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104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8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2909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1065105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06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07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97276" name="Google Shape;776;p19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5108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109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0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106511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1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1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1065112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13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14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15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16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17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18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2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1065119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20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21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22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23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24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125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450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4451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grpSp>
        <p:nvGrpSpPr>
          <p:cNvPr id="2624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2097252" name="Google Shape;802;p20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25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1064452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53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54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55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56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57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58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26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1064459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27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4460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461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28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4462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463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2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4464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465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64466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0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1064467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68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1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1064469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70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2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2097253" name="Google Shape;830;p20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447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47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47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3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1064474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75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76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4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1064477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78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79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551" name="Google Shape;8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4552" name="Google Shape;844;p21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669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1064553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554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555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0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1064556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557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1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1064558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559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72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1064560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561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97255" name="Google Shape;858;p21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73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2097256" name="Google Shape;860;p21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4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0645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5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75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064564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565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76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064566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567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77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064568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569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78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064570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571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9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2097262" name="Google Shape;878;p22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30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2731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064689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90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32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064691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92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93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33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734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64694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735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64695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4696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4697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4698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4699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64700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36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2737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64701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738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64702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4703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4704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4705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4706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64707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39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740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64708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741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64709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4710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4711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4712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4713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64714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42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64715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716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43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64717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718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4719" name="Google Shape;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4720" name="Google Shape;924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64721" name="Google Shape;925;p22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2744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2745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1064722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723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6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1064724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725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726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7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2748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4727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49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472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72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73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73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73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473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50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2751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1064734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735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2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1064736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737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53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2097263" name="Google Shape;952;p22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54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2755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4738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4739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740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741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742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743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4744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7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2758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474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59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4746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747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748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749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750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4751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9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4990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4991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4992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993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856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2097273" name="Google Shape;980;p23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7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2858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064994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995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9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06499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99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99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60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861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64999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86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65000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5001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5002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5003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5004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65005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63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2864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65006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865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65007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5008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5009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5010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5011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65012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66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867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65013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868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65014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5015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5016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5017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65018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65019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6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65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70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65022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023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97274" name="Google Shape;1025;p23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l="16960" t="24718" r="7121" b="26177"/>
          <a:stretch>
            <a:fillRect/>
          </a:stretch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1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65024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993" name="Google Shape;1028;p23"/>
            <p:cNvCxnSpPr>
              <a:cxnSpLocks/>
            </p:cNvCxnSpPr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5025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2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2873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65026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027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028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029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4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65030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75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65031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032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76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65033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034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65035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7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6503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94" name="Google Shape;1047;p23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5037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3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2594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64347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2097248" name="Google Shape;1053;p24"/>
              <p:cNvPicPr preferRelativeResize="0">
                <a:picLocks/>
              </p:cNvPicPr>
              <p:nvPr/>
            </p:nvPicPr>
            <p:blipFill rotWithShape="1">
              <a:blip r:embed="rId2">
                <a:alphaModFix/>
              </a:blip>
              <a:srcRect t="17657" b="17663"/>
              <a:stretch>
                <a:fillRect/>
              </a:stretch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95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64348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82" name="Google Shape;1056;p24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349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4350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351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352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353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4354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355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356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596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4357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358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97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435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6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6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6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6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6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6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8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64366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67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68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69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70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71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72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9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2097249" name="Google Shape;1085;p24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4373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374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375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376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377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0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64378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79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1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64380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81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02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2603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64382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83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4384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385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4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064386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87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88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89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90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91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392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393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394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395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396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4397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398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399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400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64401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64402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2606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2607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064403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04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05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06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064407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09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64408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409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10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64410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411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64412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1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064413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97250" name="Google Shape;1139;p25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4414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2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064415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16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17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18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19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20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21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13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064422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23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24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25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26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27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428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4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064429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430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06443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983" name="Google Shape;1162;p25"/>
            <p:cNvCxnSpPr>
              <a:cxnSpLocks/>
            </p:cNvCxnSpPr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4432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572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4573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574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575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576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577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578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579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580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680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2097257" name="Google Shape;1175;p26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81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064581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582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82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064583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584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83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064585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586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84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064587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588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85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0645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5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2686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2687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2688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064591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592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593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594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89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064595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596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90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064597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598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91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064599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00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2097258" name="Google Shape;1207;p26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92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2693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064601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02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4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06460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0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752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4753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754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755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756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757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758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759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760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761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762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763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764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2761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2097264" name="Google Shape;1230;p27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62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064765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766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767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3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064768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769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4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2765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06477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77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77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2097265" name="Google Shape;1243;p27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66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2767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064773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774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775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776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777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778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779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68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064780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781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782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783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784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785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786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69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064787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86" name="Google Shape;1263;p27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788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8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4979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64980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4981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64982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4983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064984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064985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986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4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06498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992" name="Google Shape;1278;p28"/>
            <p:cNvCxnSpPr>
              <a:cxnSpLocks/>
            </p:cNvCxnSpPr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4988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479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49480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511" name="Google Shape;1281;p29"/>
          <p:cNvSpPr txBox="1">
            <a:spLocks noGrp="1"/>
          </p:cNvSpPr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>
            <a:endParaRPr/>
          </a:p>
        </p:txBody>
      </p:sp>
      <p:sp>
        <p:nvSpPr>
          <p:cNvPr id="1064512" name="Google Shape;1282;p29"/>
          <p:cNvSpPr txBox="1">
            <a:spLocks noGrp="1"/>
          </p:cNvSpPr>
          <p:nvPr>
            <p:ph type="subTitle" idx="1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513" name="Google Shape;1283;p29"/>
          <p:cNvSpPr txBox="1">
            <a:spLocks noGrp="1"/>
          </p:cNvSpPr>
          <p:nvPr>
            <p:ph type="subTitle" idx="2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6451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50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2651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064515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516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2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2653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4517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54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4518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519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520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521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522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4523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5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064524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525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526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527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6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2657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4528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58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4529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530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531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532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533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4534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9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2660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64535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61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064536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537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538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539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4540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064541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62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2097254" name="Google Shape;1325;p29"/>
            <p:cNvPicPr preferRelativeResize="0">
              <a:picLocks/>
            </p:cNvPicPr>
            <p:nvPr/>
          </p:nvPicPr>
          <p:blipFill rotWithShape="1">
            <a:blip r:embed="rId5">
              <a:alphaModFix/>
            </a:blip>
            <a:srcRect l="16960" t="24718" r="7121" b="26177"/>
            <a:stretch>
              <a:fillRect/>
            </a:stretch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63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064542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543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544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545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4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064546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65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064547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548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6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64549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550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8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2709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064639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40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41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42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0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064643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11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64644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45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12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64646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647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64648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3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064649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97260" name="Google Shape;1357;p30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4650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4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064651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52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53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54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55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56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57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5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06465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5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6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6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6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6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66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16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064665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666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4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2097268" name="Google Shape;1380;p31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85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06482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86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064823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824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87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064825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826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8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2097269" name="Google Shape;1390;p31"/>
            <p:cNvPicPr preferRelativeResize="0">
              <a:picLocks/>
            </p:cNvPicPr>
            <p:nvPr/>
          </p:nvPicPr>
          <p:blipFill rotWithShape="1">
            <a:blip r:embed="rId2">
              <a:alphaModFix/>
            </a:blip>
            <a:srcRect l="16960" t="24718" r="7121" b="26177"/>
            <a:stretch>
              <a:fillRect/>
            </a:stretch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4827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9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2790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064828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829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830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831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832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833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834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064835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836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837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838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839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840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841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92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064842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843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844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845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846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847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848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793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064849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145988" name="Google Shape;1419;p31"/>
              <p:cNvCxnSpPr>
                <a:cxnSpLocks/>
              </p:cNvCxnSpPr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85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theme" Target="../theme/theme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26" Type="http://schemas.openxmlformats.org/officeDocument/2006/relationships/slideLayout" Target="../slideLayouts/slideLayout88.xml"/><Relationship Id="rId3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83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5" Type="http://schemas.openxmlformats.org/officeDocument/2006/relationships/slideLayout" Target="../slideLayouts/slideLayout87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29" Type="http://schemas.openxmlformats.org/officeDocument/2006/relationships/slideLayout" Target="../slideLayouts/slideLayout91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85.xml"/><Relationship Id="rId28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31" Type="http://schemas.openxmlformats.org/officeDocument/2006/relationships/theme" Target="../theme/theme4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Relationship Id="rId27" Type="http://schemas.openxmlformats.org/officeDocument/2006/relationships/slideLayout" Target="../slideLayouts/slideLayout89.xml"/><Relationship Id="rId30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820" name="Google Shape;1422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50821" name="Google Shape;1423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228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229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209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210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  <p:sldLayoutId id="2147483728" r:id="rId12"/>
    <p:sldLayoutId id="2147483729" r:id="rId13"/>
    <p:sldLayoutId id="2147483730" r:id="rId14"/>
    <p:sldLayoutId id="2147483731" r:id="rId15"/>
    <p:sldLayoutId id="2147483732" r:id="rId16"/>
    <p:sldLayoutId id="2147483733" r:id="rId17"/>
    <p:sldLayoutId id="2147483734" r:id="rId18"/>
    <p:sldLayoutId id="2147483735" r:id="rId19"/>
    <p:sldLayoutId id="2147483736" r:id="rId20"/>
    <p:sldLayoutId id="2147483737" r:id="rId21"/>
    <p:sldLayoutId id="2147483738" r:id="rId22"/>
    <p:sldLayoutId id="2147483739" r:id="rId23"/>
    <p:sldLayoutId id="2147483740" r:id="rId24"/>
    <p:sldLayoutId id="2147483741" r:id="rId25"/>
    <p:sldLayoutId id="2147483742" r:id="rId26"/>
    <p:sldLayoutId id="2147483743" r:id="rId27"/>
    <p:sldLayoutId id="2147483744" r:id="rId28"/>
    <p:sldLayoutId id="2147483745" r:id="rId29"/>
    <p:sldLayoutId id="2147483746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856361" y="3404788"/>
            <a:ext cx="4882500" cy="15123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/>
              <a:t>Grupo 9</a:t>
            </a:r>
            <a:endParaRPr lang="zh-CN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/>
              <a:t>Ernesto Am</a:t>
            </a:r>
            <a:r>
              <a:rPr lang="pt-PT" altLang="pt-PT"/>
              <a:t>ândio </a:t>
            </a:r>
            <a:endParaRPr lang="zh-CN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/>
              <a:t>Helder Da Silva </a:t>
            </a:r>
            <a:endParaRPr lang="zh-CN" alt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/>
              <a:t>Marcelo Rocha </a:t>
            </a:r>
            <a:endParaRPr lang="zh-CN" altLang="en-US"/>
          </a:p>
        </p:txBody>
      </p:sp>
      <p:sp>
        <p:nvSpPr>
          <p:cNvPr id="1048749" name="Google Shape;1432;p35"/>
          <p:cNvSpPr txBox="1">
            <a:spLocks noGrp="1"/>
          </p:cNvSpPr>
          <p:nvPr>
            <p:ph type="ctrTitle"/>
          </p:nvPr>
        </p:nvSpPr>
        <p:spPr>
          <a:xfrm>
            <a:off x="856362" y="976313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>
                <a:solidFill>
                  <a:schemeClr val="dk1"/>
                </a:solidFill>
              </a:rPr>
              <a:t>Desenho para a web Navega</a:t>
            </a:r>
            <a:r>
              <a:rPr lang="pt-PT" altLang="pt-PT">
                <a:solidFill>
                  <a:schemeClr val="dk1"/>
                </a:solidFill>
              </a:rPr>
              <a:t>ção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56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3145730" name="Google Shape;1434;p35"/>
            <p:cNvCxnSpPr>
              <a:cxnSpLocks/>
            </p:cNvCxnSpPr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7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048750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51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048752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31" name="Google Shape;1440;p35"/>
            <p:cNvCxnSpPr>
              <a:cxnSpLocks/>
            </p:cNvCxnSpPr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8753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9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048754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04875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5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048757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58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048759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760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761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248" name="Google Shape;1467;p37"/>
          <p:cNvSpPr txBox="1">
            <a:spLocks noGrp="1"/>
          </p:cNvSpPr>
          <p:nvPr>
            <p:ph type="title"/>
          </p:nvPr>
        </p:nvSpPr>
        <p:spPr>
          <a:xfrm>
            <a:off x="815956" y="183379"/>
            <a:ext cx="7848598" cy="1079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sz="280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Práticas</a:t>
            </a:r>
            <a:r>
              <a:rPr lang="en-US" altLang="pt-PT" sz="28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para </a:t>
            </a:r>
            <a:r>
              <a:rPr lang="en-US" altLang="pt-PT" sz="280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melhorar</a:t>
            </a:r>
            <a:r>
              <a:rPr lang="en-US" altLang="pt-PT" sz="28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a </a:t>
            </a:r>
            <a:r>
              <a:rPr lang="en-US" altLang="pt-PT" sz="280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navegação</a:t>
            </a:r>
            <a:r>
              <a:rPr lang="en-US" altLang="pt-PT" sz="28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no site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065188" name="Google Shape;1467;p37"/>
          <p:cNvSpPr txBox="1">
            <a:spLocks noGrp="1"/>
          </p:cNvSpPr>
          <p:nvPr/>
        </p:nvSpPr>
        <p:spPr>
          <a:xfrm>
            <a:off x="533297" y="1504950"/>
            <a:ext cx="3859203" cy="629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sz="2000" dirty="0" err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Consistência</a:t>
            </a:r>
            <a:r>
              <a:rPr lang="en-US" altLang="pt-PT" sz="2000" dirty="0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2000" dirty="0">
              <a:solidFill>
                <a:srgbClr val="0C0A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065190" name="Google Shape;1471;p37"/>
          <p:cNvSpPr txBox="1">
            <a:spLocks noGrp="1"/>
          </p:cNvSpPr>
          <p:nvPr/>
        </p:nvSpPr>
        <p:spPr>
          <a:xfrm>
            <a:off x="533297" y="2098018"/>
            <a:ext cx="3048103" cy="20712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>
                <a:solidFill>
                  <a:srgbClr val="1D1D1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dirty="0">
                <a:latin typeface="Arial"/>
              </a:rPr>
              <a:t>A consist</a:t>
            </a:r>
            <a:r>
              <a:rPr lang="pt-PT" altLang="pt-PT" dirty="0" err="1">
                <a:latin typeface="Arial"/>
              </a:rPr>
              <a:t>ência</a:t>
            </a:r>
            <a:r>
              <a:rPr lang="pt-PT" altLang="pt-PT" dirty="0">
                <a:latin typeface="Arial"/>
              </a:rPr>
              <a:t> </a:t>
            </a:r>
            <a:r>
              <a:rPr lang="en-US" altLang="pt-PT" dirty="0" err="1">
                <a:latin typeface="Arial"/>
              </a:rPr>
              <a:t>é</a:t>
            </a:r>
            <a:r>
              <a:rPr lang="en-US" altLang="pt-PT" dirty="0">
                <a:latin typeface="Arial"/>
              </a:rPr>
              <a:t> fundamental para a </a:t>
            </a:r>
            <a:r>
              <a:rPr lang="en-US" altLang="pt-PT" dirty="0" err="1">
                <a:latin typeface="Arial"/>
              </a:rPr>
              <a:t>navegação</a:t>
            </a:r>
            <a:r>
              <a:rPr lang="en-US" altLang="pt-PT" dirty="0">
                <a:latin typeface="Arial"/>
              </a:rPr>
              <a:t> no site, e </a:t>
            </a:r>
            <a:r>
              <a:rPr lang="en-US" altLang="pt-PT" dirty="0" err="1">
                <a:latin typeface="Arial"/>
              </a:rPr>
              <a:t>isso</a:t>
            </a:r>
            <a:r>
              <a:rPr lang="en-US" altLang="pt-PT" dirty="0">
                <a:latin typeface="Arial"/>
              </a:rPr>
              <a:t> </a:t>
            </a:r>
            <a:r>
              <a:rPr lang="en-US" altLang="pt-PT" dirty="0" err="1">
                <a:latin typeface="Arial"/>
              </a:rPr>
              <a:t>significa</a:t>
            </a:r>
            <a:r>
              <a:rPr lang="en-US" altLang="pt-PT" dirty="0">
                <a:latin typeface="Arial"/>
              </a:rPr>
              <a:t> que </a:t>
            </a:r>
            <a:r>
              <a:rPr lang="en-US" altLang="pt-PT" dirty="0" err="1">
                <a:latin typeface="Arial"/>
              </a:rPr>
              <a:t>todos</a:t>
            </a:r>
            <a:r>
              <a:rPr lang="en-US" altLang="pt-PT" dirty="0">
                <a:latin typeface="Arial"/>
              </a:rPr>
              <a:t> </a:t>
            </a:r>
            <a:r>
              <a:rPr lang="en-US" altLang="pt-PT" dirty="0" err="1">
                <a:latin typeface="Arial"/>
              </a:rPr>
              <a:t>os</a:t>
            </a:r>
            <a:r>
              <a:rPr lang="en-US" altLang="pt-PT" dirty="0">
                <a:latin typeface="Arial"/>
              </a:rPr>
              <a:t> </a:t>
            </a:r>
            <a:r>
              <a:rPr lang="en-US" altLang="pt-PT" dirty="0" err="1">
                <a:latin typeface="Arial"/>
              </a:rPr>
              <a:t>elementos</a:t>
            </a:r>
            <a:r>
              <a:rPr lang="en-US" altLang="pt-PT" dirty="0">
                <a:latin typeface="Arial"/>
              </a:rPr>
              <a:t> do site </a:t>
            </a:r>
            <a:r>
              <a:rPr lang="en-US" altLang="pt-PT" dirty="0" err="1">
                <a:latin typeface="Arial"/>
              </a:rPr>
              <a:t>devem</a:t>
            </a:r>
            <a:r>
              <a:rPr lang="en-US" altLang="pt-PT" dirty="0">
                <a:latin typeface="Arial"/>
              </a:rPr>
              <a:t> </a:t>
            </a:r>
            <a:r>
              <a:rPr lang="en-US" altLang="pt-PT" dirty="0" err="1">
                <a:latin typeface="Arial"/>
              </a:rPr>
              <a:t>fluir</a:t>
            </a:r>
            <a:r>
              <a:rPr lang="en-US" altLang="pt-PT" dirty="0">
                <a:latin typeface="Arial"/>
              </a:rPr>
              <a:t> de </a:t>
            </a:r>
            <a:r>
              <a:rPr lang="en-US" altLang="pt-PT" dirty="0" err="1">
                <a:latin typeface="Arial"/>
              </a:rPr>
              <a:t>uma</a:t>
            </a:r>
            <a:r>
              <a:rPr lang="en-US" altLang="pt-PT" dirty="0">
                <a:latin typeface="Arial"/>
              </a:rPr>
              <a:t> forma que </a:t>
            </a:r>
            <a:r>
              <a:rPr lang="en-US" altLang="pt-PT" dirty="0" err="1">
                <a:latin typeface="Arial"/>
              </a:rPr>
              <a:t>faça</a:t>
            </a:r>
            <a:r>
              <a:rPr lang="en-US" altLang="pt-PT" dirty="0">
                <a:latin typeface="Arial"/>
              </a:rPr>
              <a:t> </a:t>
            </a:r>
            <a:r>
              <a:rPr lang="en-US" altLang="pt-PT" dirty="0" err="1">
                <a:latin typeface="Arial"/>
              </a:rPr>
              <a:t>sentido</a:t>
            </a:r>
            <a:endParaRPr lang="zh-CN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dirty="0" err="1">
                <a:latin typeface="Arial"/>
              </a:rPr>
              <a:t>Inclui</a:t>
            </a:r>
            <a:r>
              <a:rPr lang="en-US" altLang="pt-PT" dirty="0">
                <a:latin typeface="Arial"/>
              </a:rPr>
              <a:t> </a:t>
            </a:r>
            <a:r>
              <a:rPr lang="en-US" altLang="pt-PT" dirty="0" err="1">
                <a:latin typeface="Arial"/>
              </a:rPr>
              <a:t>itens</a:t>
            </a:r>
            <a:r>
              <a:rPr lang="en-US" altLang="pt-PT" dirty="0">
                <a:latin typeface="Arial"/>
              </a:rPr>
              <a:t> de menu, </a:t>
            </a:r>
            <a:r>
              <a:rPr lang="en-US" altLang="pt-PT" dirty="0" err="1">
                <a:latin typeface="Arial"/>
              </a:rPr>
              <a:t>itens</a:t>
            </a:r>
            <a:r>
              <a:rPr lang="en-US" altLang="pt-PT" dirty="0">
                <a:latin typeface="Arial"/>
              </a:rPr>
              <a:t> de submenu, </a:t>
            </a:r>
            <a:r>
              <a:rPr lang="en-US" altLang="pt-PT" dirty="0" err="1">
                <a:latin typeface="Arial"/>
              </a:rPr>
              <a:t>cabeçalhos</a:t>
            </a:r>
            <a:r>
              <a:rPr lang="en-US" altLang="pt-PT" dirty="0">
                <a:latin typeface="Arial"/>
              </a:rPr>
              <a:t> e </a:t>
            </a:r>
            <a:r>
              <a:rPr lang="en-US" altLang="pt-PT" dirty="0" err="1">
                <a:latin typeface="Arial"/>
              </a:rPr>
              <a:t>parágrafos</a:t>
            </a:r>
            <a:r>
              <a:rPr lang="en-US" altLang="pt-PT" dirty="0">
                <a:latin typeface="Arial"/>
              </a:rPr>
              <a:t> e imagens</a:t>
            </a:r>
            <a:endParaRPr lang="zh-CN" altLang="en-US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44491B2-0A44-034B-A420-7DF89D1C4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885950"/>
            <a:ext cx="4778354" cy="249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248" name="Google Shape;1467;p37"/>
          <p:cNvSpPr txBox="1">
            <a:spLocks noGrp="1"/>
          </p:cNvSpPr>
          <p:nvPr>
            <p:ph type="title"/>
          </p:nvPr>
        </p:nvSpPr>
        <p:spPr>
          <a:xfrm>
            <a:off x="815956" y="183379"/>
            <a:ext cx="7848598" cy="1079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sz="280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Práticas</a:t>
            </a:r>
            <a:r>
              <a:rPr lang="en-US" altLang="pt-PT" sz="28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para </a:t>
            </a:r>
            <a:r>
              <a:rPr lang="en-US" altLang="pt-PT" sz="280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melhorar</a:t>
            </a:r>
            <a:r>
              <a:rPr lang="en-US" altLang="pt-PT" sz="28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a </a:t>
            </a:r>
            <a:r>
              <a:rPr lang="en-US" altLang="pt-PT" sz="280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navegação</a:t>
            </a:r>
            <a:r>
              <a:rPr lang="en-US" altLang="pt-PT" sz="28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no site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064250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712797" y="1917990"/>
            <a:ext cx="2859509" cy="2571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dirty="0" err="1"/>
              <a:t>Verifique</a:t>
            </a:r>
            <a:r>
              <a:rPr lang="en-US" altLang="pt-PT" dirty="0"/>
              <a:t> se a </a:t>
            </a:r>
            <a:r>
              <a:rPr lang="en-US" altLang="pt-PT" dirty="0" err="1"/>
              <a:t>navegação</a:t>
            </a:r>
            <a:r>
              <a:rPr lang="en-US" altLang="pt-PT" dirty="0"/>
              <a:t> no site </a:t>
            </a:r>
            <a:r>
              <a:rPr lang="en-US" altLang="pt-PT" dirty="0" err="1"/>
              <a:t>é</a:t>
            </a:r>
            <a:r>
              <a:rPr lang="en-US" altLang="pt-PT" dirty="0"/>
              <a:t> 100% </a:t>
            </a:r>
            <a:r>
              <a:rPr lang="en-US" altLang="pt-PT" dirty="0" err="1"/>
              <a:t>responsiva</a:t>
            </a:r>
            <a:r>
              <a:rPr lang="en-US" altLang="pt-PT" dirty="0"/>
              <a:t> </a:t>
            </a:r>
            <a:r>
              <a:rPr lang="en-US" altLang="pt-PT" dirty="0" err="1"/>
              <a:t>em</a:t>
            </a:r>
            <a:r>
              <a:rPr lang="en-US" altLang="pt-PT" dirty="0"/>
              <a:t> </a:t>
            </a:r>
            <a:r>
              <a:rPr lang="en-US" altLang="pt-PT" dirty="0" err="1"/>
              <a:t>dispositivos</a:t>
            </a:r>
            <a:r>
              <a:rPr lang="en-US" altLang="pt-PT" dirty="0"/>
              <a:t> </a:t>
            </a:r>
            <a:r>
              <a:rPr lang="en-US" altLang="pt-PT" dirty="0" err="1"/>
              <a:t>móveis</a:t>
            </a:r>
            <a:endParaRPr lang="zh-CN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dirty="0" err="1"/>
              <a:t>Isso</a:t>
            </a:r>
            <a:r>
              <a:rPr lang="en-US" altLang="pt-PT" dirty="0"/>
              <a:t> </a:t>
            </a:r>
            <a:r>
              <a:rPr lang="en-US" altLang="pt-PT" dirty="0" err="1"/>
              <a:t>implica</a:t>
            </a:r>
            <a:r>
              <a:rPr lang="en-US" altLang="pt-PT" dirty="0"/>
              <a:t> que </a:t>
            </a:r>
            <a:r>
              <a:rPr lang="en-US" altLang="pt-PT" dirty="0" err="1"/>
              <a:t>os</a:t>
            </a:r>
            <a:r>
              <a:rPr lang="en-US" altLang="pt-PT" dirty="0"/>
              <a:t> </a:t>
            </a:r>
            <a:r>
              <a:rPr lang="en-US" altLang="pt-PT" dirty="0" err="1"/>
              <a:t>usuários</a:t>
            </a:r>
            <a:r>
              <a:rPr lang="en-US" altLang="pt-PT" dirty="0"/>
              <a:t> </a:t>
            </a:r>
            <a:r>
              <a:rPr lang="en-US" altLang="pt-PT" dirty="0" err="1"/>
              <a:t>possam</a:t>
            </a:r>
            <a:r>
              <a:rPr lang="en-US" altLang="pt-PT" dirty="0"/>
              <a:t> </a:t>
            </a:r>
            <a:r>
              <a:rPr lang="en-US" altLang="pt-PT" dirty="0" err="1"/>
              <a:t>obter</a:t>
            </a:r>
            <a:r>
              <a:rPr lang="en-US" altLang="pt-PT" dirty="0"/>
              <a:t> dados com </a:t>
            </a:r>
            <a:r>
              <a:rPr lang="en-US" altLang="pt-PT" dirty="0" err="1"/>
              <a:t>uma</a:t>
            </a:r>
            <a:r>
              <a:rPr lang="en-US" altLang="pt-PT" dirty="0"/>
              <a:t> </a:t>
            </a:r>
            <a:r>
              <a:rPr lang="en-US" altLang="pt-PT" dirty="0" err="1"/>
              <a:t>ampla</a:t>
            </a:r>
            <a:r>
              <a:rPr lang="en-US" altLang="pt-PT" dirty="0"/>
              <a:t> </a:t>
            </a:r>
            <a:r>
              <a:rPr lang="en-US" altLang="pt-PT" dirty="0" err="1"/>
              <a:t>variedade</a:t>
            </a:r>
            <a:r>
              <a:rPr lang="en-US" altLang="pt-PT" dirty="0"/>
              <a:t> de </a:t>
            </a:r>
            <a:r>
              <a:rPr lang="en-US" altLang="pt-PT" dirty="0" err="1"/>
              <a:t>dispositivos</a:t>
            </a:r>
            <a:r>
              <a:rPr lang="en-US" altLang="pt-PT" dirty="0"/>
              <a:t>, </a:t>
            </a:r>
            <a:r>
              <a:rPr lang="en-US" altLang="pt-PT" dirty="0" err="1"/>
              <a:t>incluindo</a:t>
            </a:r>
            <a:r>
              <a:rPr lang="en-US" altLang="pt-PT" dirty="0"/>
              <a:t> smartphones, tablets, </a:t>
            </a:r>
            <a:r>
              <a:rPr lang="en-US" altLang="pt-PT" dirty="0" err="1"/>
              <a:t>computadores</a:t>
            </a:r>
            <a:r>
              <a:rPr lang="en-US" altLang="pt-PT" dirty="0"/>
              <a:t> e </a:t>
            </a:r>
            <a:r>
              <a:rPr lang="en-US" altLang="pt-PT" dirty="0" err="1"/>
              <a:t>computadores</a:t>
            </a:r>
            <a:r>
              <a:rPr lang="en-US" altLang="pt-PT" dirty="0"/>
              <a:t> desktop</a:t>
            </a:r>
            <a:endParaRPr lang="zh-CN" altLang="en-US" dirty="0"/>
          </a:p>
        </p:txBody>
      </p:sp>
      <p:sp>
        <p:nvSpPr>
          <p:cNvPr id="1064252" name="Google Shape;1467;p37"/>
          <p:cNvSpPr txBox="1">
            <a:spLocks noGrp="1"/>
          </p:cNvSpPr>
          <p:nvPr/>
        </p:nvSpPr>
        <p:spPr>
          <a:xfrm>
            <a:off x="712797" y="1504950"/>
            <a:ext cx="3859203" cy="629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sz="2000" dirty="0" err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Responsividade</a:t>
            </a:r>
            <a:endParaRPr sz="2000" dirty="0">
              <a:solidFill>
                <a:srgbClr val="0C0A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D26F79-D204-4142-87AC-4B7C89AA3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1599415"/>
            <a:ext cx="501226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2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467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Definindo Navega</a:t>
            </a:r>
            <a:r>
              <a:rPr lang="pt-PT" altLang="pt-PT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ção 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048616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551664" y="1407027"/>
            <a:ext cx="4360916" cy="1091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err="1"/>
              <a:t>Navegação</a:t>
            </a:r>
            <a:r>
              <a:rPr dirty="0"/>
              <a:t> </a:t>
            </a:r>
            <a:r>
              <a:rPr dirty="0" err="1"/>
              <a:t>é</a:t>
            </a:r>
            <a:r>
              <a:rPr dirty="0"/>
              <a:t> o </a:t>
            </a:r>
            <a:r>
              <a:rPr dirty="0" err="1"/>
              <a:t>processo</a:t>
            </a:r>
            <a:r>
              <a:rPr dirty="0"/>
              <a:t> q</a:t>
            </a:r>
            <a:r>
              <a:rPr lang="en-US" altLang="pt-PT" dirty="0"/>
              <a:t>ue </a:t>
            </a:r>
            <a:r>
              <a:rPr dirty="0" err="1"/>
              <a:t>diz</a:t>
            </a:r>
            <a:r>
              <a:rPr dirty="0"/>
              <a:t> </a:t>
            </a:r>
            <a:r>
              <a:rPr dirty="0" err="1"/>
              <a:t>respeito</a:t>
            </a:r>
            <a:r>
              <a:rPr dirty="0"/>
              <a:t> </a:t>
            </a:r>
            <a:r>
              <a:rPr lang="en-US" altLang="pt-PT" dirty="0"/>
              <a:t>a </a:t>
            </a:r>
            <a:r>
              <a:rPr lang="en-US" altLang="pt-PT" dirty="0" err="1"/>
              <a:t>organização</a:t>
            </a:r>
            <a:r>
              <a:rPr lang="en-US" altLang="pt-PT" dirty="0"/>
              <a:t> e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acesso</a:t>
            </a:r>
            <a:r>
              <a:rPr dirty="0"/>
              <a:t> dos </a:t>
            </a:r>
            <a:r>
              <a:rPr dirty="0" err="1"/>
              <a:t>diversos</a:t>
            </a:r>
            <a:r>
              <a:rPr dirty="0"/>
              <a:t> </a:t>
            </a:r>
            <a:r>
              <a:rPr dirty="0" err="1"/>
              <a:t>conteúdos</a:t>
            </a:r>
            <a:r>
              <a:rPr lang="pt-PT" dirty="0"/>
              <a:t> e secções de uma página web</a:t>
            </a:r>
            <a:endParaRPr lang="zh-CN" altLang="en-US" dirty="0"/>
          </a:p>
        </p:txBody>
      </p:sp>
      <p:sp>
        <p:nvSpPr>
          <p:cNvPr id="1048617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3734052" y="3311798"/>
            <a:ext cx="5389166" cy="1297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dirty="0"/>
              <a:t>Uma boa </a:t>
            </a:r>
            <a:r>
              <a:rPr lang="en-US" altLang="pt-PT" dirty="0" err="1"/>
              <a:t>navegação</a:t>
            </a:r>
            <a:r>
              <a:rPr lang="en-US" altLang="pt-PT" dirty="0"/>
              <a:t> no site </a:t>
            </a:r>
            <a:r>
              <a:rPr lang="en-US" altLang="pt-PT" dirty="0" err="1"/>
              <a:t>ajuda</a:t>
            </a:r>
            <a:r>
              <a:rPr lang="en-US" altLang="pt-PT" dirty="0"/>
              <a:t> </a:t>
            </a:r>
            <a:r>
              <a:rPr lang="en-US" altLang="pt-PT" dirty="0" err="1"/>
              <a:t>os</a:t>
            </a:r>
            <a:r>
              <a:rPr lang="en-US" altLang="pt-PT" dirty="0"/>
              <a:t> </a:t>
            </a:r>
            <a:r>
              <a:rPr lang="en-US" altLang="pt-PT" dirty="0" err="1"/>
              <a:t>usuários</a:t>
            </a:r>
            <a:r>
              <a:rPr lang="en-US" altLang="pt-PT" dirty="0"/>
              <a:t> a </a:t>
            </a:r>
            <a:r>
              <a:rPr lang="en-US" altLang="pt-PT" dirty="0" err="1"/>
              <a:t>encontrarem</a:t>
            </a:r>
            <a:r>
              <a:rPr lang="en-US" altLang="pt-PT" dirty="0"/>
              <a:t> o que </a:t>
            </a:r>
            <a:r>
              <a:rPr lang="en-US" altLang="pt-PT" dirty="0" err="1"/>
              <a:t>procuram</a:t>
            </a:r>
            <a:r>
              <a:rPr lang="en-US" altLang="pt-PT" dirty="0"/>
              <a:t> de forma </a:t>
            </a:r>
            <a:r>
              <a:rPr lang="en-US" altLang="pt-PT" dirty="0" err="1"/>
              <a:t>rápida</a:t>
            </a:r>
            <a:r>
              <a:rPr lang="en-US" altLang="pt-PT" dirty="0"/>
              <a:t> e </a:t>
            </a:r>
            <a:r>
              <a:rPr lang="en-US" altLang="pt-PT" dirty="0" err="1"/>
              <a:t>fácil</a:t>
            </a:r>
            <a:r>
              <a:rPr lang="en-US" altLang="pt-PT" dirty="0"/>
              <a:t>, </a:t>
            </a:r>
            <a:r>
              <a:rPr lang="en-US" altLang="pt-PT" dirty="0" err="1"/>
              <a:t>os</a:t>
            </a:r>
            <a:r>
              <a:rPr lang="en-US" altLang="pt-PT" dirty="0"/>
              <a:t> </a:t>
            </a:r>
            <a:r>
              <a:rPr lang="en-US" altLang="pt-PT" dirty="0" err="1"/>
              <a:t>mantém</a:t>
            </a:r>
            <a:r>
              <a:rPr lang="en-US" altLang="pt-PT" dirty="0"/>
              <a:t> no </a:t>
            </a:r>
            <a:r>
              <a:rPr lang="en-US" altLang="pt-PT" dirty="0" err="1"/>
              <a:t>seu</a:t>
            </a:r>
            <a:r>
              <a:rPr lang="en-US" altLang="pt-PT" dirty="0"/>
              <a:t> site por </a:t>
            </a:r>
            <a:r>
              <a:rPr lang="en-US" altLang="pt-PT" dirty="0" err="1"/>
              <a:t>mais</a:t>
            </a:r>
            <a:r>
              <a:rPr lang="en-US" altLang="pt-PT" dirty="0"/>
              <a:t> tempo e </a:t>
            </a:r>
            <a:r>
              <a:rPr lang="en-US" altLang="pt-PT" dirty="0" err="1"/>
              <a:t>os</a:t>
            </a:r>
            <a:r>
              <a:rPr lang="en-US" altLang="pt-PT" dirty="0"/>
              <a:t> </a:t>
            </a:r>
            <a:r>
              <a:rPr lang="en-US" altLang="pt-PT" dirty="0" err="1"/>
              <a:t>ajuda</a:t>
            </a:r>
            <a:r>
              <a:rPr lang="en-US" altLang="pt-PT" dirty="0"/>
              <a:t> a </a:t>
            </a:r>
            <a:r>
              <a:rPr lang="en-US" altLang="pt-PT" dirty="0" err="1"/>
              <a:t>explorar</a:t>
            </a:r>
            <a:r>
              <a:rPr lang="en-US" altLang="pt-PT" dirty="0"/>
              <a:t> o site</a:t>
            </a:r>
            <a:endParaRPr lang="zh-CN" alt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7B74B0-E427-1544-9DB5-F8CACC8AF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116" y="1114414"/>
            <a:ext cx="3352800" cy="16764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5CF91FB-14D7-D042-AECF-50B1D19B8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00" y="2952750"/>
            <a:ext cx="29718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267" name="Google Shape;1467;p37"/>
          <p:cNvSpPr txBox="1">
            <a:spLocks noGrp="1"/>
          </p:cNvSpPr>
          <p:nvPr>
            <p:ph type="title"/>
          </p:nvPr>
        </p:nvSpPr>
        <p:spPr>
          <a:xfrm>
            <a:off x="822857" y="231952"/>
            <a:ext cx="7175374" cy="757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sz="320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Estilos</a:t>
            </a:r>
            <a:r>
              <a:rPr lang="en-US" altLang="pt-PT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de menu de </a:t>
            </a:r>
            <a:r>
              <a:rPr lang="en-US" altLang="pt-PT" sz="320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navega</a:t>
            </a:r>
            <a:r>
              <a:rPr lang="pt-PT" altLang="pt-PT" sz="320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ção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064208" name="Google Shape;1467;p37"/>
          <p:cNvSpPr txBox="1">
            <a:spLocks noGrp="1"/>
          </p:cNvSpPr>
          <p:nvPr/>
        </p:nvSpPr>
        <p:spPr>
          <a:xfrm>
            <a:off x="822857" y="895350"/>
            <a:ext cx="4282543" cy="1137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sz="2400" dirty="0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Menu de </a:t>
            </a:r>
            <a:r>
              <a:rPr lang="en-US" altLang="pt-PT" sz="2400" dirty="0" err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navegação</a:t>
            </a:r>
            <a:r>
              <a:rPr lang="en-US" altLang="pt-PT" sz="2400" dirty="0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: </a:t>
            </a:r>
            <a:r>
              <a:rPr lang="en-US" altLang="pt-PT" sz="2400" dirty="0"/>
              <a:t>Horizontal superior</a:t>
            </a:r>
            <a:endParaRPr sz="2400" dirty="0">
              <a:solidFill>
                <a:srgbClr val="0C0A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" name="Google Shape;1471;p37">
            <a:extLst>
              <a:ext uri="{FF2B5EF4-FFF2-40B4-BE49-F238E27FC236}">
                <a16:creationId xmlns:a16="http://schemas.microsoft.com/office/drawing/2014/main" id="{758E0F83-E0EE-7742-A6B3-D09EA60AF80D}"/>
              </a:ext>
            </a:extLst>
          </p:cNvPr>
          <p:cNvSpPr txBox="1">
            <a:spLocks/>
          </p:cNvSpPr>
          <p:nvPr/>
        </p:nvSpPr>
        <p:spPr>
          <a:xfrm>
            <a:off x="447054" y="1809750"/>
            <a:ext cx="450466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pt-PT" altLang="zh-CN" dirty="0"/>
              <a:t>O menu de navegação horizontal superior é um dos estilos mais tradicionais e amplamente utilizados.</a:t>
            </a:r>
          </a:p>
          <a:p>
            <a:pPr marL="0" indent="0"/>
            <a:r>
              <a:rPr lang="pt-PT" altLang="zh-CN" dirty="0"/>
              <a:t>Ele é posicionado no topo da página, oferecendo uma visão geral das categorias principais do site.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7A0C36-E285-6145-ADC3-363303292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50" y="3382016"/>
            <a:ext cx="8391056" cy="1732268"/>
          </a:xfrm>
          <a:prstGeom prst="rect">
            <a:avLst/>
          </a:prstGeom>
        </p:spPr>
      </p:pic>
      <p:sp>
        <p:nvSpPr>
          <p:cNvPr id="11" name="Google Shape;1471;p37">
            <a:extLst>
              <a:ext uri="{FF2B5EF4-FFF2-40B4-BE49-F238E27FC236}">
                <a16:creationId xmlns:a16="http://schemas.microsoft.com/office/drawing/2014/main" id="{DDF87143-DFA0-E049-9AC3-B1048408F7D6}"/>
              </a:ext>
            </a:extLst>
          </p:cNvPr>
          <p:cNvSpPr txBox="1">
            <a:spLocks/>
          </p:cNvSpPr>
          <p:nvPr/>
        </p:nvSpPr>
        <p:spPr>
          <a:xfrm>
            <a:off x="4946712" y="2003104"/>
            <a:ext cx="4197288" cy="1137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pt-PT" altLang="zh-CN" dirty="0"/>
              <a:t>Normalmente é indicado quando a estrutura de navegação é relativamente simples e quando as categorias têm igual importância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56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46EA6AF2-74BA-F542-A3CA-5E2EEF83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920750"/>
            <a:ext cx="5334000" cy="33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52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267" name="Google Shape;1467;p37"/>
          <p:cNvSpPr txBox="1">
            <a:spLocks noGrp="1"/>
          </p:cNvSpPr>
          <p:nvPr>
            <p:ph type="title"/>
          </p:nvPr>
        </p:nvSpPr>
        <p:spPr>
          <a:xfrm>
            <a:off x="911352" y="593688"/>
            <a:ext cx="7175374" cy="757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sz="320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Estilos</a:t>
            </a:r>
            <a:r>
              <a:rPr lang="en-US" altLang="pt-PT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de menu de </a:t>
            </a:r>
            <a:r>
              <a:rPr lang="en-US" altLang="pt-PT" sz="320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navega</a:t>
            </a:r>
            <a:r>
              <a:rPr lang="pt-PT" altLang="pt-PT" sz="320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ção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063268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908304" y="2114550"/>
            <a:ext cx="4587240" cy="15639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dirty="0" err="1"/>
              <a:t>Esse</a:t>
            </a:r>
            <a:r>
              <a:rPr lang="en-US" altLang="pt-PT" dirty="0"/>
              <a:t> </a:t>
            </a:r>
            <a:r>
              <a:rPr lang="en-US" altLang="pt-PT" dirty="0" err="1"/>
              <a:t>tipo</a:t>
            </a:r>
            <a:r>
              <a:rPr lang="en-US" altLang="pt-PT" dirty="0"/>
              <a:t> de menu </a:t>
            </a:r>
            <a:r>
              <a:rPr lang="en-US" altLang="pt-PT" dirty="0" err="1"/>
              <a:t>organiza</a:t>
            </a:r>
            <a:r>
              <a:rPr lang="en-US" altLang="pt-PT" dirty="0"/>
              <a:t> </a:t>
            </a:r>
            <a:r>
              <a:rPr lang="en-US" altLang="pt-PT" dirty="0" err="1"/>
              <a:t>todas</a:t>
            </a:r>
            <a:r>
              <a:rPr lang="en-US" altLang="pt-PT" dirty="0"/>
              <a:t> as </a:t>
            </a:r>
            <a:r>
              <a:rPr lang="en-US" altLang="pt-PT" dirty="0" err="1"/>
              <a:t>informações</a:t>
            </a:r>
            <a:r>
              <a:rPr lang="en-US" altLang="pt-PT" dirty="0"/>
              <a:t> </a:t>
            </a:r>
            <a:r>
              <a:rPr lang="en-US" altLang="pt-PT" dirty="0" err="1"/>
              <a:t>relevantes</a:t>
            </a:r>
            <a:r>
              <a:rPr lang="en-US" altLang="pt-PT" dirty="0"/>
              <a:t> </a:t>
            </a:r>
            <a:r>
              <a:rPr lang="en-US" altLang="pt-PT" dirty="0" err="1"/>
              <a:t>em</a:t>
            </a:r>
            <a:r>
              <a:rPr lang="en-US" altLang="pt-PT" dirty="0"/>
              <a:t> um </a:t>
            </a:r>
            <a:r>
              <a:rPr lang="en-US" altLang="pt-PT" dirty="0" err="1"/>
              <a:t>só</a:t>
            </a:r>
            <a:r>
              <a:rPr lang="en-US" altLang="pt-PT" dirty="0"/>
              <a:t> </a:t>
            </a:r>
            <a:r>
              <a:rPr lang="en-US" altLang="pt-PT" dirty="0" err="1"/>
              <a:t>lugar</a:t>
            </a:r>
            <a:r>
              <a:rPr lang="en-US" altLang="pt-PT" dirty="0"/>
              <a:t>, para que </a:t>
            </a:r>
            <a:r>
              <a:rPr lang="en-US" altLang="pt-PT" dirty="0" err="1"/>
              <a:t>os</a:t>
            </a:r>
            <a:r>
              <a:rPr lang="en-US" altLang="pt-PT" dirty="0"/>
              <a:t> </a:t>
            </a:r>
            <a:r>
              <a:rPr lang="en-US" altLang="pt-PT" dirty="0" err="1"/>
              <a:t>consumidores</a:t>
            </a:r>
            <a:r>
              <a:rPr lang="en-US" altLang="pt-PT" dirty="0"/>
              <a:t> </a:t>
            </a:r>
            <a:r>
              <a:rPr lang="en-US" altLang="pt-PT" dirty="0" err="1"/>
              <a:t>possam</a:t>
            </a:r>
            <a:r>
              <a:rPr lang="en-US" altLang="pt-PT" dirty="0"/>
              <a:t> </a:t>
            </a:r>
            <a:r>
              <a:rPr lang="en-US" altLang="pt-PT" dirty="0" err="1"/>
              <a:t>encontrar</a:t>
            </a:r>
            <a:r>
              <a:rPr lang="en-US" altLang="pt-PT" dirty="0"/>
              <a:t> </a:t>
            </a:r>
            <a:r>
              <a:rPr lang="en-US" altLang="pt-PT" dirty="0" err="1"/>
              <a:t>facilmente</a:t>
            </a:r>
            <a:r>
              <a:rPr lang="en-US" altLang="pt-PT" dirty="0"/>
              <a:t> o que </a:t>
            </a:r>
            <a:r>
              <a:rPr lang="en-US" altLang="pt-PT" dirty="0" err="1"/>
              <a:t>estão</a:t>
            </a:r>
            <a:r>
              <a:rPr lang="en-US" altLang="pt-PT" dirty="0"/>
              <a:t> </a:t>
            </a:r>
            <a:r>
              <a:rPr lang="en-US" altLang="pt-PT" dirty="0" err="1"/>
              <a:t>procurando</a:t>
            </a:r>
            <a:r>
              <a:rPr lang="en-US" altLang="pt-PT" dirty="0"/>
              <a:t>.</a:t>
            </a:r>
            <a:endParaRPr lang="zh-CN" altLang="en-US" dirty="0"/>
          </a:p>
        </p:txBody>
      </p:sp>
      <p:sp>
        <p:nvSpPr>
          <p:cNvPr id="1064205" name="Google Shape;1467;p37"/>
          <p:cNvSpPr txBox="1">
            <a:spLocks noGrp="1"/>
          </p:cNvSpPr>
          <p:nvPr/>
        </p:nvSpPr>
        <p:spPr>
          <a:xfrm>
            <a:off x="908304" y="1376450"/>
            <a:ext cx="5416296" cy="604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sz="2400" dirty="0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Menu de </a:t>
            </a:r>
            <a:r>
              <a:rPr lang="en-US" altLang="pt-PT" sz="2400" dirty="0" err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navegação</a:t>
            </a:r>
            <a:r>
              <a:rPr lang="en-US" altLang="pt-PT" sz="2400" dirty="0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: </a:t>
            </a:r>
            <a:r>
              <a:rPr lang="en-US" altLang="pt-PT" sz="2400" dirty="0" err="1"/>
              <a:t>H</a:t>
            </a:r>
            <a:r>
              <a:rPr lang="en-US" altLang="pt-PT" sz="2400" dirty="0" err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ambúrger</a:t>
            </a:r>
            <a:endParaRPr sz="2400" dirty="0">
              <a:solidFill>
                <a:srgbClr val="0C0A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39939C-A75E-574F-835B-DDD639B1F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544" y="1980577"/>
            <a:ext cx="3048000" cy="1488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ED1FC6A-2D11-8A4F-9EFB-480AA91E9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84146"/>
            <a:ext cx="8153400" cy="41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3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267" name="Google Shape;1467;p37"/>
          <p:cNvSpPr txBox="1">
            <a:spLocks noGrp="1"/>
          </p:cNvSpPr>
          <p:nvPr>
            <p:ph type="title"/>
          </p:nvPr>
        </p:nvSpPr>
        <p:spPr>
          <a:xfrm>
            <a:off x="822857" y="231952"/>
            <a:ext cx="7175374" cy="7574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sz="320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Estilos</a:t>
            </a:r>
            <a:r>
              <a:rPr lang="en-US" altLang="pt-PT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de menu de </a:t>
            </a:r>
            <a:r>
              <a:rPr lang="en-US" altLang="pt-PT" sz="320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navega</a:t>
            </a:r>
            <a:r>
              <a:rPr lang="pt-PT" altLang="pt-PT" sz="320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ção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063269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822857" y="1923335"/>
            <a:ext cx="4053943" cy="16227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dirty="0" err="1"/>
              <a:t>Esse</a:t>
            </a:r>
            <a:r>
              <a:rPr lang="en-US" altLang="pt-PT" dirty="0"/>
              <a:t> </a:t>
            </a:r>
            <a:r>
              <a:rPr lang="en-US" altLang="pt-PT" dirty="0" err="1"/>
              <a:t>tipo</a:t>
            </a:r>
            <a:r>
              <a:rPr lang="en-US" altLang="pt-PT" dirty="0"/>
              <a:t> de menu </a:t>
            </a:r>
            <a:r>
              <a:rPr lang="en-US" altLang="pt-PT" dirty="0" err="1"/>
              <a:t>exige</a:t>
            </a:r>
            <a:r>
              <a:rPr lang="en-US" altLang="pt-PT" dirty="0"/>
              <a:t> que </a:t>
            </a:r>
            <a:r>
              <a:rPr lang="en-US" altLang="pt-PT" dirty="0" err="1"/>
              <a:t>os</a:t>
            </a:r>
            <a:r>
              <a:rPr lang="en-US" altLang="pt-PT" dirty="0"/>
              <a:t> </a:t>
            </a:r>
            <a:r>
              <a:rPr lang="en-US" altLang="pt-PT" dirty="0" err="1"/>
              <a:t>usuários</a:t>
            </a:r>
            <a:r>
              <a:rPr lang="en-US" altLang="pt-PT" dirty="0"/>
              <a:t> </a:t>
            </a:r>
            <a:r>
              <a:rPr lang="en-US" altLang="pt-PT" dirty="0" err="1"/>
              <a:t>rolem</a:t>
            </a:r>
            <a:r>
              <a:rPr lang="en-US" altLang="pt-PT" dirty="0"/>
              <a:t> </a:t>
            </a:r>
            <a:r>
              <a:rPr lang="en-US" altLang="pt-PT" dirty="0" err="1"/>
              <a:t>sobre</a:t>
            </a:r>
            <a:r>
              <a:rPr lang="en-US" altLang="pt-PT" dirty="0"/>
              <a:t> o menu para </a:t>
            </a:r>
            <a:r>
              <a:rPr lang="en-US" altLang="pt-PT" dirty="0" err="1"/>
              <a:t>baixo</a:t>
            </a:r>
            <a:r>
              <a:rPr lang="en-US" altLang="pt-PT" dirty="0"/>
              <a:t> </a:t>
            </a:r>
            <a:r>
              <a:rPr lang="en-US" altLang="pt-PT" dirty="0" err="1"/>
              <a:t>ou</a:t>
            </a:r>
            <a:r>
              <a:rPr lang="en-US" altLang="pt-PT" dirty="0"/>
              <a:t> para </a:t>
            </a:r>
            <a:r>
              <a:rPr lang="en-US" altLang="pt-PT" dirty="0" err="1"/>
              <a:t>cima</a:t>
            </a:r>
            <a:r>
              <a:rPr lang="en-US" altLang="pt-PT" dirty="0"/>
              <a:t> para </a:t>
            </a:r>
            <a:r>
              <a:rPr lang="en-US" altLang="pt-PT" dirty="0" err="1"/>
              <a:t>encontrar</a:t>
            </a:r>
            <a:r>
              <a:rPr lang="en-US" altLang="pt-PT" dirty="0"/>
              <a:t> o que </a:t>
            </a:r>
            <a:r>
              <a:rPr lang="en-US" altLang="pt-PT" dirty="0" err="1"/>
              <a:t>estão</a:t>
            </a:r>
            <a:r>
              <a:rPr lang="en-US" altLang="pt-PT" dirty="0"/>
              <a:t> </a:t>
            </a:r>
            <a:r>
              <a:rPr lang="en-US" altLang="pt-PT" dirty="0" err="1"/>
              <a:t>procurando</a:t>
            </a:r>
            <a:r>
              <a:rPr lang="en-US" altLang="pt-PT" dirty="0"/>
              <a:t>. </a:t>
            </a:r>
            <a:r>
              <a:rPr lang="en-US" altLang="pt-PT" dirty="0" err="1"/>
              <a:t>Esse</a:t>
            </a:r>
            <a:r>
              <a:rPr lang="en-US" altLang="pt-PT" dirty="0"/>
              <a:t> </a:t>
            </a:r>
            <a:r>
              <a:rPr lang="en-US" altLang="pt-PT" dirty="0" err="1"/>
              <a:t>estilo</a:t>
            </a:r>
            <a:r>
              <a:rPr lang="en-US" altLang="pt-PT" dirty="0"/>
              <a:t> </a:t>
            </a:r>
            <a:r>
              <a:rPr lang="en-US" altLang="pt-PT" dirty="0" err="1"/>
              <a:t>foi</a:t>
            </a:r>
            <a:r>
              <a:rPr lang="en-US" altLang="pt-PT" dirty="0"/>
              <a:t> </a:t>
            </a:r>
            <a:r>
              <a:rPr lang="en-US" altLang="pt-PT" dirty="0" err="1"/>
              <a:t>popularizado</a:t>
            </a:r>
            <a:r>
              <a:rPr lang="en-US" altLang="pt-PT" dirty="0"/>
              <a:t> por sites com </a:t>
            </a:r>
            <a:r>
              <a:rPr lang="en-US" altLang="pt-PT" dirty="0" err="1"/>
              <a:t>muitas</a:t>
            </a:r>
            <a:r>
              <a:rPr lang="en-US" altLang="pt-PT" dirty="0"/>
              <a:t> </a:t>
            </a:r>
            <a:r>
              <a:rPr lang="en-US" altLang="pt-PT" dirty="0" err="1"/>
              <a:t>secções</a:t>
            </a:r>
            <a:r>
              <a:rPr lang="en-US" altLang="pt-PT" dirty="0"/>
              <a:t> </a:t>
            </a:r>
            <a:r>
              <a:rPr lang="en-US" altLang="pt-PT" dirty="0" err="1"/>
              <a:t>ou</a:t>
            </a:r>
            <a:r>
              <a:rPr lang="en-US" altLang="pt-PT" dirty="0"/>
              <a:t> </a:t>
            </a:r>
            <a:r>
              <a:rPr lang="en-US" altLang="pt-PT" dirty="0" err="1"/>
              <a:t>páginas</a:t>
            </a:r>
            <a:endParaRPr lang="zh-CN" altLang="en-US" dirty="0"/>
          </a:p>
        </p:txBody>
      </p:sp>
      <p:sp>
        <p:nvSpPr>
          <p:cNvPr id="1064208" name="Google Shape;1467;p37"/>
          <p:cNvSpPr txBox="1">
            <a:spLocks noGrp="1"/>
          </p:cNvSpPr>
          <p:nvPr/>
        </p:nvSpPr>
        <p:spPr>
          <a:xfrm>
            <a:off x="822857" y="895350"/>
            <a:ext cx="4511143" cy="1137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sz="2400" dirty="0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Menu de </a:t>
            </a:r>
            <a:r>
              <a:rPr lang="en-US" altLang="pt-PT" sz="2400" dirty="0" err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navegação</a:t>
            </a:r>
            <a:r>
              <a:rPr lang="en-US" altLang="pt-PT" sz="2400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sz="2400" dirty="0"/>
              <a:t>B</a:t>
            </a:r>
            <a:r>
              <a:rPr lang="en-US" altLang="pt-PT" sz="2400" dirty="0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arra lateral vertical</a:t>
            </a:r>
            <a:endParaRPr sz="2400" dirty="0">
              <a:solidFill>
                <a:srgbClr val="0C0A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9" name="Google Shape;1471;p37">
            <a:extLst>
              <a:ext uri="{FF2B5EF4-FFF2-40B4-BE49-F238E27FC236}">
                <a16:creationId xmlns:a16="http://schemas.microsoft.com/office/drawing/2014/main" id="{758E0F83-E0EE-7742-A6B3-D09EA60AF80D}"/>
              </a:ext>
            </a:extLst>
          </p:cNvPr>
          <p:cNvSpPr txBox="1">
            <a:spLocks/>
          </p:cNvSpPr>
          <p:nvPr/>
        </p:nvSpPr>
        <p:spPr>
          <a:xfrm>
            <a:off x="822857" y="3518963"/>
            <a:ext cx="3408722" cy="162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pt-PT" altLang="zh-CN" dirty="0"/>
              <a:t>Diferente do menu hambúrguer, este se mantém fixo na lateral, mesmo ao percorrer a página</a:t>
            </a:r>
            <a:endParaRPr lang="zh-CN" alt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326D57-60C0-EB40-90B4-92DD4B3A5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962150"/>
            <a:ext cx="2453743" cy="245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D7D535-A3EB-2447-8DA7-F4DAC094D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51" y="260528"/>
            <a:ext cx="6698698" cy="462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5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248" name="Google Shape;1467;p37"/>
          <p:cNvSpPr txBox="1">
            <a:spLocks noGrp="1"/>
          </p:cNvSpPr>
          <p:nvPr>
            <p:ph type="title"/>
          </p:nvPr>
        </p:nvSpPr>
        <p:spPr>
          <a:xfrm>
            <a:off x="815956" y="183379"/>
            <a:ext cx="7848598" cy="1079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sz="280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Práticas</a:t>
            </a:r>
            <a:r>
              <a:rPr lang="en-US" altLang="pt-PT" sz="28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para </a:t>
            </a:r>
            <a:r>
              <a:rPr lang="en-US" altLang="pt-PT" sz="280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melhorar</a:t>
            </a:r>
            <a:r>
              <a:rPr lang="en-US" altLang="pt-PT" sz="28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a </a:t>
            </a:r>
            <a:r>
              <a:rPr lang="en-US" altLang="pt-PT" sz="2800" dirty="0" err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navegação</a:t>
            </a:r>
            <a:r>
              <a:rPr lang="en-US" altLang="pt-PT" sz="28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 no site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06424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609600" y="2106489"/>
            <a:ext cx="2446312" cy="2248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dirty="0" err="1"/>
              <a:t>Mantenha</a:t>
            </a:r>
            <a:r>
              <a:rPr lang="en-US" altLang="pt-PT" dirty="0"/>
              <a:t> </a:t>
            </a:r>
            <a:r>
              <a:rPr lang="en-US" altLang="pt-PT" dirty="0" err="1"/>
              <a:t>sua</a:t>
            </a:r>
            <a:r>
              <a:rPr lang="en-US" altLang="pt-PT" dirty="0"/>
              <a:t> </a:t>
            </a:r>
            <a:r>
              <a:rPr lang="en-US" altLang="pt-PT" dirty="0" err="1"/>
              <a:t>página</a:t>
            </a:r>
            <a:r>
              <a:rPr lang="en-US" altLang="pt-PT" dirty="0"/>
              <a:t> </a:t>
            </a:r>
            <a:r>
              <a:rPr lang="en-US" altLang="pt-PT" dirty="0" err="1"/>
              <a:t>inicial</a:t>
            </a:r>
            <a:r>
              <a:rPr lang="en-US" altLang="pt-PT" dirty="0"/>
              <a:t> simples</a:t>
            </a:r>
            <a:endParaRPr lang="zh-CN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dirty="0"/>
              <a:t>Evite </a:t>
            </a:r>
            <a:r>
              <a:rPr lang="en-US" altLang="pt-PT" dirty="0" err="1"/>
              <a:t>sobrecarregar</a:t>
            </a:r>
            <a:r>
              <a:rPr lang="en-US" altLang="pt-PT" dirty="0"/>
              <a:t> a </a:t>
            </a:r>
            <a:r>
              <a:rPr lang="en-US" altLang="pt-PT" dirty="0" err="1"/>
              <a:t>página</a:t>
            </a:r>
            <a:r>
              <a:rPr lang="en-US" altLang="pt-PT" dirty="0"/>
              <a:t> </a:t>
            </a:r>
            <a:r>
              <a:rPr lang="en-US" altLang="pt-PT" dirty="0" err="1"/>
              <a:t>inicial</a:t>
            </a:r>
            <a:r>
              <a:rPr lang="en-US" altLang="pt-PT" dirty="0"/>
              <a:t> com </a:t>
            </a:r>
            <a:r>
              <a:rPr lang="en-US" altLang="pt-PT" dirty="0" err="1"/>
              <a:t>diferentes</a:t>
            </a:r>
            <a:r>
              <a:rPr lang="en-US" altLang="pt-PT" dirty="0"/>
              <a:t> </a:t>
            </a:r>
            <a:r>
              <a:rPr lang="en-US" altLang="pt-PT" dirty="0" err="1"/>
              <a:t>tipos</a:t>
            </a:r>
            <a:r>
              <a:rPr lang="en-US" altLang="pt-PT" dirty="0"/>
              <a:t> de links, </a:t>
            </a:r>
            <a:r>
              <a:rPr lang="en-US" altLang="pt-PT" dirty="0" err="1"/>
              <a:t>gráficos</a:t>
            </a:r>
            <a:r>
              <a:rPr lang="en-US" altLang="pt-PT" dirty="0"/>
              <a:t> e </a:t>
            </a:r>
            <a:r>
              <a:rPr lang="en-US" altLang="pt-PT" dirty="0" err="1"/>
              <a:t>botões</a:t>
            </a:r>
            <a:r>
              <a:rPr lang="en-US" altLang="pt-PT" dirty="0"/>
              <a:t> que </a:t>
            </a:r>
            <a:r>
              <a:rPr lang="en-US" altLang="pt-PT" dirty="0" err="1"/>
              <a:t>confundirão</a:t>
            </a:r>
            <a:r>
              <a:rPr lang="en-US" altLang="pt-PT" dirty="0"/>
              <a:t> </a:t>
            </a:r>
            <a:r>
              <a:rPr lang="en-US" altLang="pt-PT" dirty="0" err="1"/>
              <a:t>seus</a:t>
            </a:r>
            <a:r>
              <a:rPr lang="en-US" altLang="pt-PT" dirty="0"/>
              <a:t> </a:t>
            </a:r>
            <a:r>
              <a:rPr lang="en-US" altLang="pt-PT" dirty="0" err="1"/>
              <a:t>visitantes</a:t>
            </a:r>
            <a:endParaRPr lang="zh-CN" altLang="en-US" dirty="0"/>
          </a:p>
        </p:txBody>
      </p:sp>
      <p:sp>
        <p:nvSpPr>
          <p:cNvPr id="1064251" name="Google Shape;1467;p37"/>
          <p:cNvSpPr txBox="1">
            <a:spLocks noGrp="1"/>
          </p:cNvSpPr>
          <p:nvPr/>
        </p:nvSpPr>
        <p:spPr>
          <a:xfrm>
            <a:off x="609600" y="1581150"/>
            <a:ext cx="3147024" cy="3848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PT" sz="2000" dirty="0" err="1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Simplicidade</a:t>
            </a:r>
            <a:r>
              <a:rPr lang="en-US" altLang="pt-PT" sz="2000" dirty="0">
                <a:solidFill>
                  <a:srgbClr val="0C0A9E"/>
                </a:solidFill>
                <a:latin typeface="IBM Plex Mono"/>
                <a:ea typeface="IBM Plex Mono"/>
                <a:cs typeface="IBM Plex Mono"/>
                <a:sym typeface="IBM Plex Mono"/>
              </a:rPr>
              <a:t> </a:t>
            </a:r>
            <a:endParaRPr sz="2000" dirty="0">
              <a:solidFill>
                <a:srgbClr val="0C0A9E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E5EABD6-57C0-3648-85E5-FEB32745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67" y="1090061"/>
            <a:ext cx="5740400" cy="3822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367</Words>
  <Application>Microsoft Macintosh PowerPoint</Application>
  <PresentationFormat>Apresentação no Ecrã (16:9)</PresentationFormat>
  <Paragraphs>34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4</vt:i4>
      </vt:variant>
      <vt:variant>
        <vt:lpstr>Títulos dos diapositivos</vt:lpstr>
      </vt:variant>
      <vt:variant>
        <vt:i4>11</vt:i4>
      </vt:variant>
    </vt:vector>
  </HeadingPairs>
  <TitlesOfParts>
    <vt:vector size="23" baseType="lpstr">
      <vt:lpstr>Arial</vt:lpstr>
      <vt:lpstr>IBM Plex Mono</vt:lpstr>
      <vt:lpstr>Open Sans</vt:lpstr>
      <vt:lpstr>Poppins</vt:lpstr>
      <vt:lpstr>Proxima Nova</vt:lpstr>
      <vt:lpstr>PT Sans</vt:lpstr>
      <vt:lpstr>Roboto Condensed Light</vt:lpstr>
      <vt:lpstr>Source Code Pro</vt:lpstr>
      <vt:lpstr>Introduction to Coding Workshop by Slidesgo</vt:lpstr>
      <vt:lpstr>Slidesgo Final Pages</vt:lpstr>
      <vt:lpstr>Introduction to Coding Workshop by Slidesgo</vt:lpstr>
      <vt:lpstr>Introduction to Coding Workshop by Slidesgo</vt:lpstr>
      <vt:lpstr>Desenho para a web Navegação </vt:lpstr>
      <vt:lpstr>Definindo Navegação </vt:lpstr>
      <vt:lpstr>Estilos de menu de navegação</vt:lpstr>
      <vt:lpstr>Apresentação do PowerPoint</vt:lpstr>
      <vt:lpstr>Estilos de menu de navegação</vt:lpstr>
      <vt:lpstr>Apresentação do PowerPoint</vt:lpstr>
      <vt:lpstr>Estilos de menu de navegação</vt:lpstr>
      <vt:lpstr>Apresentação do PowerPoint</vt:lpstr>
      <vt:lpstr>Práticas para melhorar a navegação no site</vt:lpstr>
      <vt:lpstr>Práticas para melhorar a navegação no site</vt:lpstr>
      <vt:lpstr>Práticas para melhorar a navegação no 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Coding Workshop</dc:title>
  <dc:creator>22120RN86G</dc:creator>
  <cp:lastModifiedBy>Microsoft Office User</cp:lastModifiedBy>
  <cp:revision>3</cp:revision>
  <dcterms:created xsi:type="dcterms:W3CDTF">2024-06-15T16:05:54Z</dcterms:created>
  <dcterms:modified xsi:type="dcterms:W3CDTF">2024-06-18T00:04:23Z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73b09e44e17d493ea555986981330e75</vt:lpwstr>
  </property>
</Properties>
</file>