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4" r:id="rId6"/>
    <p:sldId id="265" r:id="rId7"/>
    <p:sldId id="259" r:id="rId8"/>
    <p:sldId id="266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7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6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22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D65B-EAA8-4726-82F3-22A2E814AF96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51C4-8809-4422-A4B4-1F6794A5223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8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DB57-165B-424B-987C-6B76F8F60C5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4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8116B-3F85-4299-BD9F-1E116917CD6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7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081E4-C3E9-469E-A542-0248F5B0D02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94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E325C-314F-4764-8670-6515F8B549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60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3DE14-BB3A-4914-924D-BB381C7218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C221-FAAF-4B39-8ECC-7078DDA5B54A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5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C2AF7-E863-4FEC-AFCA-36CBEB8607FB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45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64374-458A-4D86-A5F6-FE8CED1CD85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32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B9A2F-956A-4C5E-B3C9-3A2C69B7D90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72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D65B-EAA8-4726-82F3-22A2E814AF96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52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51C4-8809-4422-A4B4-1F6794A5223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59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DB57-165B-424B-987C-6B76F8F60C5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4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8116B-3F85-4299-BD9F-1E116917CD6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69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081E4-C3E9-469E-A542-0248F5B0D02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14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E325C-314F-4764-8670-6515F8B549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0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3DE14-BB3A-4914-924D-BB381C7218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5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039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C221-FAAF-4B39-8ECC-7078DDA5B54A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3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C2AF7-E863-4FEC-AFCA-36CBEB8607FB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17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64374-458A-4D86-A5F6-FE8CED1CD85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2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B9A2F-956A-4C5E-B3C9-3A2C69B7D90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3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3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2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1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7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41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3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modificar el estilo de texto del patrón</a:t>
            </a:r>
          </a:p>
          <a:p>
            <a:pPr lvl="1"/>
            <a:r>
              <a:rPr lang="es-ES" altLang="nl-NL" smtClean="0"/>
              <a:t>Segundo nivel</a:t>
            </a:r>
          </a:p>
          <a:p>
            <a:pPr lvl="2"/>
            <a:r>
              <a:rPr lang="es-ES" altLang="nl-NL" smtClean="0"/>
              <a:t>Tercer nivel</a:t>
            </a:r>
          </a:p>
          <a:p>
            <a:pPr lvl="3"/>
            <a:r>
              <a:rPr lang="es-ES" altLang="nl-NL" smtClean="0"/>
              <a:t>Cuarto nivel</a:t>
            </a:r>
          </a:p>
          <a:p>
            <a:pPr lvl="4"/>
            <a:r>
              <a:rPr lang="es-ES" altLang="nl-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B76AFF-E430-4533-B0B6-2B8751DE0382}" type="slidenum">
              <a:rPr lang="es-ES" alt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modificar el estilo de texto del patrón</a:t>
            </a:r>
          </a:p>
          <a:p>
            <a:pPr lvl="1"/>
            <a:r>
              <a:rPr lang="es-ES" altLang="nl-NL" smtClean="0"/>
              <a:t>Segundo nivel</a:t>
            </a:r>
          </a:p>
          <a:p>
            <a:pPr lvl="2"/>
            <a:r>
              <a:rPr lang="es-ES" altLang="nl-NL" smtClean="0"/>
              <a:t>Tercer nivel</a:t>
            </a:r>
          </a:p>
          <a:p>
            <a:pPr lvl="3"/>
            <a:r>
              <a:rPr lang="es-ES" altLang="nl-NL" smtClean="0"/>
              <a:t>Cuarto nivel</a:t>
            </a:r>
          </a:p>
          <a:p>
            <a:pPr lvl="4"/>
            <a:r>
              <a:rPr lang="es-ES" altLang="nl-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B76AFF-E430-4533-B0B6-2B8751DE0382}" type="slidenum">
              <a:rPr lang="es-ES" alt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000375" y="1125538"/>
            <a:ext cx="6121400" cy="647700"/>
          </a:xfrm>
        </p:spPr>
        <p:txBody>
          <a:bodyPr/>
          <a:lstStyle/>
          <a:p>
            <a:pPr eaLnBrk="1" hangingPunct="1"/>
            <a:r>
              <a:rPr lang="es-UY" altLang="nl-NL" sz="5400" b="1">
                <a:solidFill>
                  <a:srgbClr val="000066"/>
                </a:solidFill>
              </a:rPr>
              <a:t>Rush Hour</a:t>
            </a:r>
            <a:endParaRPr lang="es-ES" altLang="nl-NL" sz="5400" b="1">
              <a:solidFill>
                <a:srgbClr val="000066"/>
              </a:solidFill>
            </a:endParaRPr>
          </a:p>
        </p:txBody>
      </p:sp>
      <p:sp>
        <p:nvSpPr>
          <p:cNvPr id="2051" name="Rectangle 158"/>
          <p:cNvSpPr>
            <a:spLocks noChangeArrowheads="1"/>
          </p:cNvSpPr>
          <p:nvPr/>
        </p:nvSpPr>
        <p:spPr bwMode="auto">
          <a:xfrm>
            <a:off x="3000375" y="2852738"/>
            <a:ext cx="6121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Door team Rush Hour: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Daan van der Thiel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Alex van der Meer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Pim van Alphen</a:t>
            </a:r>
          </a:p>
        </p:txBody>
      </p:sp>
    </p:spTree>
    <p:extLst>
      <p:ext uri="{BB962C8B-B14F-4D97-AF65-F5344CB8AC3E}">
        <p14:creationId xmlns:p14="http://schemas.microsoft.com/office/powerpoint/2010/main" val="292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vragen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77" y="1409272"/>
            <a:ext cx="6408821" cy="4716892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14744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smtClean="0">
                <a:solidFill>
                  <a:schemeClr val="tx1"/>
                </a:solidFill>
              </a:rPr>
              <a:t>Inhoudsopgave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De tree</a:t>
            </a:r>
          </a:p>
          <a:p>
            <a:pPr eaLnBrk="1" hangingPunct="1"/>
            <a:r>
              <a:rPr lang="nl-NL" altLang="nl-NL" dirty="0" smtClean="0"/>
              <a:t>OPGELOST</a:t>
            </a:r>
            <a:r>
              <a:rPr lang="nl-NL" altLang="nl-NL" dirty="0" smtClean="0"/>
              <a:t>!</a:t>
            </a:r>
          </a:p>
          <a:p>
            <a:pPr eaLnBrk="1" hangingPunct="1"/>
            <a:r>
              <a:rPr lang="nl-NL" altLang="nl-NL" dirty="0" smtClean="0"/>
              <a:t>Verdere Aanpak</a:t>
            </a:r>
          </a:p>
          <a:p>
            <a:pPr eaLnBrk="1" hangingPunct="1"/>
            <a:r>
              <a:rPr lang="nl-NL" altLang="nl-NL" dirty="0" smtClean="0"/>
              <a:t>A-star</a:t>
            </a:r>
          </a:p>
          <a:p>
            <a:pPr eaLnBrk="1" hangingPunct="1"/>
            <a:r>
              <a:rPr lang="nl-NL" altLang="nl-NL" dirty="0" smtClean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67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De tree</a:t>
            </a:r>
            <a:endParaRPr lang="nl-NL" altLang="nl-NL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656" y="1435382"/>
            <a:ext cx="109728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nl-NL" altLang="nl-NL" dirty="0" smtClean="0"/>
          </a:p>
          <a:p>
            <a:pPr marL="0" indent="0" eaLnBrk="1" hangingPunct="1">
              <a:buNone/>
            </a:pPr>
            <a:r>
              <a:rPr lang="nl-NL" altLang="nl-NL" dirty="0" smtClean="0"/>
              <a:t>1 getal per auto(tegel)</a:t>
            </a:r>
            <a:endParaRPr lang="nl-NL" altLang="nl-NL" dirty="0"/>
          </a:p>
        </p:txBody>
      </p:sp>
      <p:pic>
        <p:nvPicPr>
          <p:cNvPr id="4098" name="Picture 2" descr="http://www.moorsmagazine.com/images/boo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47" y="143538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79" y="2937459"/>
            <a:ext cx="2524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Dept First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pad bijhouden?!</a:t>
            </a:r>
          </a:p>
          <a:p>
            <a:r>
              <a:rPr lang="nl-NL" dirty="0" smtClean="0"/>
              <a:t>1. Parent of Parent methode</a:t>
            </a:r>
          </a:p>
          <a:p>
            <a:r>
              <a:rPr lang="nl-NL" dirty="0" smtClean="0"/>
              <a:t>2. Het aantal kinderen tellen methode</a:t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2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OPGELOST!!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Dept-first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Snel maar niet</a:t>
            </a:r>
            <a:r>
              <a:rPr lang="nl-NL" altLang="nl-NL" dirty="0" smtClean="0"/>
              <a:t> optimaal</a:t>
            </a:r>
            <a:endParaRPr lang="nl-NL" altLang="nl-NL" dirty="0" smtClean="0"/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err="1" smtClean="0"/>
              <a:t>Breath</a:t>
            </a:r>
            <a:r>
              <a:rPr lang="nl-NL" altLang="nl-NL" dirty="0" smtClean="0"/>
              <a:t>-first</a:t>
            </a:r>
          </a:p>
        </p:txBody>
      </p:sp>
      <p:pic>
        <p:nvPicPr>
          <p:cNvPr id="1026" name="Picture 2" descr="http://heuristieken.nl/wiki/images/thumb/a/aa/Rushhour6x6_2.jpg/230px-Rushhour6x6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18" y="1600201"/>
            <a:ext cx="4095582" cy="43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 First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119" y="237040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Verdere aanpak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Sneller maken!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9x9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12x12</a:t>
            </a:r>
          </a:p>
          <a:p>
            <a:pPr eaLnBrk="1" hangingPunct="1"/>
            <a:endParaRPr lang="nl-NL" altLang="nl-NL" dirty="0"/>
          </a:p>
          <a:p>
            <a:pPr marL="0" indent="0" eaLnBrk="1" hangingPunct="1">
              <a:buNone/>
            </a:pPr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31650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A-star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Prioriteiten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Lastig</a:t>
            </a:r>
          </a:p>
          <a:p>
            <a:pPr eaLnBrk="1" hangingPunct="1"/>
            <a:endParaRPr lang="nl-NL" altLang="nl-NL" dirty="0" smtClean="0"/>
          </a:p>
          <a:p>
            <a:pPr eaLnBrk="1" hangingPunct="1"/>
            <a:r>
              <a:rPr lang="nl-NL" altLang="nl-NL" dirty="0" smtClean="0"/>
              <a:t>Heuristiek</a:t>
            </a:r>
          </a:p>
        </p:txBody>
      </p:sp>
      <p:pic>
        <p:nvPicPr>
          <p:cNvPr id="4" name="Picture 2" descr="http://heuristieken.nl/wiki/images/thumb/a/aa/Rushhour6x6_2.jpg/230px-Rushhour6x6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18" y="1600201"/>
            <a:ext cx="4095582" cy="43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Depth </a:t>
            </a:r>
            <a:r>
              <a:rPr lang="nl-NL" altLang="nl-NL" dirty="0" err="1" smtClean="0">
                <a:solidFill>
                  <a:schemeClr val="tx1"/>
                </a:solidFill>
              </a:rPr>
              <a:t>limited</a:t>
            </a:r>
            <a:r>
              <a:rPr lang="nl-NL" altLang="nl-NL" dirty="0" smtClean="0">
                <a:solidFill>
                  <a:schemeClr val="tx1"/>
                </a:solidFill>
              </a:rPr>
              <a:t> 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Hoe diep zit de oplossing</a:t>
            </a:r>
          </a:p>
          <a:p>
            <a:pPr eaLnBrk="1" hangingPunct="1"/>
            <a:endParaRPr lang="nl-NL" altLang="nl-NL" dirty="0"/>
          </a:p>
          <a:p>
            <a:pPr eaLnBrk="1" hangingPunct="1"/>
            <a:endParaRPr lang="nl-NL" altLang="nl-NL" dirty="0" smtClean="0"/>
          </a:p>
        </p:txBody>
      </p:sp>
      <p:pic>
        <p:nvPicPr>
          <p:cNvPr id="2050" name="Picture 2" descr="http://heuristieken.nl/wiki/images/thumb/2/26/Rushhour12x12_1.jpg/360px-Rushhour12x1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59" y="1820779"/>
            <a:ext cx="3429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Diseño predeterminado</vt:lpstr>
      <vt:lpstr>1_Diseño predeterminado</vt:lpstr>
      <vt:lpstr>Rush Hour</vt:lpstr>
      <vt:lpstr>Inhoudsopgave</vt:lpstr>
      <vt:lpstr>De tree</vt:lpstr>
      <vt:lpstr>Dept First </vt:lpstr>
      <vt:lpstr>OPGELOST!!</vt:lpstr>
      <vt:lpstr>Breadth First </vt:lpstr>
      <vt:lpstr>Verdere aanpak</vt:lpstr>
      <vt:lpstr>A-star</vt:lpstr>
      <vt:lpstr>Depth limited search</vt:lpstr>
      <vt:lpstr>vragen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daan van der Thiel</dc:creator>
  <cp:lastModifiedBy>daan van der Thiel</cp:lastModifiedBy>
  <cp:revision>17</cp:revision>
  <dcterms:created xsi:type="dcterms:W3CDTF">2015-11-19T23:53:00Z</dcterms:created>
  <dcterms:modified xsi:type="dcterms:W3CDTF">2015-11-20T13:00:26Z</dcterms:modified>
</cp:coreProperties>
</file>