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6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1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F82F-ADE4-4513-AD61-8E5D0AD1F9E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F03A-4457-4BBF-8251-7FF64BE96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7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96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Developments to established dose-finding methodologies for application in trials with complex and innovative designs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Investigate extensions to existing methodologies in early-phase trials</a:t>
            </a:r>
          </a:p>
          <a:p>
            <a:pPr lvl="1"/>
            <a:r>
              <a:rPr lang="en-GB" dirty="0" smtClean="0"/>
              <a:t>Introducing new concepts </a:t>
            </a:r>
          </a:p>
          <a:p>
            <a:pPr lvl="1"/>
            <a:r>
              <a:rPr lang="en-GB" dirty="0" smtClean="0"/>
              <a:t>Extending certain early-phase designs</a:t>
            </a:r>
          </a:p>
          <a:p>
            <a:pPr lvl="1"/>
            <a:r>
              <a:rPr lang="en-GB" dirty="0" smtClean="0"/>
              <a:t>Adapting current methodology 	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</a:p>
          <a:p>
            <a:r>
              <a:rPr lang="en-GB" dirty="0" smtClean="0"/>
              <a:t>Implementing these extensions / other new methodology into trials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8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PO-TITE-CRM in </a:t>
            </a:r>
            <a:r>
              <a:rPr lang="en-GB" dirty="0" err="1" smtClean="0"/>
              <a:t>ADePT</a:t>
            </a:r>
            <a:r>
              <a:rPr lang="en-GB" dirty="0" smtClean="0"/>
              <a:t>-DDR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ADePT</a:t>
            </a:r>
            <a:r>
              <a:rPr lang="en-GB" dirty="0"/>
              <a:t>-DDR trial is a platform </a:t>
            </a:r>
            <a:r>
              <a:rPr lang="en-GB" dirty="0" smtClean="0"/>
              <a:t>trial for patients with HNSCC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initial component of this trial is a single-arm </a:t>
            </a:r>
            <a:r>
              <a:rPr lang="en-GB" dirty="0" smtClean="0"/>
              <a:t>dose-finding trial investigating AZD6738 </a:t>
            </a:r>
            <a:r>
              <a:rPr lang="en-GB" dirty="0"/>
              <a:t>in combination with radiotherapy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PO-TITE-CRM (TITE-CRM for partial ordering) </a:t>
            </a:r>
          </a:p>
          <a:p>
            <a:pPr lvl="1"/>
            <a:r>
              <a:rPr lang="en-GB" dirty="0" smtClean="0"/>
              <a:t>Hasn’t been used before</a:t>
            </a:r>
            <a:endParaRPr lang="en-GB" dirty="0"/>
          </a:p>
          <a:p>
            <a:pPr lvl="1"/>
            <a:r>
              <a:rPr lang="en-GB" dirty="0" smtClean="0"/>
              <a:t>Introduced in 2013 as an extension to the TITE-CRM </a:t>
            </a:r>
          </a:p>
          <a:p>
            <a:pPr lvl="1"/>
            <a:r>
              <a:rPr lang="en-GB" dirty="0" smtClean="0"/>
              <a:t>For use when the monotonicity assumption is violated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6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614362"/>
            <a:ext cx="9458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Chapter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Extension to the Wages and Tait design</a:t>
            </a:r>
          </a:p>
          <a:p>
            <a:r>
              <a:rPr lang="en-GB" dirty="0" smtClean="0"/>
              <a:t>Shannon entropy</a:t>
            </a:r>
          </a:p>
          <a:p>
            <a:r>
              <a:rPr lang="en-GB" dirty="0" smtClean="0"/>
              <a:t>TITE-DTPs</a:t>
            </a:r>
          </a:p>
          <a:p>
            <a:r>
              <a:rPr lang="en-GB" dirty="0" smtClean="0"/>
              <a:t>Modifying trial designs whilst its still open </a:t>
            </a:r>
          </a:p>
          <a:p>
            <a:r>
              <a:rPr lang="en-GB" dirty="0" smtClean="0"/>
              <a:t>Optimising model specification/dose escalation/sample sizes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9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129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Developments to established dose-finding methodologies for application in trials with complex and innovative designs</vt:lpstr>
      <vt:lpstr>Aims </vt:lpstr>
      <vt:lpstr>PO-TITE-CRM in ADePT-DDR</vt:lpstr>
      <vt:lpstr>PowerPoint Presentation</vt:lpstr>
      <vt:lpstr>Future Chapter Ideas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Developments to established dose-finding methodologies for application in trials with complex and innovative designs</dc:title>
  <dc:creator>Amit Patel (Cancer Clinical Trials Unit)</dc:creator>
  <cp:lastModifiedBy>Amit Patel (Cancer Clinical Trials Unit)</cp:lastModifiedBy>
  <cp:revision>10</cp:revision>
  <dcterms:created xsi:type="dcterms:W3CDTF">2021-01-21T11:05:42Z</dcterms:created>
  <dcterms:modified xsi:type="dcterms:W3CDTF">2021-01-22T11:43:52Z</dcterms:modified>
</cp:coreProperties>
</file>