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17" r:id="rId2"/>
    <p:sldMasterId id="2147483705" r:id="rId3"/>
  </p:sldMasterIdLst>
  <p:notesMasterIdLst>
    <p:notesMasterId r:id="rId22"/>
  </p:notesMasterIdLst>
  <p:handoutMasterIdLst>
    <p:handoutMasterId r:id="rId23"/>
  </p:handoutMasterIdLst>
  <p:sldIdLst>
    <p:sldId id="260" r:id="rId4"/>
    <p:sldId id="460" r:id="rId5"/>
    <p:sldId id="463" r:id="rId6"/>
    <p:sldId id="490" r:id="rId7"/>
    <p:sldId id="493" r:id="rId8"/>
    <p:sldId id="496" r:id="rId9"/>
    <p:sldId id="506" r:id="rId10"/>
    <p:sldId id="507" r:id="rId11"/>
    <p:sldId id="499" r:id="rId12"/>
    <p:sldId id="491" r:id="rId13"/>
    <p:sldId id="492" r:id="rId14"/>
    <p:sldId id="498" r:id="rId15"/>
    <p:sldId id="502" r:id="rId16"/>
    <p:sldId id="500" r:id="rId17"/>
    <p:sldId id="501" r:id="rId18"/>
    <p:sldId id="459" r:id="rId19"/>
    <p:sldId id="503" r:id="rId20"/>
    <p:sldId id="504" r:id="rId21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Qi" initials="HQ" lastIdx="1" clrIdx="0">
    <p:extLst>
      <p:ext uri="{19B8F6BF-5375-455C-9EA6-DF929625EA0E}">
        <p15:presenceInfo xmlns:p15="http://schemas.microsoft.com/office/powerpoint/2012/main" userId="e2f9858490bab1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CCFF"/>
    <a:srgbClr val="009682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07" autoAdjust="0"/>
  </p:normalViewPr>
  <p:slideViewPr>
    <p:cSldViewPr snapToGrid="0">
      <p:cViewPr varScale="1">
        <p:scale>
          <a:sx n="103" d="100"/>
          <a:sy n="103" d="100"/>
        </p:scale>
        <p:origin x="136" y="64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7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B6F084-11A7-4B16-9A67-B437F97B73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F85F0-3BE7-4003-AFAF-3B243F4649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1D72-8A59-443F-AC30-DE692449349A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A1D1-D310-4360-92EF-44D5626263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E36BE-F766-4927-85D1-655869BDEB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F3C2F-F63C-4F9B-9876-A0DC92F32B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776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14163" y="3072856"/>
            <a:ext cx="8515675" cy="50990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7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30.05.2023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4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30.05.2023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80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30.05.2023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1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30.05.2023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982395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30.05.2023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06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30.05.2023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054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C34B-0092-4C4A-A63C-5E9F4872E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22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AF4E7-C496-405C-BF87-F9D97CE88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71B9-296A-42B0-AD5B-283788FF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A88-9E87-4073-A24A-882B939E6C8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4FD8-D3A1-4AEE-B3CD-A927B504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9D01-981A-42BE-A718-708C5021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BF01-F586-453D-83C3-892D608E6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802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AACF-6121-466C-8628-2FBEA8E6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0690-D2F5-4316-AD39-B5E392709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1D1E5-2A2B-4472-9480-8372FC15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A88-9E87-4073-A24A-882B939E6C8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50B14-AF1A-498E-8ADE-D68D45B4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54A85-D7BE-4FCD-A716-B54F12A1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BF01-F586-453D-83C3-892D608E6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476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6E74-B4FD-4E14-BBE7-EC1E3222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51121-5A52-4731-BDEF-9C4532605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288"/>
            <a:ext cx="7886700" cy="1125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83A9-C92F-4ED3-A6C5-3484C856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A88-9E87-4073-A24A-882B939E6C8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C1EB2-E410-4B4A-AF68-4FEB7E6B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2421-8378-4235-AA57-0210010A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BF01-F586-453D-83C3-892D608E6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428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2EDB-2FDA-49CB-9FB3-38231909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69C7-A522-479D-AD21-FCB888CF9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15220-CAD4-4F5D-BDB6-B69F23779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535D-CA26-433C-B305-168134BA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A88-9E87-4073-A24A-882B939E6C8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311EE-DB56-49A3-9751-41848AAA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01FB8-57F2-4528-AC45-51F1DE18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BF01-F586-453D-83C3-892D608E6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86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defRPr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defRPr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defRPr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28.01.2021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50" y="296244"/>
            <a:ext cx="6865127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06E6-0CB3-40F0-8EB7-715C7947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B59B-5E61-4E89-B167-6DC0CAD06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4A0B8-FCC6-40AC-9654-04BC58123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87E6B-D8BE-48B4-9B46-BC9A6B643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E2069-7E3C-477E-8917-754E18FD6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E93E1-E35D-495B-B696-113B8AD0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A88-9E87-4073-A24A-882B939E6C8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AA740-3755-4857-9FA0-17E821CC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AA367-0D3B-44C6-A4B2-14D33833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BF01-F586-453D-83C3-892D608E6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630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C393-3C87-47AF-986D-305864DF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BAFBC-4B02-4A7E-9E45-2BABD6A6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A88-9E87-4073-A24A-882B939E6C8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7FDC5-10DB-4954-9540-1C817BE7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F2B74-3B2A-4614-B522-49FFB650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BF01-F586-453D-83C3-892D608E6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43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049B9-8F4F-4318-AE65-1A899D2F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A88-9E87-4073-A24A-882B939E6C8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FE860-54CF-43F5-8A63-6D8562C0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5869B-A051-4437-883F-5DDC5E76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BF01-F586-453D-83C3-892D608E6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547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CF52-B2CC-4006-9A75-8268DE63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FE02-797A-4AA7-BB04-D2F713EA7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D0B76-82FE-4AA7-864B-CF2BC5302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8C88B-FAED-4DC4-A5CE-7D88C59F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A88-9E87-4073-A24A-882B939E6C8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6A6BE-12DD-4C75-A537-365007A6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31932-2DF2-40E5-8C50-BA69642D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BF01-F586-453D-83C3-892D608E6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20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DA37-80FB-4E26-875B-E3736F09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6C9BE-C1A7-4961-A5F8-9F40934B3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37B94-3109-4632-BBA5-777A3F9F8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8E467-4D8C-4AF0-955F-491C3395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A88-9E87-4073-A24A-882B939E6C8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A7236-E19D-4A90-87A8-96036966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5D2BE-6BB8-4572-9081-797FD7C3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BF01-F586-453D-83C3-892D608E6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747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F29E-489B-4D04-B131-4AEDDCA6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09C93-2263-4DCC-8641-05A72448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BEB3-AB19-4E38-BDB4-ED814560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A88-9E87-4073-A24A-882B939E6C8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AAA9-86B5-4EAD-850A-57C1591E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17A97-96BA-404A-BCF6-B3E1F606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BF01-F586-453D-83C3-892D608E6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67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E4818-920A-4904-9F92-EA576AA9A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9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111C7-B4F2-4F3B-8880-D6DF1B41C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9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9A66-09E8-4E19-AD79-882CCF09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A88-9E87-4073-A24A-882B939E6C87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45D10-5650-4502-A5D2-3FE52BB9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6D31-759D-4D66-A02B-E60959D9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CBF01-F586-453D-83C3-892D608E6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1040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A6F5-9DDE-456A-A41E-16FF34195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22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65FAE-BE12-4DA6-8560-961F3DE3B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C418-1BA6-46CF-A4A8-B998B53D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071-547E-4448-B907-E95FF3DB49D2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DCB55-CDA2-4742-9229-6D36A17C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E448-D1BB-436A-BCA0-5C91E1A3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AF61-28E1-44D7-A338-4F900B4A67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020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F847-1569-45F0-B233-050B2E8E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04E0-FBA2-4B3D-88BF-DCB836CC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277AD-E143-49A4-876F-BEB0987C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071-547E-4448-B907-E95FF3DB49D2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F74F-A7A0-4BAE-8845-E5D9A995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D619-650E-4F6C-9983-050F0439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AF61-28E1-44D7-A338-4F900B4A67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507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B975-CED7-45CD-B26F-A8125E9E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E49E8-E770-4201-9808-CB98F21BB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288"/>
            <a:ext cx="7886700" cy="1125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19205-9F7D-4716-883F-B1C8AE84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071-547E-4448-B907-E95FF3DB49D2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6505-2D72-469C-A50F-C30B2B58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93AFB-045D-4D8B-B51F-46776125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AF61-28E1-44D7-A338-4F900B4A67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9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E2EC-0CB2-43C2-8E99-19708775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9FD56-8619-47FE-951B-6745A9D0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409C-9897-4940-8DB3-931E759C1E19}" type="datetime3">
              <a:rPr lang="en-US" smtClean="0"/>
              <a:pPr/>
              <a:t>30 May 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D1AA4-8A26-4485-BA7D-EC30AFC82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978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E9A1-6842-4DAC-816D-3635EE2C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3E40-8B33-4E48-BB0A-9CA9AFBDB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73D17-A358-4AB7-9328-E79F820B0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29C9D-4AC8-4B67-84A6-3B798F31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071-547E-4448-B907-E95FF3DB49D2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E76D1-9493-4848-8FA2-C7ABF17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2C40A-3A00-4A28-B0B6-C91AC941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AF61-28E1-44D7-A338-4F900B4A67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0127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B752-B442-42BC-B3DE-EF96344F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AF623-7C43-4D66-AF8A-36871DD43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24EBA-B268-4E05-A8A9-E5BD3722D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2244E-AA6E-4233-978A-028EDE89F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B9138-F0CF-44D2-A708-59E506CDF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D67CC-356C-4362-B065-286BD3B8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071-547E-4448-B907-E95FF3DB49D2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08FAE-F9AB-4D4E-B75E-D053508C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AD27D-E1D2-4444-9D48-F95D67EA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AF61-28E1-44D7-A338-4F900B4A67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6216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BD9-E688-42A9-8A18-ABCEE9BE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2D74A-2230-48D5-A87A-5E53F63A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071-547E-4448-B907-E95FF3DB49D2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18C4D-A796-46AE-A2E1-E4A0B457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2C8F9-E3CB-4A3A-8A57-6079F051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AF61-28E1-44D7-A338-4F900B4A67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9529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D11A1-DC18-41EA-B0A1-53830E7E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071-547E-4448-B907-E95FF3DB49D2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A7EFD-3A69-4906-A466-19D2F80B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6A990-FE88-4B12-B342-FC09A6B2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AF61-28E1-44D7-A338-4F900B4A67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349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9956-3221-46EA-A62F-EC35693D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42E0-E2AC-4240-97CC-75C478E23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F6980-231D-46A6-9419-C0BFE23CB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183A0-2381-4907-8008-EE2D3321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071-547E-4448-B907-E95FF3DB49D2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6ABCC-2E62-4BF2-BB71-E21B8D4D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177F4-A5FF-461C-AD2A-EFE950F0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AF61-28E1-44D7-A338-4F900B4A67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6892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C8EB-6AE5-4881-8551-35E07B84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9BF94-30D4-420F-B22F-4D2D2B0BB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F0697-7D7A-430B-892A-446BD6858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5D737-474A-451D-B0E5-B343992D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071-547E-4448-B907-E95FF3DB49D2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EA75-7BFA-46ED-8F17-DE5159E0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F31E9-F5D0-41C3-8D84-425BFA8F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AF61-28E1-44D7-A338-4F900B4A67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42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D7B4-23A9-493F-ABEB-2649AA0E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53EDE-5BB7-4235-932E-24DDEBF54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308D-7911-48EA-8B6E-C968C843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071-547E-4448-B907-E95FF3DB49D2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30110-461A-4203-BAF6-F06287A5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BD683-53D9-4A80-B9E8-040394C6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AF61-28E1-44D7-A338-4F900B4A67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5487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9E55F-20DB-461E-BBD5-799ED6864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9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85837-16E3-4FF6-93E4-1A3130D1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9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352B3-8A4C-4618-BEAE-5BD243AA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071-547E-4448-B907-E95FF3DB49D2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8541F-15D0-4705-9702-B8A3EBB2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24F5-2592-4CA9-923C-5FEECF34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AF61-28E1-44D7-A338-4F900B4A67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34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304723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F1CA66-5115-1433-60E5-6E5CEE51F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8689" y="234670"/>
            <a:ext cx="699135" cy="6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0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30.05.2023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0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30.05.2023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7055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30.05.2023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8840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30.05.2023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7817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0306" y="296244"/>
            <a:ext cx="5134871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74563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Datum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130307" y="4748824"/>
            <a:ext cx="2023882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Qi Huang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161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29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07E11-40CC-4A32-AB58-C421F567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3D556-AB59-4D3E-86C5-A1B23589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1459-10BA-4BD5-A27D-6C3CE82DD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28.01.2021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9A5A7-2EB8-42EA-9D38-B05213136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Dr. F. Wang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F67E-1D4E-4053-A713-CB406E37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Wetting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46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324CD-6A5A-4646-A272-A0D927ED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1E734-5FDA-43F2-8E19-3A1DF7B3D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C2A2-2EF0-45A0-A51B-84B63E376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6071-547E-4448-B907-E95FF3DB49D2}" type="datetimeFigureOut">
              <a:rPr lang="de-DE" smtClean="0"/>
              <a:t>30.05.2023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D7FF-A847-45A9-AB98-87024C3B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DB215-CEE3-43CB-A80D-D298FF0EE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AF61-28E1-44D7-A338-4F900B4A670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14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0.png"/><Relationship Id="rId12" Type="http://schemas.openxmlformats.org/officeDocument/2006/relationships/image" Target="../media/image16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png"/><Relationship Id="rId12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1.png"/><Relationship Id="rId14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png"/><Relationship Id="rId12" Type="http://schemas.openxmlformats.org/officeDocument/2006/relationships/image" Target="../media/image18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1.png"/><Relationship Id="rId1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1" Type="http://schemas.openxmlformats.org/officeDocument/2006/relationships/image" Target="../media/image16.png"/><Relationship Id="rId12" Type="http://schemas.openxmlformats.org/officeDocument/2006/relationships/image" Target="../media/image106.png"/><Relationship Id="rId2" Type="http://schemas.openxmlformats.org/officeDocument/2006/relationships/image" Target="../media/image13.png"/><Relationship Id="rId16" Type="http://schemas.openxmlformats.org/officeDocument/2006/relationships/image" Target="../media/image11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1.png"/><Relationship Id="rId15" Type="http://schemas.openxmlformats.org/officeDocument/2006/relationships/image" Target="../media/image109.png"/><Relationship Id="rId23" Type="http://schemas.openxmlformats.org/officeDocument/2006/relationships/image" Target="../media/image18.png"/><Relationship Id="rId19" Type="http://schemas.openxmlformats.org/officeDocument/2006/relationships/image" Target="../media/image14.png"/><Relationship Id="rId14" Type="http://schemas.openxmlformats.org/officeDocument/2006/relationships/image" Target="../media/image108.pn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3.t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1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1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1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65443" y="2009916"/>
            <a:ext cx="8524557" cy="929245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/>
              <a:t>Phase-field modeling and verification of multiphase transition processes at Tin-based electrode</a:t>
            </a:r>
            <a:endParaRPr lang="zh-CN" altLang="en-US" sz="2400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4CF2FD8-A6C7-4780-ADDD-8953C1A8F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2858" b="2380"/>
          <a:stretch/>
        </p:blipFill>
        <p:spPr>
          <a:xfrm>
            <a:off x="7170163" y="403755"/>
            <a:ext cx="1603954" cy="713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0B9637-07D1-4609-6A07-2F48CCEA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44" y="335405"/>
            <a:ext cx="2458943" cy="78812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6F063FC-043E-AFD6-3D83-D095DAACDDCF}"/>
              </a:ext>
            </a:extLst>
          </p:cNvPr>
          <p:cNvSpPr txBox="1"/>
          <p:nvPr/>
        </p:nvSpPr>
        <p:spPr>
          <a:xfrm>
            <a:off x="365443" y="3855576"/>
            <a:ext cx="50366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altLang="zh-CN" sz="140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zh-CN" altLang="en-US" sz="1400" noProof="1"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lang="en-US" altLang="zh-CN" sz="140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Qi Huang</a:t>
            </a:r>
            <a:endParaRPr lang="zh-CN" altLang="en-US" sz="1400" noProof="1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defTabSz="457200"/>
            <a:r>
              <a:rPr lang="en-US" altLang="zh-CN" sz="140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</a:t>
            </a:r>
            <a:r>
              <a:rPr lang="zh-CN" altLang="en-US" sz="1400" noProof="1"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lang="en-US" altLang="zh-CN" sz="140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qihuang0908@163.com; </a:t>
            </a:r>
          </a:p>
          <a:p>
            <a:pPr defTabSz="457200"/>
            <a:r>
              <a:rPr lang="en-US" altLang="zh-CN" sz="140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huang.qi@partner.kit.edu; </a:t>
            </a:r>
            <a:endParaRPr lang="zh-CN" altLang="en-US" sz="1400" noProof="1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defTabSz="457200"/>
            <a:r>
              <a:rPr lang="en-US" altLang="zh-CN" sz="140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Supervisor</a:t>
            </a:r>
            <a:r>
              <a:rPr lang="zh-CN" altLang="en-US" sz="1400" noProof="1"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lang="en-US" altLang="zh-CN" sz="1400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Prof. Dr. Yong Du, Prof. Dr. Britta Nestler</a:t>
            </a:r>
            <a:endParaRPr lang="zh-CN" altLang="en-US" sz="14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AF087-6940-3228-3B22-C68125C42C2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2000" y="1009772"/>
                <a:ext cx="8640000" cy="360151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intercalation + thermodynamic data + elastoplastic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GPa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266771" lvl="1" indent="0">
                  <a:buNone/>
                </a:pPr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AF087-6940-3228-3B22-C68125C42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2000" y="1009772"/>
                <a:ext cx="8640000" cy="3601512"/>
              </a:xfrm>
              <a:blipFill>
                <a:blip r:embed="rId2"/>
                <a:stretch>
                  <a:fillRect t="-3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2.	Current work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𝐂𝐮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𝐋𝐢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𝐒𝐧</m:t>
                    </m:r>
                  </m:oMath>
                </a14:m>
                <a:r>
                  <a:rPr lang="en-US" altLang="zh-CN" dirty="0"/>
                  <a:t> nanoparticle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  <a:blipFill>
                <a:blip r:embed="rId11"/>
                <a:stretch>
                  <a:fillRect l="-2897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26">
                <a:extLst>
                  <a:ext uri="{FF2B5EF4-FFF2-40B4-BE49-F238E27FC236}">
                    <a16:creationId xmlns:a16="http://schemas.microsoft.com/office/drawing/2014/main" id="{7063DCF1-C76C-BCB4-590C-BA4A41E38E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974725"/>
                  </p:ext>
                </p:extLst>
              </p:nvPr>
            </p:nvGraphicFramePr>
            <p:xfrm>
              <a:off x="216000" y="1394667"/>
              <a:ext cx="8288288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288">
                      <a:extLst>
                        <a:ext uri="{9D8B030D-6E8A-4147-A177-3AD203B41FA5}">
                          <a16:colId xmlns:a16="http://schemas.microsoft.com/office/drawing/2014/main" val="2277689536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567975607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507889259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679789872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47345554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774457927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357190278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387837873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4231282217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658852398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577221242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545541114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49087942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5219275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Phases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C11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C22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C33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C44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C55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C66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C12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C13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C23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C15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C25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C35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C46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1216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LiSn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69.20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69.20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74.88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21.28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21.28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9.48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18.11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28.50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28.50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i="0" dirty="0"/>
                            <a:t>-</a:t>
                          </a:r>
                          <a:endParaRPr lang="zh-CN" altLang="en-US" sz="12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i="0" dirty="0"/>
                            <a:t>-</a:t>
                          </a:r>
                          <a:endParaRPr lang="zh-CN" altLang="en-US" sz="12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i="0" dirty="0"/>
                            <a:t>-</a:t>
                          </a:r>
                          <a:endParaRPr lang="zh-CN" altLang="en-US" sz="12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2554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Cu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Li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Sn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92.6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92.6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153.9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28.64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28.64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23.24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30.56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31.75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31.75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0373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Cu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LiSn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116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116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233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36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36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37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43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35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35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2871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Cu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159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159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159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79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79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79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129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129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129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3309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Li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Sn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60.64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80.80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87.30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12.00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38.91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38.94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20.60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19.34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-5.63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-15.9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8.29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7.60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7.77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5804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Cu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Li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CN" sz="120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69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69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69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52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52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52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43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43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43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54746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26">
                <a:extLst>
                  <a:ext uri="{FF2B5EF4-FFF2-40B4-BE49-F238E27FC236}">
                    <a16:creationId xmlns:a16="http://schemas.microsoft.com/office/drawing/2014/main" id="{7063DCF1-C76C-BCB4-590C-BA4A41E38E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974725"/>
                  </p:ext>
                </p:extLst>
              </p:nvPr>
            </p:nvGraphicFramePr>
            <p:xfrm>
              <a:off x="216000" y="1394667"/>
              <a:ext cx="8288288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288">
                      <a:extLst>
                        <a:ext uri="{9D8B030D-6E8A-4147-A177-3AD203B41FA5}">
                          <a16:colId xmlns:a16="http://schemas.microsoft.com/office/drawing/2014/main" val="2277689536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567975607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507889259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679789872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47345554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774457927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357190278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387837873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4231282217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658852398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577221242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545541114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349087942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15219275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Phases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C11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C22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C33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C44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C55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C66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C12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C13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C23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C15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C25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C35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C46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1216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763" t="-101639" r="-94198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69.20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69.20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74.88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21.28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21.28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9.48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18.11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28.50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28.50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i="0" dirty="0"/>
                            <a:t>-</a:t>
                          </a:r>
                          <a:endParaRPr lang="zh-CN" altLang="en-US" sz="12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i="0" dirty="0"/>
                            <a:t>-</a:t>
                          </a:r>
                          <a:endParaRPr lang="zh-CN" altLang="en-US" sz="12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i="0" dirty="0"/>
                            <a:t>-</a:t>
                          </a:r>
                          <a:endParaRPr lang="zh-CN" altLang="en-US" sz="12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2554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763" t="-201639" r="-94198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92.6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92.6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153.9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28.64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28.64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23.24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30.56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31.75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31.75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0373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763" t="-301639" r="-94198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116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116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233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36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36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37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43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35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35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2871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763" t="-401639" r="-94198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159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159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159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79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79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79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129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129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129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3309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763" t="-501639" r="-94198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60.64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80.80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87.30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12.00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38.91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38.94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20.60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19.34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-5.63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-15.9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8.29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7.60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7.77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5804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763" t="-601639" r="-9419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69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69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69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52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52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52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43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43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43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-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54746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25">
                <a:extLst>
                  <a:ext uri="{FF2B5EF4-FFF2-40B4-BE49-F238E27FC236}">
                    <a16:creationId xmlns:a16="http://schemas.microsoft.com/office/drawing/2014/main" id="{DD281AF3-CD40-8636-5A75-569B9262E3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215369"/>
                  </p:ext>
                </p:extLst>
              </p:nvPr>
            </p:nvGraphicFramePr>
            <p:xfrm>
              <a:off x="216000" y="4092127"/>
              <a:ext cx="7843980" cy="57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3980">
                      <a:extLst>
                        <a:ext uri="{9D8B030D-6E8A-4147-A177-3AD203B41FA5}">
                          <a16:colId xmlns:a16="http://schemas.microsoft.com/office/drawing/2014/main" val="21039225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10279462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3465506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36588688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474666479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836655131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337737989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phases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LiSn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Cu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Li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Sn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Cu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LiSn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Cu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Li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Sn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Cu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Li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CN" sz="120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5397048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Shear modulus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18.49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31.75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45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53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25.55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36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2513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25">
                <a:extLst>
                  <a:ext uri="{FF2B5EF4-FFF2-40B4-BE49-F238E27FC236}">
                    <a16:creationId xmlns:a16="http://schemas.microsoft.com/office/drawing/2014/main" id="{DD281AF3-CD40-8636-5A75-569B9262E3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215369"/>
                  </p:ext>
                </p:extLst>
              </p:nvPr>
            </p:nvGraphicFramePr>
            <p:xfrm>
              <a:off x="216000" y="4092127"/>
              <a:ext cx="7843980" cy="57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3980">
                      <a:extLst>
                        <a:ext uri="{9D8B030D-6E8A-4147-A177-3AD203B41FA5}">
                          <a16:colId xmlns:a16="http://schemas.microsoft.com/office/drawing/2014/main" val="21039225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10279462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3465506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36588688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474666479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836655131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337737989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phases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27119" t="-2083" r="-503390" b="-1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225843" t="-2083" r="-400562" b="-1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327684" t="-2083" r="-302825" b="-1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427684" t="-2083" r="-202825" b="-1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524719" t="-2083" r="-101685" b="-1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628249" t="-2083" r="-2260" b="-1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5397048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/>
                            <a:t>Shear modulus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18.49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rgbClr val="FF0000"/>
                              </a:solidFill>
                            </a:rPr>
                            <a:t>31.75</a:t>
                          </a:r>
                          <a:endParaRPr lang="zh-CN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45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53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25.55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36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2513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938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AF087-6940-3228-3B22-C68125C42C2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2000" y="1009772"/>
                <a:ext cx="8640000" cy="360151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intercalation + thermodynamic data + elastoplastic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GPa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本征应变模型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266771" lvl="1" indent="0">
                  <a:buNone/>
                </a:pPr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AF087-6940-3228-3B22-C68125C42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2000" y="1009772"/>
                <a:ext cx="8640000" cy="3601512"/>
              </a:xfrm>
              <a:blipFill>
                <a:blip r:embed="rId2"/>
                <a:stretch>
                  <a:fillRect t="-3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2.	Current work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𝐂𝐮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𝐋𝐢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𝐒𝐧</m:t>
                    </m:r>
                  </m:oMath>
                </a14:m>
                <a:r>
                  <a:rPr lang="en-US" altLang="zh-CN" dirty="0"/>
                  <a:t> nanoparticle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  <a:blipFill>
                <a:blip r:embed="rId11"/>
                <a:stretch>
                  <a:fillRect l="-2897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550A11EF-9C58-398A-771A-6FFD82FFBAFC}"/>
              </a:ext>
            </a:extLst>
          </p:cNvPr>
          <p:cNvGrpSpPr/>
          <p:nvPr/>
        </p:nvGrpSpPr>
        <p:grpSpPr>
          <a:xfrm>
            <a:off x="326752" y="1662835"/>
            <a:ext cx="3305981" cy="3008435"/>
            <a:chOff x="462937" y="1526650"/>
            <a:chExt cx="3305981" cy="300843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0D3606F-5A7A-815D-7176-8ACE20107290}"/>
                </a:ext>
              </a:extLst>
            </p:cNvPr>
            <p:cNvGrpSpPr/>
            <p:nvPr/>
          </p:nvGrpSpPr>
          <p:grpSpPr>
            <a:xfrm>
              <a:off x="462937" y="1526650"/>
              <a:ext cx="3305981" cy="3008435"/>
              <a:chOff x="462937" y="1526650"/>
              <a:chExt cx="3305981" cy="3008435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3D33CDF1-1C50-C8B9-0325-AAF6DAF704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9471" y="1820962"/>
                <a:ext cx="915518" cy="1017653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8746E4B-522F-9FA9-EB9D-5B7FE3AF3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4989" y="1820962"/>
                <a:ext cx="1112065" cy="246377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A396274-14C5-5888-01CB-1284A3745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7054" y="2067339"/>
                <a:ext cx="674451" cy="1542553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1F8E234B-C79D-3D02-BBA5-D799774D2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471" y="2830485"/>
                <a:ext cx="326004" cy="1304831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0843EAD-FC2B-0013-A17F-92530E790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75" y="4135316"/>
                <a:ext cx="2138901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179A6A7-EA8C-E953-EA86-2E809CB1D5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4376" y="3609892"/>
                <a:ext cx="237129" cy="52542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7F828AEF-304B-2272-FAB8-E9F6C529BB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6273" y="4135316"/>
                <a:ext cx="239202" cy="399769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3DD7A49E-5B05-3091-EF91-13D87F35A0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2937" y="2838615"/>
                <a:ext cx="276534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E60D160B-DE46-1D11-0BDD-C36A738F8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8187" y="1526650"/>
                <a:ext cx="86802" cy="294312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10EBDD59-553D-BD72-208D-1B35F15F86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7054" y="1749287"/>
                <a:ext cx="337225" cy="318052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9A72B12-C66D-7720-00E5-FA6A740BD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505" y="3609891"/>
                <a:ext cx="327413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F4D352C-6EA8-B94D-E632-40ABE3EC8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376" y="4135316"/>
                <a:ext cx="237129" cy="399769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B2C755C2-A6ED-60FB-9435-95A2BF949897}"/>
                </a:ext>
              </a:extLst>
            </p:cNvPr>
            <p:cNvSpPr/>
            <p:nvPr/>
          </p:nvSpPr>
          <p:spPr>
            <a:xfrm rot="4222148">
              <a:off x="644621" y="3080812"/>
              <a:ext cx="1941319" cy="319556"/>
            </a:xfrm>
            <a:custGeom>
              <a:avLst/>
              <a:gdLst>
                <a:gd name="connsiteX0" fmla="*/ 736206 w 1472412"/>
                <a:gd name="connsiteY0" fmla="*/ 0 h 655406"/>
                <a:gd name="connsiteX1" fmla="*/ 1471159 w 1472412"/>
                <a:gd name="connsiteY1" fmla="*/ 631762 h 655406"/>
                <a:gd name="connsiteX2" fmla="*/ 1472412 w 1472412"/>
                <a:gd name="connsiteY2" fmla="*/ 655406 h 655406"/>
                <a:gd name="connsiteX3" fmla="*/ 0 w 1472412"/>
                <a:gd name="connsiteY3" fmla="*/ 655406 h 655406"/>
                <a:gd name="connsiteX4" fmla="*/ 1253 w 1472412"/>
                <a:gd name="connsiteY4" fmla="*/ 631762 h 655406"/>
                <a:gd name="connsiteX5" fmla="*/ 736206 w 1472412"/>
                <a:gd name="connsiteY5" fmla="*/ 0 h 655406"/>
                <a:gd name="connsiteX0" fmla="*/ 736206 w 1471159"/>
                <a:gd name="connsiteY0" fmla="*/ 0 h 909847"/>
                <a:gd name="connsiteX1" fmla="*/ 1471159 w 1471159"/>
                <a:gd name="connsiteY1" fmla="*/ 631762 h 909847"/>
                <a:gd name="connsiteX2" fmla="*/ 987382 w 1471159"/>
                <a:gd name="connsiteY2" fmla="*/ 909847 h 909847"/>
                <a:gd name="connsiteX3" fmla="*/ 0 w 1471159"/>
                <a:gd name="connsiteY3" fmla="*/ 655406 h 909847"/>
                <a:gd name="connsiteX4" fmla="*/ 1253 w 1471159"/>
                <a:gd name="connsiteY4" fmla="*/ 631762 h 909847"/>
                <a:gd name="connsiteX5" fmla="*/ 736206 w 1471159"/>
                <a:gd name="connsiteY5" fmla="*/ 0 h 909847"/>
                <a:gd name="connsiteX0" fmla="*/ 1471159 w 1562599"/>
                <a:gd name="connsiteY0" fmla="*/ 631762 h 909847"/>
                <a:gd name="connsiteX1" fmla="*/ 987382 w 1562599"/>
                <a:gd name="connsiteY1" fmla="*/ 909847 h 909847"/>
                <a:gd name="connsiteX2" fmla="*/ 0 w 1562599"/>
                <a:gd name="connsiteY2" fmla="*/ 655406 h 909847"/>
                <a:gd name="connsiteX3" fmla="*/ 1253 w 1562599"/>
                <a:gd name="connsiteY3" fmla="*/ 631762 h 909847"/>
                <a:gd name="connsiteX4" fmla="*/ 736206 w 1562599"/>
                <a:gd name="connsiteY4" fmla="*/ 0 h 909847"/>
                <a:gd name="connsiteX5" fmla="*/ 1562599 w 1562599"/>
                <a:gd name="connsiteY5" fmla="*/ 723202 h 909847"/>
                <a:gd name="connsiteX0" fmla="*/ 1351890 w 1562599"/>
                <a:gd name="connsiteY0" fmla="*/ 1347379 h 1347379"/>
                <a:gd name="connsiteX1" fmla="*/ 987382 w 1562599"/>
                <a:gd name="connsiteY1" fmla="*/ 909847 h 1347379"/>
                <a:gd name="connsiteX2" fmla="*/ 0 w 1562599"/>
                <a:gd name="connsiteY2" fmla="*/ 655406 h 1347379"/>
                <a:gd name="connsiteX3" fmla="*/ 1253 w 1562599"/>
                <a:gd name="connsiteY3" fmla="*/ 631762 h 1347379"/>
                <a:gd name="connsiteX4" fmla="*/ 736206 w 1562599"/>
                <a:gd name="connsiteY4" fmla="*/ 0 h 1347379"/>
                <a:gd name="connsiteX5" fmla="*/ 1562599 w 1562599"/>
                <a:gd name="connsiteY5" fmla="*/ 723202 h 1347379"/>
                <a:gd name="connsiteX0" fmla="*/ 987382 w 1562599"/>
                <a:gd name="connsiteY0" fmla="*/ 909847 h 909847"/>
                <a:gd name="connsiteX1" fmla="*/ 0 w 1562599"/>
                <a:gd name="connsiteY1" fmla="*/ 655406 h 909847"/>
                <a:gd name="connsiteX2" fmla="*/ 1253 w 1562599"/>
                <a:gd name="connsiteY2" fmla="*/ 631762 h 909847"/>
                <a:gd name="connsiteX3" fmla="*/ 736206 w 1562599"/>
                <a:gd name="connsiteY3" fmla="*/ 0 h 909847"/>
                <a:gd name="connsiteX4" fmla="*/ 1562599 w 1562599"/>
                <a:gd name="connsiteY4" fmla="*/ 723202 h 909847"/>
                <a:gd name="connsiteX0" fmla="*/ 1047091 w 1622308"/>
                <a:gd name="connsiteY0" fmla="*/ 911984 h 911984"/>
                <a:gd name="connsiteX1" fmla="*/ 59709 w 1622308"/>
                <a:gd name="connsiteY1" fmla="*/ 657543 h 911984"/>
                <a:gd name="connsiteX2" fmla="*/ 2 w 1622308"/>
                <a:gd name="connsiteY2" fmla="*/ 562779 h 911984"/>
                <a:gd name="connsiteX3" fmla="*/ 795915 w 1622308"/>
                <a:gd name="connsiteY3" fmla="*/ 2137 h 911984"/>
                <a:gd name="connsiteX4" fmla="*/ 1622308 w 1622308"/>
                <a:gd name="connsiteY4" fmla="*/ 725339 h 911984"/>
                <a:gd name="connsiteX0" fmla="*/ 1047090 w 1622307"/>
                <a:gd name="connsiteY0" fmla="*/ 911984 h 1013143"/>
                <a:gd name="connsiteX1" fmla="*/ 186708 w 1622307"/>
                <a:gd name="connsiteY1" fmla="*/ 1013143 h 1013143"/>
                <a:gd name="connsiteX2" fmla="*/ 1 w 1622307"/>
                <a:gd name="connsiteY2" fmla="*/ 562779 h 1013143"/>
                <a:gd name="connsiteX3" fmla="*/ 795914 w 1622307"/>
                <a:gd name="connsiteY3" fmla="*/ 2137 h 1013143"/>
                <a:gd name="connsiteX4" fmla="*/ 1622307 w 1622307"/>
                <a:gd name="connsiteY4" fmla="*/ 725339 h 1013143"/>
                <a:gd name="connsiteX0" fmla="*/ 1047090 w 1622307"/>
                <a:gd name="connsiteY0" fmla="*/ 911984 h 1060725"/>
                <a:gd name="connsiteX1" fmla="*/ 186708 w 1622307"/>
                <a:gd name="connsiteY1" fmla="*/ 1013143 h 1060725"/>
                <a:gd name="connsiteX2" fmla="*/ 1 w 1622307"/>
                <a:gd name="connsiteY2" fmla="*/ 562779 h 1060725"/>
                <a:gd name="connsiteX3" fmla="*/ 795914 w 1622307"/>
                <a:gd name="connsiteY3" fmla="*/ 2137 h 1060725"/>
                <a:gd name="connsiteX4" fmla="*/ 1622307 w 1622307"/>
                <a:gd name="connsiteY4" fmla="*/ 725339 h 1060725"/>
                <a:gd name="connsiteX0" fmla="*/ 1201975 w 1777192"/>
                <a:gd name="connsiteY0" fmla="*/ 937966 h 1086707"/>
                <a:gd name="connsiteX1" fmla="*/ 341593 w 1777192"/>
                <a:gd name="connsiteY1" fmla="*/ 1039125 h 1086707"/>
                <a:gd name="connsiteX2" fmla="*/ 0 w 1777192"/>
                <a:gd name="connsiteY2" fmla="*/ 348915 h 1086707"/>
                <a:gd name="connsiteX3" fmla="*/ 950799 w 1777192"/>
                <a:gd name="connsiteY3" fmla="*/ 28119 h 1086707"/>
                <a:gd name="connsiteX4" fmla="*/ 1777192 w 1777192"/>
                <a:gd name="connsiteY4" fmla="*/ 751321 h 1086707"/>
                <a:gd name="connsiteX0" fmla="*/ 1827008 w 2402225"/>
                <a:gd name="connsiteY0" fmla="*/ 937966 h 940336"/>
                <a:gd name="connsiteX1" fmla="*/ 1 w 2402225"/>
                <a:gd name="connsiteY1" fmla="*/ 497747 h 940336"/>
                <a:gd name="connsiteX2" fmla="*/ 625033 w 2402225"/>
                <a:gd name="connsiteY2" fmla="*/ 348915 h 940336"/>
                <a:gd name="connsiteX3" fmla="*/ 1575832 w 2402225"/>
                <a:gd name="connsiteY3" fmla="*/ 28119 h 940336"/>
                <a:gd name="connsiteX4" fmla="*/ 2402225 w 2402225"/>
                <a:gd name="connsiteY4" fmla="*/ 751321 h 940336"/>
                <a:gd name="connsiteX0" fmla="*/ 1827006 w 2402223"/>
                <a:gd name="connsiteY0" fmla="*/ 925011 h 927381"/>
                <a:gd name="connsiteX1" fmla="*/ -1 w 2402223"/>
                <a:gd name="connsiteY1" fmla="*/ 484792 h 927381"/>
                <a:gd name="connsiteX2" fmla="*/ 625031 w 2402223"/>
                <a:gd name="connsiteY2" fmla="*/ 335960 h 927381"/>
                <a:gd name="connsiteX3" fmla="*/ 1575830 w 2402223"/>
                <a:gd name="connsiteY3" fmla="*/ 15164 h 927381"/>
                <a:gd name="connsiteX4" fmla="*/ 2402223 w 2402223"/>
                <a:gd name="connsiteY4" fmla="*/ 738366 h 927381"/>
                <a:gd name="connsiteX0" fmla="*/ 1827008 w 2402225"/>
                <a:gd name="connsiteY0" fmla="*/ 712687 h 715057"/>
                <a:gd name="connsiteX1" fmla="*/ 1 w 2402225"/>
                <a:gd name="connsiteY1" fmla="*/ 272468 h 715057"/>
                <a:gd name="connsiteX2" fmla="*/ 625033 w 2402225"/>
                <a:gd name="connsiteY2" fmla="*/ 123636 h 715057"/>
                <a:gd name="connsiteX3" fmla="*/ 1731298 w 2402225"/>
                <a:gd name="connsiteY3" fmla="*/ 102145 h 715057"/>
                <a:gd name="connsiteX4" fmla="*/ 2402225 w 2402225"/>
                <a:gd name="connsiteY4" fmla="*/ 526042 h 715057"/>
                <a:gd name="connsiteX0" fmla="*/ 1830422 w 2405639"/>
                <a:gd name="connsiteY0" fmla="*/ 712687 h 714707"/>
                <a:gd name="connsiteX1" fmla="*/ 3415 w 2405639"/>
                <a:gd name="connsiteY1" fmla="*/ 272468 h 714707"/>
                <a:gd name="connsiteX2" fmla="*/ 628447 w 2405639"/>
                <a:gd name="connsiteY2" fmla="*/ 123636 h 714707"/>
                <a:gd name="connsiteX3" fmla="*/ 1734712 w 2405639"/>
                <a:gd name="connsiteY3" fmla="*/ 102145 h 714707"/>
                <a:gd name="connsiteX4" fmla="*/ 2405639 w 2405639"/>
                <a:gd name="connsiteY4" fmla="*/ 526042 h 714707"/>
                <a:gd name="connsiteX0" fmla="*/ 1201976 w 1777193"/>
                <a:gd name="connsiteY0" fmla="*/ 712687 h 712687"/>
                <a:gd name="connsiteX1" fmla="*/ 1 w 1777193"/>
                <a:gd name="connsiteY1" fmla="*/ 123636 h 712687"/>
                <a:gd name="connsiteX2" fmla="*/ 1106266 w 1777193"/>
                <a:gd name="connsiteY2" fmla="*/ 102145 h 712687"/>
                <a:gd name="connsiteX3" fmla="*/ 1777193 w 1777193"/>
                <a:gd name="connsiteY3" fmla="*/ 526042 h 712687"/>
                <a:gd name="connsiteX0" fmla="*/ 37473 w 2635449"/>
                <a:gd name="connsiteY0" fmla="*/ 105966 h 526042"/>
                <a:gd name="connsiteX1" fmla="*/ 858257 w 2635449"/>
                <a:gd name="connsiteY1" fmla="*/ 123636 h 526042"/>
                <a:gd name="connsiteX2" fmla="*/ 1964522 w 2635449"/>
                <a:gd name="connsiteY2" fmla="*/ 102145 h 526042"/>
                <a:gd name="connsiteX3" fmla="*/ 2635449 w 2635449"/>
                <a:gd name="connsiteY3" fmla="*/ 526042 h 526042"/>
                <a:gd name="connsiteX0" fmla="*/ 0 w 2597976"/>
                <a:gd name="connsiteY0" fmla="*/ 105966 h 526042"/>
                <a:gd name="connsiteX1" fmla="*/ 820784 w 2597976"/>
                <a:gd name="connsiteY1" fmla="*/ 123636 h 526042"/>
                <a:gd name="connsiteX2" fmla="*/ 1927049 w 2597976"/>
                <a:gd name="connsiteY2" fmla="*/ 102145 h 526042"/>
                <a:gd name="connsiteX3" fmla="*/ 2597976 w 2597976"/>
                <a:gd name="connsiteY3" fmla="*/ 526042 h 526042"/>
                <a:gd name="connsiteX0" fmla="*/ 0 w 2743407"/>
                <a:gd name="connsiteY0" fmla="*/ 272761 h 526042"/>
                <a:gd name="connsiteX1" fmla="*/ 966215 w 2743407"/>
                <a:gd name="connsiteY1" fmla="*/ 123636 h 526042"/>
                <a:gd name="connsiteX2" fmla="*/ 2072480 w 2743407"/>
                <a:gd name="connsiteY2" fmla="*/ 102145 h 526042"/>
                <a:gd name="connsiteX3" fmla="*/ 2743407 w 2743407"/>
                <a:gd name="connsiteY3" fmla="*/ 526042 h 526042"/>
                <a:gd name="connsiteX0" fmla="*/ 0 w 2743407"/>
                <a:gd name="connsiteY0" fmla="*/ 272761 h 526042"/>
                <a:gd name="connsiteX1" fmla="*/ 966215 w 2743407"/>
                <a:gd name="connsiteY1" fmla="*/ 123636 h 526042"/>
                <a:gd name="connsiteX2" fmla="*/ 2072480 w 2743407"/>
                <a:gd name="connsiteY2" fmla="*/ 102145 h 526042"/>
                <a:gd name="connsiteX3" fmla="*/ 2743407 w 2743407"/>
                <a:gd name="connsiteY3" fmla="*/ 526042 h 526042"/>
                <a:gd name="connsiteX0" fmla="*/ 0 w 2743407"/>
                <a:gd name="connsiteY0" fmla="*/ 256695 h 509976"/>
                <a:gd name="connsiteX1" fmla="*/ 966215 w 2743407"/>
                <a:gd name="connsiteY1" fmla="*/ 107570 h 509976"/>
                <a:gd name="connsiteX2" fmla="*/ 2072480 w 2743407"/>
                <a:gd name="connsiteY2" fmla="*/ 86079 h 509976"/>
                <a:gd name="connsiteX3" fmla="*/ 2743407 w 2743407"/>
                <a:gd name="connsiteY3" fmla="*/ 509976 h 509976"/>
                <a:gd name="connsiteX0" fmla="*/ 0 w 2743407"/>
                <a:gd name="connsiteY0" fmla="*/ 308731 h 562012"/>
                <a:gd name="connsiteX1" fmla="*/ 966215 w 2743407"/>
                <a:gd name="connsiteY1" fmla="*/ 159606 h 562012"/>
                <a:gd name="connsiteX2" fmla="*/ 2072480 w 2743407"/>
                <a:gd name="connsiteY2" fmla="*/ 138115 h 562012"/>
                <a:gd name="connsiteX3" fmla="*/ 2743407 w 2743407"/>
                <a:gd name="connsiteY3" fmla="*/ 562012 h 562012"/>
                <a:gd name="connsiteX0" fmla="*/ 0 w 2743407"/>
                <a:gd name="connsiteY0" fmla="*/ 308731 h 562012"/>
                <a:gd name="connsiteX1" fmla="*/ 966215 w 2743407"/>
                <a:gd name="connsiteY1" fmla="*/ 159606 h 562012"/>
                <a:gd name="connsiteX2" fmla="*/ 2072480 w 2743407"/>
                <a:gd name="connsiteY2" fmla="*/ 138115 h 562012"/>
                <a:gd name="connsiteX3" fmla="*/ 2743407 w 2743407"/>
                <a:gd name="connsiteY3" fmla="*/ 562012 h 562012"/>
                <a:gd name="connsiteX0" fmla="*/ 0 w 2861191"/>
                <a:gd name="connsiteY0" fmla="*/ 244151 h 244151"/>
                <a:gd name="connsiteX1" fmla="*/ 966215 w 2861191"/>
                <a:gd name="connsiteY1" fmla="*/ 95026 h 244151"/>
                <a:gd name="connsiteX2" fmla="*/ 2072480 w 2861191"/>
                <a:gd name="connsiteY2" fmla="*/ 73535 h 244151"/>
                <a:gd name="connsiteX3" fmla="*/ 2861191 w 2861191"/>
                <a:gd name="connsiteY3" fmla="*/ 243505 h 244151"/>
                <a:gd name="connsiteX0" fmla="*/ 0 w 2861191"/>
                <a:gd name="connsiteY0" fmla="*/ 244151 h 244151"/>
                <a:gd name="connsiteX1" fmla="*/ 966215 w 2861191"/>
                <a:gd name="connsiteY1" fmla="*/ 95026 h 244151"/>
                <a:gd name="connsiteX2" fmla="*/ 2072480 w 2861191"/>
                <a:gd name="connsiteY2" fmla="*/ 73535 h 244151"/>
                <a:gd name="connsiteX3" fmla="*/ 2861191 w 2861191"/>
                <a:gd name="connsiteY3" fmla="*/ 243505 h 244151"/>
                <a:gd name="connsiteX0" fmla="*/ 0 w 2861191"/>
                <a:gd name="connsiteY0" fmla="*/ 262449 h 262449"/>
                <a:gd name="connsiteX1" fmla="*/ 966215 w 2861191"/>
                <a:gd name="connsiteY1" fmla="*/ 113324 h 262449"/>
                <a:gd name="connsiteX2" fmla="*/ 1817083 w 2861191"/>
                <a:gd name="connsiteY2" fmla="*/ 45083 h 262449"/>
                <a:gd name="connsiteX3" fmla="*/ 2861191 w 2861191"/>
                <a:gd name="connsiteY3" fmla="*/ 261803 h 262449"/>
                <a:gd name="connsiteX0" fmla="*/ 0 w 2861191"/>
                <a:gd name="connsiteY0" fmla="*/ 249816 h 249816"/>
                <a:gd name="connsiteX1" fmla="*/ 966215 w 2861191"/>
                <a:gd name="connsiteY1" fmla="*/ 100691 h 249816"/>
                <a:gd name="connsiteX2" fmla="*/ 1817083 w 2861191"/>
                <a:gd name="connsiteY2" fmla="*/ 32450 h 249816"/>
                <a:gd name="connsiteX3" fmla="*/ 2861191 w 2861191"/>
                <a:gd name="connsiteY3" fmla="*/ 249170 h 249816"/>
                <a:gd name="connsiteX0" fmla="*/ 0 w 3019556"/>
                <a:gd name="connsiteY0" fmla="*/ 370325 h 370325"/>
                <a:gd name="connsiteX1" fmla="*/ 966215 w 3019556"/>
                <a:gd name="connsiteY1" fmla="*/ 221200 h 370325"/>
                <a:gd name="connsiteX2" fmla="*/ 1817083 w 3019556"/>
                <a:gd name="connsiteY2" fmla="*/ 152959 h 370325"/>
                <a:gd name="connsiteX3" fmla="*/ 3019555 w 3019556"/>
                <a:gd name="connsiteY3" fmla="*/ 119502 h 370325"/>
                <a:gd name="connsiteX0" fmla="*/ -1 w 3082328"/>
                <a:gd name="connsiteY0" fmla="*/ 345395 h 345395"/>
                <a:gd name="connsiteX1" fmla="*/ 1028988 w 3082328"/>
                <a:gd name="connsiteY1" fmla="*/ 221200 h 345395"/>
                <a:gd name="connsiteX2" fmla="*/ 1879856 w 3082328"/>
                <a:gd name="connsiteY2" fmla="*/ 152959 h 345395"/>
                <a:gd name="connsiteX3" fmla="*/ 3082328 w 3082328"/>
                <a:gd name="connsiteY3" fmla="*/ 119502 h 345395"/>
                <a:gd name="connsiteX0" fmla="*/ 1 w 3082330"/>
                <a:gd name="connsiteY0" fmla="*/ 345395 h 345395"/>
                <a:gd name="connsiteX1" fmla="*/ 1028990 w 3082330"/>
                <a:gd name="connsiteY1" fmla="*/ 221200 h 345395"/>
                <a:gd name="connsiteX2" fmla="*/ 1879858 w 3082330"/>
                <a:gd name="connsiteY2" fmla="*/ 152959 h 345395"/>
                <a:gd name="connsiteX3" fmla="*/ 3082330 w 3082330"/>
                <a:gd name="connsiteY3" fmla="*/ 119502 h 345395"/>
                <a:gd name="connsiteX0" fmla="*/ -1 w 3082328"/>
                <a:gd name="connsiteY0" fmla="*/ 345831 h 345831"/>
                <a:gd name="connsiteX1" fmla="*/ 1132874 w 3082328"/>
                <a:gd name="connsiteY1" fmla="*/ 234254 h 345831"/>
                <a:gd name="connsiteX2" fmla="*/ 1879856 w 3082328"/>
                <a:gd name="connsiteY2" fmla="*/ 153395 h 345831"/>
                <a:gd name="connsiteX3" fmla="*/ 3082328 w 3082328"/>
                <a:gd name="connsiteY3" fmla="*/ 119938 h 345831"/>
                <a:gd name="connsiteX0" fmla="*/ 1 w 3082330"/>
                <a:gd name="connsiteY0" fmla="*/ 345831 h 345831"/>
                <a:gd name="connsiteX1" fmla="*/ 1132876 w 3082330"/>
                <a:gd name="connsiteY1" fmla="*/ 234254 h 345831"/>
                <a:gd name="connsiteX2" fmla="*/ 1879858 w 3082330"/>
                <a:gd name="connsiteY2" fmla="*/ 153395 h 345831"/>
                <a:gd name="connsiteX3" fmla="*/ 3082330 w 3082330"/>
                <a:gd name="connsiteY3" fmla="*/ 119938 h 345831"/>
                <a:gd name="connsiteX0" fmla="*/ -1 w 3082328"/>
                <a:gd name="connsiteY0" fmla="*/ 345831 h 345831"/>
                <a:gd name="connsiteX1" fmla="*/ 1132874 w 3082328"/>
                <a:gd name="connsiteY1" fmla="*/ 234254 h 345831"/>
                <a:gd name="connsiteX2" fmla="*/ 1879856 w 3082328"/>
                <a:gd name="connsiteY2" fmla="*/ 153395 h 345831"/>
                <a:gd name="connsiteX3" fmla="*/ 3082328 w 3082328"/>
                <a:gd name="connsiteY3" fmla="*/ 119938 h 345831"/>
                <a:gd name="connsiteX0" fmla="*/ 1 w 3082330"/>
                <a:gd name="connsiteY0" fmla="*/ 345831 h 345831"/>
                <a:gd name="connsiteX1" fmla="*/ 1132876 w 3082330"/>
                <a:gd name="connsiteY1" fmla="*/ 234254 h 345831"/>
                <a:gd name="connsiteX2" fmla="*/ 1879858 w 3082330"/>
                <a:gd name="connsiteY2" fmla="*/ 153395 h 345831"/>
                <a:gd name="connsiteX3" fmla="*/ 3082330 w 3082330"/>
                <a:gd name="connsiteY3" fmla="*/ 119938 h 345831"/>
                <a:gd name="connsiteX0" fmla="*/ -1 w 3082328"/>
                <a:gd name="connsiteY0" fmla="*/ 345831 h 345831"/>
                <a:gd name="connsiteX1" fmla="*/ 1132874 w 3082328"/>
                <a:gd name="connsiteY1" fmla="*/ 234254 h 345831"/>
                <a:gd name="connsiteX2" fmla="*/ 1879856 w 3082328"/>
                <a:gd name="connsiteY2" fmla="*/ 153395 h 345831"/>
                <a:gd name="connsiteX3" fmla="*/ 3082328 w 3082328"/>
                <a:gd name="connsiteY3" fmla="*/ 119938 h 345831"/>
                <a:gd name="connsiteX0" fmla="*/ 1 w 3082330"/>
                <a:gd name="connsiteY0" fmla="*/ 347598 h 347598"/>
                <a:gd name="connsiteX1" fmla="*/ 1132876 w 3082330"/>
                <a:gd name="connsiteY1" fmla="*/ 236021 h 347598"/>
                <a:gd name="connsiteX2" fmla="*/ 2182832 w 3082330"/>
                <a:gd name="connsiteY2" fmla="*/ 147910 h 347598"/>
                <a:gd name="connsiteX3" fmla="*/ 3082330 w 3082330"/>
                <a:gd name="connsiteY3" fmla="*/ 121705 h 347598"/>
                <a:gd name="connsiteX0" fmla="*/ -1 w 3082328"/>
                <a:gd name="connsiteY0" fmla="*/ 347598 h 347598"/>
                <a:gd name="connsiteX1" fmla="*/ 1132874 w 3082328"/>
                <a:gd name="connsiteY1" fmla="*/ 236021 h 347598"/>
                <a:gd name="connsiteX2" fmla="*/ 2182830 w 3082328"/>
                <a:gd name="connsiteY2" fmla="*/ 147910 h 347598"/>
                <a:gd name="connsiteX3" fmla="*/ 3082328 w 3082328"/>
                <a:gd name="connsiteY3" fmla="*/ 121705 h 347598"/>
                <a:gd name="connsiteX0" fmla="*/ 1 w 3082330"/>
                <a:gd name="connsiteY0" fmla="*/ 369482 h 369482"/>
                <a:gd name="connsiteX1" fmla="*/ 1132876 w 3082330"/>
                <a:gd name="connsiteY1" fmla="*/ 257905 h 369482"/>
                <a:gd name="connsiteX2" fmla="*/ 1943651 w 3082330"/>
                <a:gd name="connsiteY2" fmla="*/ 94335 h 369482"/>
                <a:gd name="connsiteX3" fmla="*/ 3082330 w 3082330"/>
                <a:gd name="connsiteY3" fmla="*/ 143589 h 369482"/>
                <a:gd name="connsiteX0" fmla="*/ -1 w 3082328"/>
                <a:gd name="connsiteY0" fmla="*/ 379964 h 379964"/>
                <a:gd name="connsiteX1" fmla="*/ 1132874 w 3082328"/>
                <a:gd name="connsiteY1" fmla="*/ 268387 h 379964"/>
                <a:gd name="connsiteX2" fmla="*/ 1943649 w 3082328"/>
                <a:gd name="connsiteY2" fmla="*/ 104817 h 379964"/>
                <a:gd name="connsiteX3" fmla="*/ 3082328 w 3082328"/>
                <a:gd name="connsiteY3" fmla="*/ 154071 h 379964"/>
                <a:gd name="connsiteX0" fmla="*/ 1 w 3082330"/>
                <a:gd name="connsiteY0" fmla="*/ 405751 h 405751"/>
                <a:gd name="connsiteX1" fmla="*/ 1132876 w 3082330"/>
                <a:gd name="connsiteY1" fmla="*/ 294174 h 405751"/>
                <a:gd name="connsiteX2" fmla="*/ 1943651 w 3082330"/>
                <a:gd name="connsiteY2" fmla="*/ 130604 h 405751"/>
                <a:gd name="connsiteX3" fmla="*/ 3082330 w 3082330"/>
                <a:gd name="connsiteY3" fmla="*/ 179858 h 405751"/>
                <a:gd name="connsiteX0" fmla="*/ -1 w 3082328"/>
                <a:gd name="connsiteY0" fmla="*/ 371964 h 371964"/>
                <a:gd name="connsiteX1" fmla="*/ 1103150 w 3082328"/>
                <a:gd name="connsiteY1" fmla="*/ 313019 h 371964"/>
                <a:gd name="connsiteX2" fmla="*/ 1943649 w 3082328"/>
                <a:gd name="connsiteY2" fmla="*/ 96817 h 371964"/>
                <a:gd name="connsiteX3" fmla="*/ 3082328 w 3082328"/>
                <a:gd name="connsiteY3" fmla="*/ 146071 h 371964"/>
                <a:gd name="connsiteX0" fmla="*/ 1 w 3082330"/>
                <a:gd name="connsiteY0" fmla="*/ 385780 h 385780"/>
                <a:gd name="connsiteX1" fmla="*/ 1103152 w 3082330"/>
                <a:gd name="connsiteY1" fmla="*/ 326835 h 385780"/>
                <a:gd name="connsiteX2" fmla="*/ 1943651 w 3082330"/>
                <a:gd name="connsiteY2" fmla="*/ 110633 h 385780"/>
                <a:gd name="connsiteX3" fmla="*/ 3082330 w 3082330"/>
                <a:gd name="connsiteY3" fmla="*/ 159887 h 385780"/>
                <a:gd name="connsiteX0" fmla="*/ -1 w 3082328"/>
                <a:gd name="connsiteY0" fmla="*/ 369550 h 369550"/>
                <a:gd name="connsiteX1" fmla="*/ 1103150 w 3082328"/>
                <a:gd name="connsiteY1" fmla="*/ 310605 h 369550"/>
                <a:gd name="connsiteX2" fmla="*/ 1943649 w 3082328"/>
                <a:gd name="connsiteY2" fmla="*/ 94403 h 369550"/>
                <a:gd name="connsiteX3" fmla="*/ 3082328 w 3082328"/>
                <a:gd name="connsiteY3" fmla="*/ 143657 h 369550"/>
                <a:gd name="connsiteX0" fmla="*/ 1 w 3082330"/>
                <a:gd name="connsiteY0" fmla="*/ 319556 h 319556"/>
                <a:gd name="connsiteX1" fmla="*/ 1103152 w 3082330"/>
                <a:gd name="connsiteY1" fmla="*/ 260611 h 319556"/>
                <a:gd name="connsiteX2" fmla="*/ 1943651 w 3082330"/>
                <a:gd name="connsiteY2" fmla="*/ 44409 h 319556"/>
                <a:gd name="connsiteX3" fmla="*/ 3082330 w 3082330"/>
                <a:gd name="connsiteY3" fmla="*/ 93663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2330" h="319556">
                  <a:moveTo>
                    <a:pt x="1" y="319556"/>
                  </a:moveTo>
                  <a:cubicBezTo>
                    <a:pt x="539906" y="-8050"/>
                    <a:pt x="669444" y="266458"/>
                    <a:pt x="1103152" y="260611"/>
                  </a:cubicBezTo>
                  <a:cubicBezTo>
                    <a:pt x="1688732" y="266473"/>
                    <a:pt x="1575912" y="63701"/>
                    <a:pt x="1943651" y="44409"/>
                  </a:cubicBezTo>
                  <a:cubicBezTo>
                    <a:pt x="2311390" y="25117"/>
                    <a:pt x="2681642" y="-68592"/>
                    <a:pt x="3082330" y="93663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516089D5-4845-7D29-5B01-9578CF702638}"/>
                </a:ext>
              </a:extLst>
            </p:cNvPr>
            <p:cNvSpPr/>
            <p:nvPr/>
          </p:nvSpPr>
          <p:spPr>
            <a:xfrm rot="18164486">
              <a:off x="2293024" y="3443321"/>
              <a:ext cx="1237196" cy="225893"/>
            </a:xfrm>
            <a:custGeom>
              <a:avLst/>
              <a:gdLst>
                <a:gd name="connsiteX0" fmla="*/ 736206 w 1472412"/>
                <a:gd name="connsiteY0" fmla="*/ 0 h 655406"/>
                <a:gd name="connsiteX1" fmla="*/ 1471159 w 1472412"/>
                <a:gd name="connsiteY1" fmla="*/ 631762 h 655406"/>
                <a:gd name="connsiteX2" fmla="*/ 1472412 w 1472412"/>
                <a:gd name="connsiteY2" fmla="*/ 655406 h 655406"/>
                <a:gd name="connsiteX3" fmla="*/ 0 w 1472412"/>
                <a:gd name="connsiteY3" fmla="*/ 655406 h 655406"/>
                <a:gd name="connsiteX4" fmla="*/ 1253 w 1472412"/>
                <a:gd name="connsiteY4" fmla="*/ 631762 h 655406"/>
                <a:gd name="connsiteX5" fmla="*/ 736206 w 1472412"/>
                <a:gd name="connsiteY5" fmla="*/ 0 h 655406"/>
                <a:gd name="connsiteX0" fmla="*/ 736206 w 1471159"/>
                <a:gd name="connsiteY0" fmla="*/ 0 h 909847"/>
                <a:gd name="connsiteX1" fmla="*/ 1471159 w 1471159"/>
                <a:gd name="connsiteY1" fmla="*/ 631762 h 909847"/>
                <a:gd name="connsiteX2" fmla="*/ 987382 w 1471159"/>
                <a:gd name="connsiteY2" fmla="*/ 909847 h 909847"/>
                <a:gd name="connsiteX3" fmla="*/ 0 w 1471159"/>
                <a:gd name="connsiteY3" fmla="*/ 655406 h 909847"/>
                <a:gd name="connsiteX4" fmla="*/ 1253 w 1471159"/>
                <a:gd name="connsiteY4" fmla="*/ 631762 h 909847"/>
                <a:gd name="connsiteX5" fmla="*/ 736206 w 1471159"/>
                <a:gd name="connsiteY5" fmla="*/ 0 h 909847"/>
                <a:gd name="connsiteX0" fmla="*/ 1471159 w 1562599"/>
                <a:gd name="connsiteY0" fmla="*/ 631762 h 909847"/>
                <a:gd name="connsiteX1" fmla="*/ 987382 w 1562599"/>
                <a:gd name="connsiteY1" fmla="*/ 909847 h 909847"/>
                <a:gd name="connsiteX2" fmla="*/ 0 w 1562599"/>
                <a:gd name="connsiteY2" fmla="*/ 655406 h 909847"/>
                <a:gd name="connsiteX3" fmla="*/ 1253 w 1562599"/>
                <a:gd name="connsiteY3" fmla="*/ 631762 h 909847"/>
                <a:gd name="connsiteX4" fmla="*/ 736206 w 1562599"/>
                <a:gd name="connsiteY4" fmla="*/ 0 h 909847"/>
                <a:gd name="connsiteX5" fmla="*/ 1562599 w 1562599"/>
                <a:gd name="connsiteY5" fmla="*/ 723202 h 909847"/>
                <a:gd name="connsiteX0" fmla="*/ 1351890 w 1562599"/>
                <a:gd name="connsiteY0" fmla="*/ 1347379 h 1347379"/>
                <a:gd name="connsiteX1" fmla="*/ 987382 w 1562599"/>
                <a:gd name="connsiteY1" fmla="*/ 909847 h 1347379"/>
                <a:gd name="connsiteX2" fmla="*/ 0 w 1562599"/>
                <a:gd name="connsiteY2" fmla="*/ 655406 h 1347379"/>
                <a:gd name="connsiteX3" fmla="*/ 1253 w 1562599"/>
                <a:gd name="connsiteY3" fmla="*/ 631762 h 1347379"/>
                <a:gd name="connsiteX4" fmla="*/ 736206 w 1562599"/>
                <a:gd name="connsiteY4" fmla="*/ 0 h 1347379"/>
                <a:gd name="connsiteX5" fmla="*/ 1562599 w 1562599"/>
                <a:gd name="connsiteY5" fmla="*/ 723202 h 1347379"/>
                <a:gd name="connsiteX0" fmla="*/ 987382 w 1562599"/>
                <a:gd name="connsiteY0" fmla="*/ 909847 h 909847"/>
                <a:gd name="connsiteX1" fmla="*/ 0 w 1562599"/>
                <a:gd name="connsiteY1" fmla="*/ 655406 h 909847"/>
                <a:gd name="connsiteX2" fmla="*/ 1253 w 1562599"/>
                <a:gd name="connsiteY2" fmla="*/ 631762 h 909847"/>
                <a:gd name="connsiteX3" fmla="*/ 736206 w 1562599"/>
                <a:gd name="connsiteY3" fmla="*/ 0 h 909847"/>
                <a:gd name="connsiteX4" fmla="*/ 1562599 w 1562599"/>
                <a:gd name="connsiteY4" fmla="*/ 723202 h 909847"/>
                <a:gd name="connsiteX0" fmla="*/ 1047091 w 1622308"/>
                <a:gd name="connsiteY0" fmla="*/ 911984 h 911984"/>
                <a:gd name="connsiteX1" fmla="*/ 59709 w 1622308"/>
                <a:gd name="connsiteY1" fmla="*/ 657543 h 911984"/>
                <a:gd name="connsiteX2" fmla="*/ 2 w 1622308"/>
                <a:gd name="connsiteY2" fmla="*/ 562779 h 911984"/>
                <a:gd name="connsiteX3" fmla="*/ 795915 w 1622308"/>
                <a:gd name="connsiteY3" fmla="*/ 2137 h 911984"/>
                <a:gd name="connsiteX4" fmla="*/ 1622308 w 1622308"/>
                <a:gd name="connsiteY4" fmla="*/ 725339 h 911984"/>
                <a:gd name="connsiteX0" fmla="*/ 1047090 w 1622307"/>
                <a:gd name="connsiteY0" fmla="*/ 911984 h 1013143"/>
                <a:gd name="connsiteX1" fmla="*/ 186708 w 1622307"/>
                <a:gd name="connsiteY1" fmla="*/ 1013143 h 1013143"/>
                <a:gd name="connsiteX2" fmla="*/ 1 w 1622307"/>
                <a:gd name="connsiteY2" fmla="*/ 562779 h 1013143"/>
                <a:gd name="connsiteX3" fmla="*/ 795914 w 1622307"/>
                <a:gd name="connsiteY3" fmla="*/ 2137 h 1013143"/>
                <a:gd name="connsiteX4" fmla="*/ 1622307 w 1622307"/>
                <a:gd name="connsiteY4" fmla="*/ 725339 h 1013143"/>
                <a:gd name="connsiteX0" fmla="*/ 1047090 w 1622307"/>
                <a:gd name="connsiteY0" fmla="*/ 911984 h 1060725"/>
                <a:gd name="connsiteX1" fmla="*/ 186708 w 1622307"/>
                <a:gd name="connsiteY1" fmla="*/ 1013143 h 1060725"/>
                <a:gd name="connsiteX2" fmla="*/ 1 w 1622307"/>
                <a:gd name="connsiteY2" fmla="*/ 562779 h 1060725"/>
                <a:gd name="connsiteX3" fmla="*/ 795914 w 1622307"/>
                <a:gd name="connsiteY3" fmla="*/ 2137 h 1060725"/>
                <a:gd name="connsiteX4" fmla="*/ 1622307 w 1622307"/>
                <a:gd name="connsiteY4" fmla="*/ 725339 h 1060725"/>
                <a:gd name="connsiteX0" fmla="*/ 1201975 w 1777192"/>
                <a:gd name="connsiteY0" fmla="*/ 937966 h 1086707"/>
                <a:gd name="connsiteX1" fmla="*/ 341593 w 1777192"/>
                <a:gd name="connsiteY1" fmla="*/ 1039125 h 1086707"/>
                <a:gd name="connsiteX2" fmla="*/ 0 w 1777192"/>
                <a:gd name="connsiteY2" fmla="*/ 348915 h 1086707"/>
                <a:gd name="connsiteX3" fmla="*/ 950799 w 1777192"/>
                <a:gd name="connsiteY3" fmla="*/ 28119 h 1086707"/>
                <a:gd name="connsiteX4" fmla="*/ 1777192 w 1777192"/>
                <a:gd name="connsiteY4" fmla="*/ 751321 h 1086707"/>
                <a:gd name="connsiteX0" fmla="*/ 1827008 w 2402225"/>
                <a:gd name="connsiteY0" fmla="*/ 937966 h 940336"/>
                <a:gd name="connsiteX1" fmla="*/ 1 w 2402225"/>
                <a:gd name="connsiteY1" fmla="*/ 497747 h 940336"/>
                <a:gd name="connsiteX2" fmla="*/ 625033 w 2402225"/>
                <a:gd name="connsiteY2" fmla="*/ 348915 h 940336"/>
                <a:gd name="connsiteX3" fmla="*/ 1575832 w 2402225"/>
                <a:gd name="connsiteY3" fmla="*/ 28119 h 940336"/>
                <a:gd name="connsiteX4" fmla="*/ 2402225 w 2402225"/>
                <a:gd name="connsiteY4" fmla="*/ 751321 h 940336"/>
                <a:gd name="connsiteX0" fmla="*/ 1827006 w 2402223"/>
                <a:gd name="connsiteY0" fmla="*/ 925011 h 927381"/>
                <a:gd name="connsiteX1" fmla="*/ -1 w 2402223"/>
                <a:gd name="connsiteY1" fmla="*/ 484792 h 927381"/>
                <a:gd name="connsiteX2" fmla="*/ 625031 w 2402223"/>
                <a:gd name="connsiteY2" fmla="*/ 335960 h 927381"/>
                <a:gd name="connsiteX3" fmla="*/ 1575830 w 2402223"/>
                <a:gd name="connsiteY3" fmla="*/ 15164 h 927381"/>
                <a:gd name="connsiteX4" fmla="*/ 2402223 w 2402223"/>
                <a:gd name="connsiteY4" fmla="*/ 738366 h 927381"/>
                <a:gd name="connsiteX0" fmla="*/ 1827008 w 2402225"/>
                <a:gd name="connsiteY0" fmla="*/ 712687 h 715057"/>
                <a:gd name="connsiteX1" fmla="*/ 1 w 2402225"/>
                <a:gd name="connsiteY1" fmla="*/ 272468 h 715057"/>
                <a:gd name="connsiteX2" fmla="*/ 625033 w 2402225"/>
                <a:gd name="connsiteY2" fmla="*/ 123636 h 715057"/>
                <a:gd name="connsiteX3" fmla="*/ 1731298 w 2402225"/>
                <a:gd name="connsiteY3" fmla="*/ 102145 h 715057"/>
                <a:gd name="connsiteX4" fmla="*/ 2402225 w 2402225"/>
                <a:gd name="connsiteY4" fmla="*/ 526042 h 715057"/>
                <a:gd name="connsiteX0" fmla="*/ 1830422 w 2405639"/>
                <a:gd name="connsiteY0" fmla="*/ 712687 h 714707"/>
                <a:gd name="connsiteX1" fmla="*/ 3415 w 2405639"/>
                <a:gd name="connsiteY1" fmla="*/ 272468 h 714707"/>
                <a:gd name="connsiteX2" fmla="*/ 628447 w 2405639"/>
                <a:gd name="connsiteY2" fmla="*/ 123636 h 714707"/>
                <a:gd name="connsiteX3" fmla="*/ 1734712 w 2405639"/>
                <a:gd name="connsiteY3" fmla="*/ 102145 h 714707"/>
                <a:gd name="connsiteX4" fmla="*/ 2405639 w 2405639"/>
                <a:gd name="connsiteY4" fmla="*/ 526042 h 714707"/>
                <a:gd name="connsiteX0" fmla="*/ 1201976 w 1777193"/>
                <a:gd name="connsiteY0" fmla="*/ 712687 h 712687"/>
                <a:gd name="connsiteX1" fmla="*/ 1 w 1777193"/>
                <a:gd name="connsiteY1" fmla="*/ 123636 h 712687"/>
                <a:gd name="connsiteX2" fmla="*/ 1106266 w 1777193"/>
                <a:gd name="connsiteY2" fmla="*/ 102145 h 712687"/>
                <a:gd name="connsiteX3" fmla="*/ 1777193 w 1777193"/>
                <a:gd name="connsiteY3" fmla="*/ 526042 h 712687"/>
                <a:gd name="connsiteX0" fmla="*/ 37473 w 2635449"/>
                <a:gd name="connsiteY0" fmla="*/ 105966 h 526042"/>
                <a:gd name="connsiteX1" fmla="*/ 858257 w 2635449"/>
                <a:gd name="connsiteY1" fmla="*/ 123636 h 526042"/>
                <a:gd name="connsiteX2" fmla="*/ 1964522 w 2635449"/>
                <a:gd name="connsiteY2" fmla="*/ 102145 h 526042"/>
                <a:gd name="connsiteX3" fmla="*/ 2635449 w 2635449"/>
                <a:gd name="connsiteY3" fmla="*/ 526042 h 526042"/>
                <a:gd name="connsiteX0" fmla="*/ 0 w 2597976"/>
                <a:gd name="connsiteY0" fmla="*/ 105966 h 526042"/>
                <a:gd name="connsiteX1" fmla="*/ 820784 w 2597976"/>
                <a:gd name="connsiteY1" fmla="*/ 123636 h 526042"/>
                <a:gd name="connsiteX2" fmla="*/ 1927049 w 2597976"/>
                <a:gd name="connsiteY2" fmla="*/ 102145 h 526042"/>
                <a:gd name="connsiteX3" fmla="*/ 2597976 w 2597976"/>
                <a:gd name="connsiteY3" fmla="*/ 526042 h 526042"/>
                <a:gd name="connsiteX0" fmla="*/ 0 w 2743407"/>
                <a:gd name="connsiteY0" fmla="*/ 272761 h 526042"/>
                <a:gd name="connsiteX1" fmla="*/ 966215 w 2743407"/>
                <a:gd name="connsiteY1" fmla="*/ 123636 h 526042"/>
                <a:gd name="connsiteX2" fmla="*/ 2072480 w 2743407"/>
                <a:gd name="connsiteY2" fmla="*/ 102145 h 526042"/>
                <a:gd name="connsiteX3" fmla="*/ 2743407 w 2743407"/>
                <a:gd name="connsiteY3" fmla="*/ 526042 h 526042"/>
                <a:gd name="connsiteX0" fmla="*/ 0 w 2743407"/>
                <a:gd name="connsiteY0" fmla="*/ 272761 h 526042"/>
                <a:gd name="connsiteX1" fmla="*/ 966215 w 2743407"/>
                <a:gd name="connsiteY1" fmla="*/ 123636 h 526042"/>
                <a:gd name="connsiteX2" fmla="*/ 2072480 w 2743407"/>
                <a:gd name="connsiteY2" fmla="*/ 102145 h 526042"/>
                <a:gd name="connsiteX3" fmla="*/ 2743407 w 2743407"/>
                <a:gd name="connsiteY3" fmla="*/ 526042 h 526042"/>
                <a:gd name="connsiteX0" fmla="*/ 0 w 2743407"/>
                <a:gd name="connsiteY0" fmla="*/ 256695 h 509976"/>
                <a:gd name="connsiteX1" fmla="*/ 966215 w 2743407"/>
                <a:gd name="connsiteY1" fmla="*/ 107570 h 509976"/>
                <a:gd name="connsiteX2" fmla="*/ 2072480 w 2743407"/>
                <a:gd name="connsiteY2" fmla="*/ 86079 h 509976"/>
                <a:gd name="connsiteX3" fmla="*/ 2743407 w 2743407"/>
                <a:gd name="connsiteY3" fmla="*/ 509976 h 509976"/>
                <a:gd name="connsiteX0" fmla="*/ 0 w 2743407"/>
                <a:gd name="connsiteY0" fmla="*/ 308731 h 562012"/>
                <a:gd name="connsiteX1" fmla="*/ 966215 w 2743407"/>
                <a:gd name="connsiteY1" fmla="*/ 159606 h 562012"/>
                <a:gd name="connsiteX2" fmla="*/ 2072480 w 2743407"/>
                <a:gd name="connsiteY2" fmla="*/ 138115 h 562012"/>
                <a:gd name="connsiteX3" fmla="*/ 2743407 w 2743407"/>
                <a:gd name="connsiteY3" fmla="*/ 562012 h 562012"/>
                <a:gd name="connsiteX0" fmla="*/ 0 w 2743407"/>
                <a:gd name="connsiteY0" fmla="*/ 308731 h 562012"/>
                <a:gd name="connsiteX1" fmla="*/ 966215 w 2743407"/>
                <a:gd name="connsiteY1" fmla="*/ 159606 h 562012"/>
                <a:gd name="connsiteX2" fmla="*/ 2072480 w 2743407"/>
                <a:gd name="connsiteY2" fmla="*/ 138115 h 562012"/>
                <a:gd name="connsiteX3" fmla="*/ 2743407 w 2743407"/>
                <a:gd name="connsiteY3" fmla="*/ 562012 h 562012"/>
                <a:gd name="connsiteX0" fmla="*/ 0 w 2861191"/>
                <a:gd name="connsiteY0" fmla="*/ 244151 h 244151"/>
                <a:gd name="connsiteX1" fmla="*/ 966215 w 2861191"/>
                <a:gd name="connsiteY1" fmla="*/ 95026 h 244151"/>
                <a:gd name="connsiteX2" fmla="*/ 2072480 w 2861191"/>
                <a:gd name="connsiteY2" fmla="*/ 73535 h 244151"/>
                <a:gd name="connsiteX3" fmla="*/ 2861191 w 2861191"/>
                <a:gd name="connsiteY3" fmla="*/ 243505 h 244151"/>
                <a:gd name="connsiteX0" fmla="*/ 0 w 2861191"/>
                <a:gd name="connsiteY0" fmla="*/ 244151 h 244151"/>
                <a:gd name="connsiteX1" fmla="*/ 966215 w 2861191"/>
                <a:gd name="connsiteY1" fmla="*/ 95026 h 244151"/>
                <a:gd name="connsiteX2" fmla="*/ 2072480 w 2861191"/>
                <a:gd name="connsiteY2" fmla="*/ 73535 h 244151"/>
                <a:gd name="connsiteX3" fmla="*/ 2861191 w 2861191"/>
                <a:gd name="connsiteY3" fmla="*/ 243505 h 244151"/>
                <a:gd name="connsiteX0" fmla="*/ 0 w 2861191"/>
                <a:gd name="connsiteY0" fmla="*/ 262449 h 262449"/>
                <a:gd name="connsiteX1" fmla="*/ 966215 w 2861191"/>
                <a:gd name="connsiteY1" fmla="*/ 113324 h 262449"/>
                <a:gd name="connsiteX2" fmla="*/ 1817083 w 2861191"/>
                <a:gd name="connsiteY2" fmla="*/ 45083 h 262449"/>
                <a:gd name="connsiteX3" fmla="*/ 2861191 w 2861191"/>
                <a:gd name="connsiteY3" fmla="*/ 261803 h 262449"/>
                <a:gd name="connsiteX0" fmla="*/ 0 w 2861191"/>
                <a:gd name="connsiteY0" fmla="*/ 249816 h 249816"/>
                <a:gd name="connsiteX1" fmla="*/ 966215 w 2861191"/>
                <a:gd name="connsiteY1" fmla="*/ 100691 h 249816"/>
                <a:gd name="connsiteX2" fmla="*/ 1817083 w 2861191"/>
                <a:gd name="connsiteY2" fmla="*/ 32450 h 249816"/>
                <a:gd name="connsiteX3" fmla="*/ 2861191 w 2861191"/>
                <a:gd name="connsiteY3" fmla="*/ 249170 h 249816"/>
                <a:gd name="connsiteX0" fmla="*/ 0 w 3019556"/>
                <a:gd name="connsiteY0" fmla="*/ 370325 h 370325"/>
                <a:gd name="connsiteX1" fmla="*/ 966215 w 3019556"/>
                <a:gd name="connsiteY1" fmla="*/ 221200 h 370325"/>
                <a:gd name="connsiteX2" fmla="*/ 1817083 w 3019556"/>
                <a:gd name="connsiteY2" fmla="*/ 152959 h 370325"/>
                <a:gd name="connsiteX3" fmla="*/ 3019555 w 3019556"/>
                <a:gd name="connsiteY3" fmla="*/ 119502 h 370325"/>
                <a:gd name="connsiteX0" fmla="*/ -1 w 3082328"/>
                <a:gd name="connsiteY0" fmla="*/ 345395 h 345395"/>
                <a:gd name="connsiteX1" fmla="*/ 1028988 w 3082328"/>
                <a:gd name="connsiteY1" fmla="*/ 221200 h 345395"/>
                <a:gd name="connsiteX2" fmla="*/ 1879856 w 3082328"/>
                <a:gd name="connsiteY2" fmla="*/ 152959 h 345395"/>
                <a:gd name="connsiteX3" fmla="*/ 3082328 w 3082328"/>
                <a:gd name="connsiteY3" fmla="*/ 119502 h 345395"/>
                <a:gd name="connsiteX0" fmla="*/ 1 w 3082330"/>
                <a:gd name="connsiteY0" fmla="*/ 345395 h 345395"/>
                <a:gd name="connsiteX1" fmla="*/ 1028990 w 3082330"/>
                <a:gd name="connsiteY1" fmla="*/ 221200 h 345395"/>
                <a:gd name="connsiteX2" fmla="*/ 1879858 w 3082330"/>
                <a:gd name="connsiteY2" fmla="*/ 152959 h 345395"/>
                <a:gd name="connsiteX3" fmla="*/ 3082330 w 3082330"/>
                <a:gd name="connsiteY3" fmla="*/ 119502 h 345395"/>
                <a:gd name="connsiteX0" fmla="*/ -1 w 3082328"/>
                <a:gd name="connsiteY0" fmla="*/ 345831 h 345831"/>
                <a:gd name="connsiteX1" fmla="*/ 1132874 w 3082328"/>
                <a:gd name="connsiteY1" fmla="*/ 234254 h 345831"/>
                <a:gd name="connsiteX2" fmla="*/ 1879856 w 3082328"/>
                <a:gd name="connsiteY2" fmla="*/ 153395 h 345831"/>
                <a:gd name="connsiteX3" fmla="*/ 3082328 w 3082328"/>
                <a:gd name="connsiteY3" fmla="*/ 119938 h 345831"/>
                <a:gd name="connsiteX0" fmla="*/ 1 w 3082330"/>
                <a:gd name="connsiteY0" fmla="*/ 345831 h 345831"/>
                <a:gd name="connsiteX1" fmla="*/ 1132876 w 3082330"/>
                <a:gd name="connsiteY1" fmla="*/ 234254 h 345831"/>
                <a:gd name="connsiteX2" fmla="*/ 1879858 w 3082330"/>
                <a:gd name="connsiteY2" fmla="*/ 153395 h 345831"/>
                <a:gd name="connsiteX3" fmla="*/ 3082330 w 3082330"/>
                <a:gd name="connsiteY3" fmla="*/ 119938 h 345831"/>
                <a:gd name="connsiteX0" fmla="*/ -1 w 3082328"/>
                <a:gd name="connsiteY0" fmla="*/ 345831 h 345831"/>
                <a:gd name="connsiteX1" fmla="*/ 1132874 w 3082328"/>
                <a:gd name="connsiteY1" fmla="*/ 234254 h 345831"/>
                <a:gd name="connsiteX2" fmla="*/ 1879856 w 3082328"/>
                <a:gd name="connsiteY2" fmla="*/ 153395 h 345831"/>
                <a:gd name="connsiteX3" fmla="*/ 3082328 w 3082328"/>
                <a:gd name="connsiteY3" fmla="*/ 119938 h 345831"/>
                <a:gd name="connsiteX0" fmla="*/ 1 w 3082330"/>
                <a:gd name="connsiteY0" fmla="*/ 345831 h 345831"/>
                <a:gd name="connsiteX1" fmla="*/ 1132876 w 3082330"/>
                <a:gd name="connsiteY1" fmla="*/ 234254 h 345831"/>
                <a:gd name="connsiteX2" fmla="*/ 1879858 w 3082330"/>
                <a:gd name="connsiteY2" fmla="*/ 153395 h 345831"/>
                <a:gd name="connsiteX3" fmla="*/ 3082330 w 3082330"/>
                <a:gd name="connsiteY3" fmla="*/ 119938 h 345831"/>
                <a:gd name="connsiteX0" fmla="*/ -1 w 3082328"/>
                <a:gd name="connsiteY0" fmla="*/ 345831 h 345831"/>
                <a:gd name="connsiteX1" fmla="*/ 1132874 w 3082328"/>
                <a:gd name="connsiteY1" fmla="*/ 234254 h 345831"/>
                <a:gd name="connsiteX2" fmla="*/ 1879856 w 3082328"/>
                <a:gd name="connsiteY2" fmla="*/ 153395 h 345831"/>
                <a:gd name="connsiteX3" fmla="*/ 3082328 w 3082328"/>
                <a:gd name="connsiteY3" fmla="*/ 119938 h 345831"/>
                <a:gd name="connsiteX0" fmla="*/ 1 w 3082330"/>
                <a:gd name="connsiteY0" fmla="*/ 347598 h 347598"/>
                <a:gd name="connsiteX1" fmla="*/ 1132876 w 3082330"/>
                <a:gd name="connsiteY1" fmla="*/ 236021 h 347598"/>
                <a:gd name="connsiteX2" fmla="*/ 2182832 w 3082330"/>
                <a:gd name="connsiteY2" fmla="*/ 147910 h 347598"/>
                <a:gd name="connsiteX3" fmla="*/ 3082330 w 3082330"/>
                <a:gd name="connsiteY3" fmla="*/ 121705 h 347598"/>
                <a:gd name="connsiteX0" fmla="*/ -1 w 3082328"/>
                <a:gd name="connsiteY0" fmla="*/ 347598 h 347598"/>
                <a:gd name="connsiteX1" fmla="*/ 1132874 w 3082328"/>
                <a:gd name="connsiteY1" fmla="*/ 236021 h 347598"/>
                <a:gd name="connsiteX2" fmla="*/ 2182830 w 3082328"/>
                <a:gd name="connsiteY2" fmla="*/ 147910 h 347598"/>
                <a:gd name="connsiteX3" fmla="*/ 3082328 w 3082328"/>
                <a:gd name="connsiteY3" fmla="*/ 121705 h 347598"/>
                <a:gd name="connsiteX0" fmla="*/ 1 w 3082330"/>
                <a:gd name="connsiteY0" fmla="*/ 369482 h 369482"/>
                <a:gd name="connsiteX1" fmla="*/ 1132876 w 3082330"/>
                <a:gd name="connsiteY1" fmla="*/ 257905 h 369482"/>
                <a:gd name="connsiteX2" fmla="*/ 1943651 w 3082330"/>
                <a:gd name="connsiteY2" fmla="*/ 94335 h 369482"/>
                <a:gd name="connsiteX3" fmla="*/ 3082330 w 3082330"/>
                <a:gd name="connsiteY3" fmla="*/ 143589 h 369482"/>
                <a:gd name="connsiteX0" fmla="*/ -1 w 3082328"/>
                <a:gd name="connsiteY0" fmla="*/ 379964 h 379964"/>
                <a:gd name="connsiteX1" fmla="*/ 1132874 w 3082328"/>
                <a:gd name="connsiteY1" fmla="*/ 268387 h 379964"/>
                <a:gd name="connsiteX2" fmla="*/ 1943649 w 3082328"/>
                <a:gd name="connsiteY2" fmla="*/ 104817 h 379964"/>
                <a:gd name="connsiteX3" fmla="*/ 3082328 w 3082328"/>
                <a:gd name="connsiteY3" fmla="*/ 154071 h 379964"/>
                <a:gd name="connsiteX0" fmla="*/ 1 w 3082330"/>
                <a:gd name="connsiteY0" fmla="*/ 405751 h 405751"/>
                <a:gd name="connsiteX1" fmla="*/ 1132876 w 3082330"/>
                <a:gd name="connsiteY1" fmla="*/ 294174 h 405751"/>
                <a:gd name="connsiteX2" fmla="*/ 1943651 w 3082330"/>
                <a:gd name="connsiteY2" fmla="*/ 130604 h 405751"/>
                <a:gd name="connsiteX3" fmla="*/ 3082330 w 3082330"/>
                <a:gd name="connsiteY3" fmla="*/ 179858 h 405751"/>
                <a:gd name="connsiteX0" fmla="*/ -1 w 3082328"/>
                <a:gd name="connsiteY0" fmla="*/ 371964 h 371964"/>
                <a:gd name="connsiteX1" fmla="*/ 1103150 w 3082328"/>
                <a:gd name="connsiteY1" fmla="*/ 313019 h 371964"/>
                <a:gd name="connsiteX2" fmla="*/ 1943649 w 3082328"/>
                <a:gd name="connsiteY2" fmla="*/ 96817 h 371964"/>
                <a:gd name="connsiteX3" fmla="*/ 3082328 w 3082328"/>
                <a:gd name="connsiteY3" fmla="*/ 146071 h 371964"/>
                <a:gd name="connsiteX0" fmla="*/ 1 w 3082330"/>
                <a:gd name="connsiteY0" fmla="*/ 385780 h 385780"/>
                <a:gd name="connsiteX1" fmla="*/ 1103152 w 3082330"/>
                <a:gd name="connsiteY1" fmla="*/ 326835 h 385780"/>
                <a:gd name="connsiteX2" fmla="*/ 1943651 w 3082330"/>
                <a:gd name="connsiteY2" fmla="*/ 110633 h 385780"/>
                <a:gd name="connsiteX3" fmla="*/ 3082330 w 3082330"/>
                <a:gd name="connsiteY3" fmla="*/ 159887 h 385780"/>
                <a:gd name="connsiteX0" fmla="*/ -1 w 3082328"/>
                <a:gd name="connsiteY0" fmla="*/ 369550 h 369550"/>
                <a:gd name="connsiteX1" fmla="*/ 1103150 w 3082328"/>
                <a:gd name="connsiteY1" fmla="*/ 310605 h 369550"/>
                <a:gd name="connsiteX2" fmla="*/ 1943649 w 3082328"/>
                <a:gd name="connsiteY2" fmla="*/ 94403 h 369550"/>
                <a:gd name="connsiteX3" fmla="*/ 3082328 w 3082328"/>
                <a:gd name="connsiteY3" fmla="*/ 143657 h 369550"/>
                <a:gd name="connsiteX0" fmla="*/ 1 w 3082330"/>
                <a:gd name="connsiteY0" fmla="*/ 319556 h 319556"/>
                <a:gd name="connsiteX1" fmla="*/ 1103152 w 3082330"/>
                <a:gd name="connsiteY1" fmla="*/ 260611 h 319556"/>
                <a:gd name="connsiteX2" fmla="*/ 1943651 w 3082330"/>
                <a:gd name="connsiteY2" fmla="*/ 44409 h 319556"/>
                <a:gd name="connsiteX3" fmla="*/ 3082330 w 3082330"/>
                <a:gd name="connsiteY3" fmla="*/ 93663 h 319556"/>
                <a:gd name="connsiteX0" fmla="*/ 1 w 3082330"/>
                <a:gd name="connsiteY0" fmla="*/ 225893 h 225893"/>
                <a:gd name="connsiteX1" fmla="*/ 1103152 w 3082330"/>
                <a:gd name="connsiteY1" fmla="*/ 166948 h 225893"/>
                <a:gd name="connsiteX2" fmla="*/ 3082330 w 3082330"/>
                <a:gd name="connsiteY2" fmla="*/ 0 h 225893"/>
                <a:gd name="connsiteX0" fmla="*/ 1 w 3082330"/>
                <a:gd name="connsiteY0" fmla="*/ 337090 h 337090"/>
                <a:gd name="connsiteX1" fmla="*/ 1598886 w 3082330"/>
                <a:gd name="connsiteY1" fmla="*/ 5250 h 337090"/>
                <a:gd name="connsiteX2" fmla="*/ 3082330 w 3082330"/>
                <a:gd name="connsiteY2" fmla="*/ 111197 h 337090"/>
                <a:gd name="connsiteX0" fmla="*/ 1 w 3082330"/>
                <a:gd name="connsiteY0" fmla="*/ 331840 h 331840"/>
                <a:gd name="connsiteX1" fmla="*/ 1598886 w 3082330"/>
                <a:gd name="connsiteY1" fmla="*/ 0 h 331840"/>
                <a:gd name="connsiteX2" fmla="*/ 3082330 w 3082330"/>
                <a:gd name="connsiteY2" fmla="*/ 105947 h 331840"/>
                <a:gd name="connsiteX0" fmla="*/ 1 w 3082330"/>
                <a:gd name="connsiteY0" fmla="*/ 331840 h 331840"/>
                <a:gd name="connsiteX1" fmla="*/ 1598886 w 3082330"/>
                <a:gd name="connsiteY1" fmla="*/ 0 h 331840"/>
                <a:gd name="connsiteX2" fmla="*/ 3082330 w 3082330"/>
                <a:gd name="connsiteY2" fmla="*/ 105947 h 331840"/>
                <a:gd name="connsiteX0" fmla="*/ 1 w 3082330"/>
                <a:gd name="connsiteY0" fmla="*/ 333346 h 333346"/>
                <a:gd name="connsiteX1" fmla="*/ 1160110 w 3082330"/>
                <a:gd name="connsiteY1" fmla="*/ 0 h 333346"/>
                <a:gd name="connsiteX2" fmla="*/ 3082330 w 3082330"/>
                <a:gd name="connsiteY2" fmla="*/ 107453 h 333346"/>
                <a:gd name="connsiteX0" fmla="*/ 1 w 3082330"/>
                <a:gd name="connsiteY0" fmla="*/ 333346 h 333346"/>
                <a:gd name="connsiteX1" fmla="*/ 1160110 w 3082330"/>
                <a:gd name="connsiteY1" fmla="*/ 0 h 333346"/>
                <a:gd name="connsiteX2" fmla="*/ 3082330 w 3082330"/>
                <a:gd name="connsiteY2" fmla="*/ 107453 h 333346"/>
                <a:gd name="connsiteX0" fmla="*/ 1 w 3082330"/>
                <a:gd name="connsiteY0" fmla="*/ 333346 h 333346"/>
                <a:gd name="connsiteX1" fmla="*/ 1160110 w 3082330"/>
                <a:gd name="connsiteY1" fmla="*/ 0 h 333346"/>
                <a:gd name="connsiteX2" fmla="*/ 3082330 w 3082330"/>
                <a:gd name="connsiteY2" fmla="*/ 107453 h 333346"/>
                <a:gd name="connsiteX0" fmla="*/ 1 w 3082330"/>
                <a:gd name="connsiteY0" fmla="*/ 333346 h 333346"/>
                <a:gd name="connsiteX1" fmla="*/ 1160110 w 3082330"/>
                <a:gd name="connsiteY1" fmla="*/ 0 h 333346"/>
                <a:gd name="connsiteX2" fmla="*/ 3082330 w 3082330"/>
                <a:gd name="connsiteY2" fmla="*/ 107453 h 333346"/>
                <a:gd name="connsiteX0" fmla="*/ 1 w 3082330"/>
                <a:gd name="connsiteY0" fmla="*/ 333346 h 333346"/>
                <a:gd name="connsiteX1" fmla="*/ 1160110 w 3082330"/>
                <a:gd name="connsiteY1" fmla="*/ 0 h 333346"/>
                <a:gd name="connsiteX2" fmla="*/ 3082330 w 3082330"/>
                <a:gd name="connsiteY2" fmla="*/ 107453 h 333346"/>
                <a:gd name="connsiteX0" fmla="*/ 1 w 3082330"/>
                <a:gd name="connsiteY0" fmla="*/ 333346 h 333346"/>
                <a:gd name="connsiteX1" fmla="*/ 1160110 w 3082330"/>
                <a:gd name="connsiteY1" fmla="*/ 0 h 333346"/>
                <a:gd name="connsiteX2" fmla="*/ 3082330 w 3082330"/>
                <a:gd name="connsiteY2" fmla="*/ 107453 h 333346"/>
                <a:gd name="connsiteX0" fmla="*/ 1 w 3082330"/>
                <a:gd name="connsiteY0" fmla="*/ 349692 h 349692"/>
                <a:gd name="connsiteX1" fmla="*/ 1160110 w 3082330"/>
                <a:gd name="connsiteY1" fmla="*/ 16346 h 349692"/>
                <a:gd name="connsiteX2" fmla="*/ 3082330 w 3082330"/>
                <a:gd name="connsiteY2" fmla="*/ 123799 h 349692"/>
                <a:gd name="connsiteX0" fmla="*/ 1 w 3082330"/>
                <a:gd name="connsiteY0" fmla="*/ 243918 h 243918"/>
                <a:gd name="connsiteX1" fmla="*/ 1467407 w 3082330"/>
                <a:gd name="connsiteY1" fmla="*/ 205714 h 243918"/>
                <a:gd name="connsiteX2" fmla="*/ 3082330 w 3082330"/>
                <a:gd name="connsiteY2" fmla="*/ 18025 h 243918"/>
                <a:gd name="connsiteX0" fmla="*/ 1 w 3082330"/>
                <a:gd name="connsiteY0" fmla="*/ 246700 h 246700"/>
                <a:gd name="connsiteX1" fmla="*/ 1467407 w 3082330"/>
                <a:gd name="connsiteY1" fmla="*/ 208496 h 246700"/>
                <a:gd name="connsiteX2" fmla="*/ 3082330 w 3082330"/>
                <a:gd name="connsiteY2" fmla="*/ 20807 h 246700"/>
                <a:gd name="connsiteX0" fmla="*/ 1 w 3082330"/>
                <a:gd name="connsiteY0" fmla="*/ 225893 h 225893"/>
                <a:gd name="connsiteX1" fmla="*/ 1467407 w 3082330"/>
                <a:gd name="connsiteY1" fmla="*/ 187689 h 225893"/>
                <a:gd name="connsiteX2" fmla="*/ 3082330 w 3082330"/>
                <a:gd name="connsiteY2" fmla="*/ 0 h 225893"/>
                <a:gd name="connsiteX0" fmla="*/ 1 w 3082330"/>
                <a:gd name="connsiteY0" fmla="*/ 225893 h 225893"/>
                <a:gd name="connsiteX1" fmla="*/ 1467407 w 3082330"/>
                <a:gd name="connsiteY1" fmla="*/ 187689 h 225893"/>
                <a:gd name="connsiteX2" fmla="*/ 3082330 w 3082330"/>
                <a:gd name="connsiteY2" fmla="*/ 0 h 22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2330" h="225893">
                  <a:moveTo>
                    <a:pt x="1" y="225893"/>
                  </a:moveTo>
                  <a:cubicBezTo>
                    <a:pt x="968834" y="53324"/>
                    <a:pt x="972849" y="136765"/>
                    <a:pt x="1467407" y="187689"/>
                  </a:cubicBezTo>
                  <a:cubicBezTo>
                    <a:pt x="2309678" y="270592"/>
                    <a:pt x="2038075" y="34808"/>
                    <a:pt x="3082330" y="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0CCA7BD-51D8-C8B7-D15A-E11F876147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372" y="2445215"/>
              <a:ext cx="471656" cy="52965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50DB6141-78BC-C0F5-36BF-210F65B4A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623" y="2525084"/>
              <a:ext cx="513142" cy="5805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68DE0E5-A274-DE9B-5562-83C94E9765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172" y="2624684"/>
              <a:ext cx="545745" cy="61015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4A3963A-ECA4-0090-C9C0-148E67E78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073" y="2784817"/>
              <a:ext cx="528747" cy="57843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43CCF6A-C0DF-AF0F-9A7D-76736FDAB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334" y="2937967"/>
              <a:ext cx="498643" cy="55870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111948F0-2B37-5C58-D5EC-C8D7811BC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30" y="3062248"/>
              <a:ext cx="510734" cy="56582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2F6E939-520E-38F9-FB7A-06A0AC3D4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214" y="3144016"/>
              <a:ext cx="522222" cy="59064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646EB688-F126-1EE8-1648-55B00A7AE3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777" y="3238661"/>
              <a:ext cx="551477" cy="60424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23AB419-2814-28D2-6173-3E7EAEBF6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371" y="3289335"/>
              <a:ext cx="623305" cy="69094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DBD7FD9F-B873-84D0-2DBA-A08D42DE9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374" y="3333970"/>
              <a:ext cx="691105" cy="76948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77A4699C-8CCC-6563-B0EE-0118CBE7F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3238" y="3424834"/>
              <a:ext cx="650592" cy="71536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AAA90CC-6508-2904-FF68-930D920DF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6977" y="3503993"/>
              <a:ext cx="570523" cy="65021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A447D608-55B6-D05F-6591-B17C9CF69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593" y="3578382"/>
              <a:ext cx="497021" cy="56563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A1105E95-241E-7809-BBB0-C522EC829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3583" y="3666763"/>
              <a:ext cx="408986" cy="47849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DEF54A34-368C-99C7-6B8A-BDF1BDEEC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92" y="3749617"/>
              <a:ext cx="343384" cy="40519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CA572624-6C29-DEB9-A04A-0B5706E0F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0948" y="3842904"/>
              <a:ext cx="258145" cy="31066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36834DB-885A-5782-7A49-38935F72E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242" y="3970535"/>
              <a:ext cx="157511" cy="17611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978CED60-1319-9EF4-F4DC-1C55BA4D1F59}"/>
                </a:ext>
              </a:extLst>
            </p:cNvPr>
            <p:cNvCxnSpPr>
              <a:cxnSpLocks/>
            </p:cNvCxnSpPr>
            <p:nvPr/>
          </p:nvCxnSpPr>
          <p:spPr>
            <a:xfrm>
              <a:off x="3104063" y="3074033"/>
              <a:ext cx="286837" cy="618492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448736D9-0C5E-8C16-853A-4BEA3342EE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6741" y="3210123"/>
              <a:ext cx="270616" cy="595798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A40792EA-915E-BE15-3EA4-5E5D62870084}"/>
                </a:ext>
              </a:extLst>
            </p:cNvPr>
            <p:cNvCxnSpPr>
              <a:cxnSpLocks/>
            </p:cNvCxnSpPr>
            <p:nvPr/>
          </p:nvCxnSpPr>
          <p:spPr>
            <a:xfrm>
              <a:off x="3076741" y="3419876"/>
              <a:ext cx="223462" cy="494045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0B6C7072-67CE-8421-57D5-DF87007CD12B}"/>
                </a:ext>
              </a:extLst>
            </p:cNvPr>
            <p:cNvCxnSpPr>
              <a:cxnSpLocks/>
            </p:cNvCxnSpPr>
            <p:nvPr/>
          </p:nvCxnSpPr>
          <p:spPr>
            <a:xfrm>
              <a:off x="3031411" y="3533272"/>
              <a:ext cx="219989" cy="480395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7E7E4A3D-65FA-EBDE-E725-4F5900F066C3}"/>
                </a:ext>
              </a:extLst>
            </p:cNvPr>
            <p:cNvCxnSpPr>
              <a:cxnSpLocks/>
            </p:cNvCxnSpPr>
            <p:nvPr/>
          </p:nvCxnSpPr>
          <p:spPr>
            <a:xfrm>
              <a:off x="2978267" y="3619674"/>
              <a:ext cx="228597" cy="499348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A7B21F09-634D-B135-5429-F35136A68B6A}"/>
                </a:ext>
              </a:extLst>
            </p:cNvPr>
            <p:cNvCxnSpPr>
              <a:cxnSpLocks/>
            </p:cNvCxnSpPr>
            <p:nvPr/>
          </p:nvCxnSpPr>
          <p:spPr>
            <a:xfrm>
              <a:off x="2901821" y="3679864"/>
              <a:ext cx="207050" cy="450575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516FF289-07FC-966C-02BB-3A319596F3D0}"/>
                </a:ext>
              </a:extLst>
            </p:cNvPr>
            <p:cNvCxnSpPr>
              <a:cxnSpLocks/>
            </p:cNvCxnSpPr>
            <p:nvPr/>
          </p:nvCxnSpPr>
          <p:spPr>
            <a:xfrm>
              <a:off x="2837836" y="3734659"/>
              <a:ext cx="179141" cy="39578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D6157EA2-E672-3028-D5CF-78E2285C7703}"/>
                </a:ext>
              </a:extLst>
            </p:cNvPr>
            <p:cNvCxnSpPr>
              <a:cxnSpLocks/>
            </p:cNvCxnSpPr>
            <p:nvPr/>
          </p:nvCxnSpPr>
          <p:spPr>
            <a:xfrm>
              <a:off x="2774165" y="3805921"/>
              <a:ext cx="151417" cy="324518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E0228723-2678-3699-39CF-5B950A5A1965}"/>
                </a:ext>
              </a:extLst>
            </p:cNvPr>
            <p:cNvCxnSpPr>
              <a:cxnSpLocks/>
            </p:cNvCxnSpPr>
            <p:nvPr/>
          </p:nvCxnSpPr>
          <p:spPr>
            <a:xfrm>
              <a:off x="2719488" y="3905151"/>
              <a:ext cx="94710" cy="222018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C4FF6929-1725-828F-CCF3-6BB22698F1E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691007" y="4018898"/>
              <a:ext cx="54000" cy="11705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A4E7A1E5-E19A-C83D-D7D5-8FE924C1A3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87" y="1934709"/>
              <a:ext cx="1246011" cy="268959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093E498F-712E-40BF-1EF7-3117674F0A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8534" y="2047133"/>
              <a:ext cx="1424309" cy="305831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E9C7A52C-B921-A033-261E-28FEAED043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1830" y="2157569"/>
              <a:ext cx="1583836" cy="345372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A6FC5F1B-02BF-1543-6411-A249EC4FAB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6169" y="2271351"/>
              <a:ext cx="1749177" cy="38053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8EA7F20C-DC1F-C3F1-B652-807E00B9C5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278" y="2387214"/>
              <a:ext cx="1915141" cy="414648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F04D201-1FE8-2335-1ADB-F09ADBD4D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80155" y="2574560"/>
              <a:ext cx="1761250" cy="382029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8714D292-B7A0-9AB9-5304-8DC252B89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4384" y="2731148"/>
              <a:ext cx="1664108" cy="366357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E25C4781-1D4D-91C9-F06B-578CDF88B5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04893" y="2881125"/>
              <a:ext cx="1648565" cy="3512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306850EF-8940-58C4-2C01-4065DD8B4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6436" y="3025034"/>
              <a:ext cx="1624095" cy="34758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8C725A83-FA6C-F38A-0B7A-84707DF5E4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4878" y="3172663"/>
              <a:ext cx="1515726" cy="336622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EE095DDA-9364-68CF-BA5D-896110EA87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68383" y="3373256"/>
              <a:ext cx="1157199" cy="257563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192B88F8-53F5-F9F0-BDCE-E1A31BBD7D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0020" y="3549236"/>
              <a:ext cx="904145" cy="20146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43F0D6D0-D28B-A923-27F0-5DA4B67C12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7311" y="3713732"/>
              <a:ext cx="760696" cy="161549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C235381F-D723-3F05-F8C7-82FA43ED36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06999" y="3864639"/>
              <a:ext cx="673281" cy="133599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37F66FEC-5C42-038F-C115-D5C9FCB240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7529" y="4022642"/>
              <a:ext cx="523714" cy="101032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E94D0125-AD41-6A57-E057-751A0EAF931A}"/>
                  </a:ext>
                </a:extLst>
              </p:cNvPr>
              <p:cNvSpPr txBox="1"/>
              <p:nvPr/>
            </p:nvSpPr>
            <p:spPr>
              <a:xfrm>
                <a:off x="948237" y="3168087"/>
                <a:ext cx="397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E94D0125-AD41-6A57-E057-751A0EAF9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37" y="3168087"/>
                <a:ext cx="39756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D5E2688C-9EEC-46A5-ED77-74935A8F15E5}"/>
                  </a:ext>
                </a:extLst>
              </p:cNvPr>
              <p:cNvSpPr txBox="1"/>
              <p:nvPr/>
            </p:nvSpPr>
            <p:spPr>
              <a:xfrm>
                <a:off x="1924527" y="2304076"/>
                <a:ext cx="397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D5E2688C-9EEC-46A5-ED77-74935A8F1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27" y="2304076"/>
                <a:ext cx="39756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7DFDB948-AD6C-77C9-6401-8D212FA7CFF8}"/>
                  </a:ext>
                </a:extLst>
              </p:cNvPr>
              <p:cNvSpPr txBox="1"/>
              <p:nvPr/>
            </p:nvSpPr>
            <p:spPr>
              <a:xfrm>
                <a:off x="2808985" y="3534665"/>
                <a:ext cx="397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7DFDB948-AD6C-77C9-6401-8D212FA7C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985" y="3534665"/>
                <a:ext cx="397565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32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AF087-6940-3228-3B22-C68125C42C2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2000" y="1009772"/>
                <a:ext cx="8640000" cy="360151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intercalation + thermodynamic data + elastoplastic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GPa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266771" lvl="1" indent="0">
                  <a:buNone/>
                </a:pPr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AF087-6940-3228-3B22-C68125C42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2000" y="1009772"/>
                <a:ext cx="8640000" cy="3601512"/>
              </a:xfrm>
              <a:blipFill>
                <a:blip r:embed="rId2"/>
                <a:stretch>
                  <a:fillRect t="-3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2.	Current work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𝐂𝐮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𝐋𝐢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𝐒𝐧</m:t>
                    </m:r>
                  </m:oMath>
                </a14:m>
                <a:r>
                  <a:rPr lang="en-US" altLang="zh-CN" dirty="0"/>
                  <a:t> nanoparticle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  <a:blipFill>
                <a:blip r:embed="rId11"/>
                <a:stretch>
                  <a:fillRect l="-2897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550A11EF-9C58-398A-771A-6FFD82FFBAFC}"/>
              </a:ext>
            </a:extLst>
          </p:cNvPr>
          <p:cNvGrpSpPr/>
          <p:nvPr/>
        </p:nvGrpSpPr>
        <p:grpSpPr>
          <a:xfrm>
            <a:off x="470318" y="1596647"/>
            <a:ext cx="3305981" cy="3008435"/>
            <a:chOff x="462937" y="1526650"/>
            <a:chExt cx="3305981" cy="300843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0D3606F-5A7A-815D-7176-8ACE20107290}"/>
                </a:ext>
              </a:extLst>
            </p:cNvPr>
            <p:cNvGrpSpPr/>
            <p:nvPr/>
          </p:nvGrpSpPr>
          <p:grpSpPr>
            <a:xfrm>
              <a:off x="462937" y="1526650"/>
              <a:ext cx="3305981" cy="3008435"/>
              <a:chOff x="462937" y="1526650"/>
              <a:chExt cx="3305981" cy="3008435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3D33CDF1-1C50-C8B9-0325-AAF6DAF704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9471" y="1820962"/>
                <a:ext cx="915518" cy="1017653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8746E4B-522F-9FA9-EB9D-5B7FE3AF3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4989" y="1820962"/>
                <a:ext cx="1112065" cy="246377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A396274-14C5-5888-01CB-1284A3745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7054" y="2067339"/>
                <a:ext cx="674451" cy="1542553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1F8E234B-C79D-3D02-BBA5-D799774D2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471" y="2830485"/>
                <a:ext cx="326004" cy="1304831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0843EAD-FC2B-0013-A17F-92530E790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75" y="4135316"/>
                <a:ext cx="2138901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179A6A7-EA8C-E953-EA86-2E809CB1D5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4376" y="3609892"/>
                <a:ext cx="237129" cy="52542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7F828AEF-304B-2272-FAB8-E9F6C529BB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6273" y="4135316"/>
                <a:ext cx="239202" cy="399769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3DD7A49E-5B05-3091-EF91-13D87F35A0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2937" y="2838615"/>
                <a:ext cx="276534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E60D160B-DE46-1D11-0BDD-C36A738F8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8187" y="1526650"/>
                <a:ext cx="86802" cy="294312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10EBDD59-553D-BD72-208D-1B35F15F86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7054" y="1749287"/>
                <a:ext cx="337225" cy="318052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9A72B12-C66D-7720-00E5-FA6A740BD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505" y="3609891"/>
                <a:ext cx="327413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F4D352C-6EA8-B94D-E632-40ABE3EC8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376" y="4135316"/>
                <a:ext cx="237129" cy="399769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B2C755C2-A6ED-60FB-9435-95A2BF949897}"/>
                </a:ext>
              </a:extLst>
            </p:cNvPr>
            <p:cNvSpPr/>
            <p:nvPr/>
          </p:nvSpPr>
          <p:spPr>
            <a:xfrm rot="4222148">
              <a:off x="644621" y="3080812"/>
              <a:ext cx="1941319" cy="319556"/>
            </a:xfrm>
            <a:custGeom>
              <a:avLst/>
              <a:gdLst>
                <a:gd name="connsiteX0" fmla="*/ 736206 w 1472412"/>
                <a:gd name="connsiteY0" fmla="*/ 0 h 655406"/>
                <a:gd name="connsiteX1" fmla="*/ 1471159 w 1472412"/>
                <a:gd name="connsiteY1" fmla="*/ 631762 h 655406"/>
                <a:gd name="connsiteX2" fmla="*/ 1472412 w 1472412"/>
                <a:gd name="connsiteY2" fmla="*/ 655406 h 655406"/>
                <a:gd name="connsiteX3" fmla="*/ 0 w 1472412"/>
                <a:gd name="connsiteY3" fmla="*/ 655406 h 655406"/>
                <a:gd name="connsiteX4" fmla="*/ 1253 w 1472412"/>
                <a:gd name="connsiteY4" fmla="*/ 631762 h 655406"/>
                <a:gd name="connsiteX5" fmla="*/ 736206 w 1472412"/>
                <a:gd name="connsiteY5" fmla="*/ 0 h 655406"/>
                <a:gd name="connsiteX0" fmla="*/ 736206 w 1471159"/>
                <a:gd name="connsiteY0" fmla="*/ 0 h 909847"/>
                <a:gd name="connsiteX1" fmla="*/ 1471159 w 1471159"/>
                <a:gd name="connsiteY1" fmla="*/ 631762 h 909847"/>
                <a:gd name="connsiteX2" fmla="*/ 987382 w 1471159"/>
                <a:gd name="connsiteY2" fmla="*/ 909847 h 909847"/>
                <a:gd name="connsiteX3" fmla="*/ 0 w 1471159"/>
                <a:gd name="connsiteY3" fmla="*/ 655406 h 909847"/>
                <a:gd name="connsiteX4" fmla="*/ 1253 w 1471159"/>
                <a:gd name="connsiteY4" fmla="*/ 631762 h 909847"/>
                <a:gd name="connsiteX5" fmla="*/ 736206 w 1471159"/>
                <a:gd name="connsiteY5" fmla="*/ 0 h 909847"/>
                <a:gd name="connsiteX0" fmla="*/ 1471159 w 1562599"/>
                <a:gd name="connsiteY0" fmla="*/ 631762 h 909847"/>
                <a:gd name="connsiteX1" fmla="*/ 987382 w 1562599"/>
                <a:gd name="connsiteY1" fmla="*/ 909847 h 909847"/>
                <a:gd name="connsiteX2" fmla="*/ 0 w 1562599"/>
                <a:gd name="connsiteY2" fmla="*/ 655406 h 909847"/>
                <a:gd name="connsiteX3" fmla="*/ 1253 w 1562599"/>
                <a:gd name="connsiteY3" fmla="*/ 631762 h 909847"/>
                <a:gd name="connsiteX4" fmla="*/ 736206 w 1562599"/>
                <a:gd name="connsiteY4" fmla="*/ 0 h 909847"/>
                <a:gd name="connsiteX5" fmla="*/ 1562599 w 1562599"/>
                <a:gd name="connsiteY5" fmla="*/ 723202 h 909847"/>
                <a:gd name="connsiteX0" fmla="*/ 1351890 w 1562599"/>
                <a:gd name="connsiteY0" fmla="*/ 1347379 h 1347379"/>
                <a:gd name="connsiteX1" fmla="*/ 987382 w 1562599"/>
                <a:gd name="connsiteY1" fmla="*/ 909847 h 1347379"/>
                <a:gd name="connsiteX2" fmla="*/ 0 w 1562599"/>
                <a:gd name="connsiteY2" fmla="*/ 655406 h 1347379"/>
                <a:gd name="connsiteX3" fmla="*/ 1253 w 1562599"/>
                <a:gd name="connsiteY3" fmla="*/ 631762 h 1347379"/>
                <a:gd name="connsiteX4" fmla="*/ 736206 w 1562599"/>
                <a:gd name="connsiteY4" fmla="*/ 0 h 1347379"/>
                <a:gd name="connsiteX5" fmla="*/ 1562599 w 1562599"/>
                <a:gd name="connsiteY5" fmla="*/ 723202 h 1347379"/>
                <a:gd name="connsiteX0" fmla="*/ 987382 w 1562599"/>
                <a:gd name="connsiteY0" fmla="*/ 909847 h 909847"/>
                <a:gd name="connsiteX1" fmla="*/ 0 w 1562599"/>
                <a:gd name="connsiteY1" fmla="*/ 655406 h 909847"/>
                <a:gd name="connsiteX2" fmla="*/ 1253 w 1562599"/>
                <a:gd name="connsiteY2" fmla="*/ 631762 h 909847"/>
                <a:gd name="connsiteX3" fmla="*/ 736206 w 1562599"/>
                <a:gd name="connsiteY3" fmla="*/ 0 h 909847"/>
                <a:gd name="connsiteX4" fmla="*/ 1562599 w 1562599"/>
                <a:gd name="connsiteY4" fmla="*/ 723202 h 909847"/>
                <a:gd name="connsiteX0" fmla="*/ 1047091 w 1622308"/>
                <a:gd name="connsiteY0" fmla="*/ 911984 h 911984"/>
                <a:gd name="connsiteX1" fmla="*/ 59709 w 1622308"/>
                <a:gd name="connsiteY1" fmla="*/ 657543 h 911984"/>
                <a:gd name="connsiteX2" fmla="*/ 2 w 1622308"/>
                <a:gd name="connsiteY2" fmla="*/ 562779 h 911984"/>
                <a:gd name="connsiteX3" fmla="*/ 795915 w 1622308"/>
                <a:gd name="connsiteY3" fmla="*/ 2137 h 911984"/>
                <a:gd name="connsiteX4" fmla="*/ 1622308 w 1622308"/>
                <a:gd name="connsiteY4" fmla="*/ 725339 h 911984"/>
                <a:gd name="connsiteX0" fmla="*/ 1047090 w 1622307"/>
                <a:gd name="connsiteY0" fmla="*/ 911984 h 1013143"/>
                <a:gd name="connsiteX1" fmla="*/ 186708 w 1622307"/>
                <a:gd name="connsiteY1" fmla="*/ 1013143 h 1013143"/>
                <a:gd name="connsiteX2" fmla="*/ 1 w 1622307"/>
                <a:gd name="connsiteY2" fmla="*/ 562779 h 1013143"/>
                <a:gd name="connsiteX3" fmla="*/ 795914 w 1622307"/>
                <a:gd name="connsiteY3" fmla="*/ 2137 h 1013143"/>
                <a:gd name="connsiteX4" fmla="*/ 1622307 w 1622307"/>
                <a:gd name="connsiteY4" fmla="*/ 725339 h 1013143"/>
                <a:gd name="connsiteX0" fmla="*/ 1047090 w 1622307"/>
                <a:gd name="connsiteY0" fmla="*/ 911984 h 1060725"/>
                <a:gd name="connsiteX1" fmla="*/ 186708 w 1622307"/>
                <a:gd name="connsiteY1" fmla="*/ 1013143 h 1060725"/>
                <a:gd name="connsiteX2" fmla="*/ 1 w 1622307"/>
                <a:gd name="connsiteY2" fmla="*/ 562779 h 1060725"/>
                <a:gd name="connsiteX3" fmla="*/ 795914 w 1622307"/>
                <a:gd name="connsiteY3" fmla="*/ 2137 h 1060725"/>
                <a:gd name="connsiteX4" fmla="*/ 1622307 w 1622307"/>
                <a:gd name="connsiteY4" fmla="*/ 725339 h 1060725"/>
                <a:gd name="connsiteX0" fmla="*/ 1201975 w 1777192"/>
                <a:gd name="connsiteY0" fmla="*/ 937966 h 1086707"/>
                <a:gd name="connsiteX1" fmla="*/ 341593 w 1777192"/>
                <a:gd name="connsiteY1" fmla="*/ 1039125 h 1086707"/>
                <a:gd name="connsiteX2" fmla="*/ 0 w 1777192"/>
                <a:gd name="connsiteY2" fmla="*/ 348915 h 1086707"/>
                <a:gd name="connsiteX3" fmla="*/ 950799 w 1777192"/>
                <a:gd name="connsiteY3" fmla="*/ 28119 h 1086707"/>
                <a:gd name="connsiteX4" fmla="*/ 1777192 w 1777192"/>
                <a:gd name="connsiteY4" fmla="*/ 751321 h 1086707"/>
                <a:gd name="connsiteX0" fmla="*/ 1827008 w 2402225"/>
                <a:gd name="connsiteY0" fmla="*/ 937966 h 940336"/>
                <a:gd name="connsiteX1" fmla="*/ 1 w 2402225"/>
                <a:gd name="connsiteY1" fmla="*/ 497747 h 940336"/>
                <a:gd name="connsiteX2" fmla="*/ 625033 w 2402225"/>
                <a:gd name="connsiteY2" fmla="*/ 348915 h 940336"/>
                <a:gd name="connsiteX3" fmla="*/ 1575832 w 2402225"/>
                <a:gd name="connsiteY3" fmla="*/ 28119 h 940336"/>
                <a:gd name="connsiteX4" fmla="*/ 2402225 w 2402225"/>
                <a:gd name="connsiteY4" fmla="*/ 751321 h 940336"/>
                <a:gd name="connsiteX0" fmla="*/ 1827006 w 2402223"/>
                <a:gd name="connsiteY0" fmla="*/ 925011 h 927381"/>
                <a:gd name="connsiteX1" fmla="*/ -1 w 2402223"/>
                <a:gd name="connsiteY1" fmla="*/ 484792 h 927381"/>
                <a:gd name="connsiteX2" fmla="*/ 625031 w 2402223"/>
                <a:gd name="connsiteY2" fmla="*/ 335960 h 927381"/>
                <a:gd name="connsiteX3" fmla="*/ 1575830 w 2402223"/>
                <a:gd name="connsiteY3" fmla="*/ 15164 h 927381"/>
                <a:gd name="connsiteX4" fmla="*/ 2402223 w 2402223"/>
                <a:gd name="connsiteY4" fmla="*/ 738366 h 927381"/>
                <a:gd name="connsiteX0" fmla="*/ 1827008 w 2402225"/>
                <a:gd name="connsiteY0" fmla="*/ 712687 h 715057"/>
                <a:gd name="connsiteX1" fmla="*/ 1 w 2402225"/>
                <a:gd name="connsiteY1" fmla="*/ 272468 h 715057"/>
                <a:gd name="connsiteX2" fmla="*/ 625033 w 2402225"/>
                <a:gd name="connsiteY2" fmla="*/ 123636 h 715057"/>
                <a:gd name="connsiteX3" fmla="*/ 1731298 w 2402225"/>
                <a:gd name="connsiteY3" fmla="*/ 102145 h 715057"/>
                <a:gd name="connsiteX4" fmla="*/ 2402225 w 2402225"/>
                <a:gd name="connsiteY4" fmla="*/ 526042 h 715057"/>
                <a:gd name="connsiteX0" fmla="*/ 1830422 w 2405639"/>
                <a:gd name="connsiteY0" fmla="*/ 712687 h 714707"/>
                <a:gd name="connsiteX1" fmla="*/ 3415 w 2405639"/>
                <a:gd name="connsiteY1" fmla="*/ 272468 h 714707"/>
                <a:gd name="connsiteX2" fmla="*/ 628447 w 2405639"/>
                <a:gd name="connsiteY2" fmla="*/ 123636 h 714707"/>
                <a:gd name="connsiteX3" fmla="*/ 1734712 w 2405639"/>
                <a:gd name="connsiteY3" fmla="*/ 102145 h 714707"/>
                <a:gd name="connsiteX4" fmla="*/ 2405639 w 2405639"/>
                <a:gd name="connsiteY4" fmla="*/ 526042 h 714707"/>
                <a:gd name="connsiteX0" fmla="*/ 1201976 w 1777193"/>
                <a:gd name="connsiteY0" fmla="*/ 712687 h 712687"/>
                <a:gd name="connsiteX1" fmla="*/ 1 w 1777193"/>
                <a:gd name="connsiteY1" fmla="*/ 123636 h 712687"/>
                <a:gd name="connsiteX2" fmla="*/ 1106266 w 1777193"/>
                <a:gd name="connsiteY2" fmla="*/ 102145 h 712687"/>
                <a:gd name="connsiteX3" fmla="*/ 1777193 w 1777193"/>
                <a:gd name="connsiteY3" fmla="*/ 526042 h 712687"/>
                <a:gd name="connsiteX0" fmla="*/ 37473 w 2635449"/>
                <a:gd name="connsiteY0" fmla="*/ 105966 h 526042"/>
                <a:gd name="connsiteX1" fmla="*/ 858257 w 2635449"/>
                <a:gd name="connsiteY1" fmla="*/ 123636 h 526042"/>
                <a:gd name="connsiteX2" fmla="*/ 1964522 w 2635449"/>
                <a:gd name="connsiteY2" fmla="*/ 102145 h 526042"/>
                <a:gd name="connsiteX3" fmla="*/ 2635449 w 2635449"/>
                <a:gd name="connsiteY3" fmla="*/ 526042 h 526042"/>
                <a:gd name="connsiteX0" fmla="*/ 0 w 2597976"/>
                <a:gd name="connsiteY0" fmla="*/ 105966 h 526042"/>
                <a:gd name="connsiteX1" fmla="*/ 820784 w 2597976"/>
                <a:gd name="connsiteY1" fmla="*/ 123636 h 526042"/>
                <a:gd name="connsiteX2" fmla="*/ 1927049 w 2597976"/>
                <a:gd name="connsiteY2" fmla="*/ 102145 h 526042"/>
                <a:gd name="connsiteX3" fmla="*/ 2597976 w 2597976"/>
                <a:gd name="connsiteY3" fmla="*/ 526042 h 526042"/>
                <a:gd name="connsiteX0" fmla="*/ 0 w 2743407"/>
                <a:gd name="connsiteY0" fmla="*/ 272761 h 526042"/>
                <a:gd name="connsiteX1" fmla="*/ 966215 w 2743407"/>
                <a:gd name="connsiteY1" fmla="*/ 123636 h 526042"/>
                <a:gd name="connsiteX2" fmla="*/ 2072480 w 2743407"/>
                <a:gd name="connsiteY2" fmla="*/ 102145 h 526042"/>
                <a:gd name="connsiteX3" fmla="*/ 2743407 w 2743407"/>
                <a:gd name="connsiteY3" fmla="*/ 526042 h 526042"/>
                <a:gd name="connsiteX0" fmla="*/ 0 w 2743407"/>
                <a:gd name="connsiteY0" fmla="*/ 272761 h 526042"/>
                <a:gd name="connsiteX1" fmla="*/ 966215 w 2743407"/>
                <a:gd name="connsiteY1" fmla="*/ 123636 h 526042"/>
                <a:gd name="connsiteX2" fmla="*/ 2072480 w 2743407"/>
                <a:gd name="connsiteY2" fmla="*/ 102145 h 526042"/>
                <a:gd name="connsiteX3" fmla="*/ 2743407 w 2743407"/>
                <a:gd name="connsiteY3" fmla="*/ 526042 h 526042"/>
                <a:gd name="connsiteX0" fmla="*/ 0 w 2743407"/>
                <a:gd name="connsiteY0" fmla="*/ 256695 h 509976"/>
                <a:gd name="connsiteX1" fmla="*/ 966215 w 2743407"/>
                <a:gd name="connsiteY1" fmla="*/ 107570 h 509976"/>
                <a:gd name="connsiteX2" fmla="*/ 2072480 w 2743407"/>
                <a:gd name="connsiteY2" fmla="*/ 86079 h 509976"/>
                <a:gd name="connsiteX3" fmla="*/ 2743407 w 2743407"/>
                <a:gd name="connsiteY3" fmla="*/ 509976 h 509976"/>
                <a:gd name="connsiteX0" fmla="*/ 0 w 2743407"/>
                <a:gd name="connsiteY0" fmla="*/ 308731 h 562012"/>
                <a:gd name="connsiteX1" fmla="*/ 966215 w 2743407"/>
                <a:gd name="connsiteY1" fmla="*/ 159606 h 562012"/>
                <a:gd name="connsiteX2" fmla="*/ 2072480 w 2743407"/>
                <a:gd name="connsiteY2" fmla="*/ 138115 h 562012"/>
                <a:gd name="connsiteX3" fmla="*/ 2743407 w 2743407"/>
                <a:gd name="connsiteY3" fmla="*/ 562012 h 562012"/>
                <a:gd name="connsiteX0" fmla="*/ 0 w 2743407"/>
                <a:gd name="connsiteY0" fmla="*/ 308731 h 562012"/>
                <a:gd name="connsiteX1" fmla="*/ 966215 w 2743407"/>
                <a:gd name="connsiteY1" fmla="*/ 159606 h 562012"/>
                <a:gd name="connsiteX2" fmla="*/ 2072480 w 2743407"/>
                <a:gd name="connsiteY2" fmla="*/ 138115 h 562012"/>
                <a:gd name="connsiteX3" fmla="*/ 2743407 w 2743407"/>
                <a:gd name="connsiteY3" fmla="*/ 562012 h 562012"/>
                <a:gd name="connsiteX0" fmla="*/ 0 w 2861191"/>
                <a:gd name="connsiteY0" fmla="*/ 244151 h 244151"/>
                <a:gd name="connsiteX1" fmla="*/ 966215 w 2861191"/>
                <a:gd name="connsiteY1" fmla="*/ 95026 h 244151"/>
                <a:gd name="connsiteX2" fmla="*/ 2072480 w 2861191"/>
                <a:gd name="connsiteY2" fmla="*/ 73535 h 244151"/>
                <a:gd name="connsiteX3" fmla="*/ 2861191 w 2861191"/>
                <a:gd name="connsiteY3" fmla="*/ 243505 h 244151"/>
                <a:gd name="connsiteX0" fmla="*/ 0 w 2861191"/>
                <a:gd name="connsiteY0" fmla="*/ 244151 h 244151"/>
                <a:gd name="connsiteX1" fmla="*/ 966215 w 2861191"/>
                <a:gd name="connsiteY1" fmla="*/ 95026 h 244151"/>
                <a:gd name="connsiteX2" fmla="*/ 2072480 w 2861191"/>
                <a:gd name="connsiteY2" fmla="*/ 73535 h 244151"/>
                <a:gd name="connsiteX3" fmla="*/ 2861191 w 2861191"/>
                <a:gd name="connsiteY3" fmla="*/ 243505 h 244151"/>
                <a:gd name="connsiteX0" fmla="*/ 0 w 2861191"/>
                <a:gd name="connsiteY0" fmla="*/ 262449 h 262449"/>
                <a:gd name="connsiteX1" fmla="*/ 966215 w 2861191"/>
                <a:gd name="connsiteY1" fmla="*/ 113324 h 262449"/>
                <a:gd name="connsiteX2" fmla="*/ 1817083 w 2861191"/>
                <a:gd name="connsiteY2" fmla="*/ 45083 h 262449"/>
                <a:gd name="connsiteX3" fmla="*/ 2861191 w 2861191"/>
                <a:gd name="connsiteY3" fmla="*/ 261803 h 262449"/>
                <a:gd name="connsiteX0" fmla="*/ 0 w 2861191"/>
                <a:gd name="connsiteY0" fmla="*/ 249816 h 249816"/>
                <a:gd name="connsiteX1" fmla="*/ 966215 w 2861191"/>
                <a:gd name="connsiteY1" fmla="*/ 100691 h 249816"/>
                <a:gd name="connsiteX2" fmla="*/ 1817083 w 2861191"/>
                <a:gd name="connsiteY2" fmla="*/ 32450 h 249816"/>
                <a:gd name="connsiteX3" fmla="*/ 2861191 w 2861191"/>
                <a:gd name="connsiteY3" fmla="*/ 249170 h 249816"/>
                <a:gd name="connsiteX0" fmla="*/ 0 w 3019556"/>
                <a:gd name="connsiteY0" fmla="*/ 370325 h 370325"/>
                <a:gd name="connsiteX1" fmla="*/ 966215 w 3019556"/>
                <a:gd name="connsiteY1" fmla="*/ 221200 h 370325"/>
                <a:gd name="connsiteX2" fmla="*/ 1817083 w 3019556"/>
                <a:gd name="connsiteY2" fmla="*/ 152959 h 370325"/>
                <a:gd name="connsiteX3" fmla="*/ 3019555 w 3019556"/>
                <a:gd name="connsiteY3" fmla="*/ 119502 h 370325"/>
                <a:gd name="connsiteX0" fmla="*/ -1 w 3082328"/>
                <a:gd name="connsiteY0" fmla="*/ 345395 h 345395"/>
                <a:gd name="connsiteX1" fmla="*/ 1028988 w 3082328"/>
                <a:gd name="connsiteY1" fmla="*/ 221200 h 345395"/>
                <a:gd name="connsiteX2" fmla="*/ 1879856 w 3082328"/>
                <a:gd name="connsiteY2" fmla="*/ 152959 h 345395"/>
                <a:gd name="connsiteX3" fmla="*/ 3082328 w 3082328"/>
                <a:gd name="connsiteY3" fmla="*/ 119502 h 345395"/>
                <a:gd name="connsiteX0" fmla="*/ 1 w 3082330"/>
                <a:gd name="connsiteY0" fmla="*/ 345395 h 345395"/>
                <a:gd name="connsiteX1" fmla="*/ 1028990 w 3082330"/>
                <a:gd name="connsiteY1" fmla="*/ 221200 h 345395"/>
                <a:gd name="connsiteX2" fmla="*/ 1879858 w 3082330"/>
                <a:gd name="connsiteY2" fmla="*/ 152959 h 345395"/>
                <a:gd name="connsiteX3" fmla="*/ 3082330 w 3082330"/>
                <a:gd name="connsiteY3" fmla="*/ 119502 h 345395"/>
                <a:gd name="connsiteX0" fmla="*/ -1 w 3082328"/>
                <a:gd name="connsiteY0" fmla="*/ 345831 h 345831"/>
                <a:gd name="connsiteX1" fmla="*/ 1132874 w 3082328"/>
                <a:gd name="connsiteY1" fmla="*/ 234254 h 345831"/>
                <a:gd name="connsiteX2" fmla="*/ 1879856 w 3082328"/>
                <a:gd name="connsiteY2" fmla="*/ 153395 h 345831"/>
                <a:gd name="connsiteX3" fmla="*/ 3082328 w 3082328"/>
                <a:gd name="connsiteY3" fmla="*/ 119938 h 345831"/>
                <a:gd name="connsiteX0" fmla="*/ 1 w 3082330"/>
                <a:gd name="connsiteY0" fmla="*/ 345831 h 345831"/>
                <a:gd name="connsiteX1" fmla="*/ 1132876 w 3082330"/>
                <a:gd name="connsiteY1" fmla="*/ 234254 h 345831"/>
                <a:gd name="connsiteX2" fmla="*/ 1879858 w 3082330"/>
                <a:gd name="connsiteY2" fmla="*/ 153395 h 345831"/>
                <a:gd name="connsiteX3" fmla="*/ 3082330 w 3082330"/>
                <a:gd name="connsiteY3" fmla="*/ 119938 h 345831"/>
                <a:gd name="connsiteX0" fmla="*/ -1 w 3082328"/>
                <a:gd name="connsiteY0" fmla="*/ 345831 h 345831"/>
                <a:gd name="connsiteX1" fmla="*/ 1132874 w 3082328"/>
                <a:gd name="connsiteY1" fmla="*/ 234254 h 345831"/>
                <a:gd name="connsiteX2" fmla="*/ 1879856 w 3082328"/>
                <a:gd name="connsiteY2" fmla="*/ 153395 h 345831"/>
                <a:gd name="connsiteX3" fmla="*/ 3082328 w 3082328"/>
                <a:gd name="connsiteY3" fmla="*/ 119938 h 345831"/>
                <a:gd name="connsiteX0" fmla="*/ 1 w 3082330"/>
                <a:gd name="connsiteY0" fmla="*/ 345831 h 345831"/>
                <a:gd name="connsiteX1" fmla="*/ 1132876 w 3082330"/>
                <a:gd name="connsiteY1" fmla="*/ 234254 h 345831"/>
                <a:gd name="connsiteX2" fmla="*/ 1879858 w 3082330"/>
                <a:gd name="connsiteY2" fmla="*/ 153395 h 345831"/>
                <a:gd name="connsiteX3" fmla="*/ 3082330 w 3082330"/>
                <a:gd name="connsiteY3" fmla="*/ 119938 h 345831"/>
                <a:gd name="connsiteX0" fmla="*/ -1 w 3082328"/>
                <a:gd name="connsiteY0" fmla="*/ 345831 h 345831"/>
                <a:gd name="connsiteX1" fmla="*/ 1132874 w 3082328"/>
                <a:gd name="connsiteY1" fmla="*/ 234254 h 345831"/>
                <a:gd name="connsiteX2" fmla="*/ 1879856 w 3082328"/>
                <a:gd name="connsiteY2" fmla="*/ 153395 h 345831"/>
                <a:gd name="connsiteX3" fmla="*/ 3082328 w 3082328"/>
                <a:gd name="connsiteY3" fmla="*/ 119938 h 345831"/>
                <a:gd name="connsiteX0" fmla="*/ 1 w 3082330"/>
                <a:gd name="connsiteY0" fmla="*/ 347598 h 347598"/>
                <a:gd name="connsiteX1" fmla="*/ 1132876 w 3082330"/>
                <a:gd name="connsiteY1" fmla="*/ 236021 h 347598"/>
                <a:gd name="connsiteX2" fmla="*/ 2182832 w 3082330"/>
                <a:gd name="connsiteY2" fmla="*/ 147910 h 347598"/>
                <a:gd name="connsiteX3" fmla="*/ 3082330 w 3082330"/>
                <a:gd name="connsiteY3" fmla="*/ 121705 h 347598"/>
                <a:gd name="connsiteX0" fmla="*/ -1 w 3082328"/>
                <a:gd name="connsiteY0" fmla="*/ 347598 h 347598"/>
                <a:gd name="connsiteX1" fmla="*/ 1132874 w 3082328"/>
                <a:gd name="connsiteY1" fmla="*/ 236021 h 347598"/>
                <a:gd name="connsiteX2" fmla="*/ 2182830 w 3082328"/>
                <a:gd name="connsiteY2" fmla="*/ 147910 h 347598"/>
                <a:gd name="connsiteX3" fmla="*/ 3082328 w 3082328"/>
                <a:gd name="connsiteY3" fmla="*/ 121705 h 347598"/>
                <a:gd name="connsiteX0" fmla="*/ 1 w 3082330"/>
                <a:gd name="connsiteY0" fmla="*/ 369482 h 369482"/>
                <a:gd name="connsiteX1" fmla="*/ 1132876 w 3082330"/>
                <a:gd name="connsiteY1" fmla="*/ 257905 h 369482"/>
                <a:gd name="connsiteX2" fmla="*/ 1943651 w 3082330"/>
                <a:gd name="connsiteY2" fmla="*/ 94335 h 369482"/>
                <a:gd name="connsiteX3" fmla="*/ 3082330 w 3082330"/>
                <a:gd name="connsiteY3" fmla="*/ 143589 h 369482"/>
                <a:gd name="connsiteX0" fmla="*/ -1 w 3082328"/>
                <a:gd name="connsiteY0" fmla="*/ 379964 h 379964"/>
                <a:gd name="connsiteX1" fmla="*/ 1132874 w 3082328"/>
                <a:gd name="connsiteY1" fmla="*/ 268387 h 379964"/>
                <a:gd name="connsiteX2" fmla="*/ 1943649 w 3082328"/>
                <a:gd name="connsiteY2" fmla="*/ 104817 h 379964"/>
                <a:gd name="connsiteX3" fmla="*/ 3082328 w 3082328"/>
                <a:gd name="connsiteY3" fmla="*/ 154071 h 379964"/>
                <a:gd name="connsiteX0" fmla="*/ 1 w 3082330"/>
                <a:gd name="connsiteY0" fmla="*/ 405751 h 405751"/>
                <a:gd name="connsiteX1" fmla="*/ 1132876 w 3082330"/>
                <a:gd name="connsiteY1" fmla="*/ 294174 h 405751"/>
                <a:gd name="connsiteX2" fmla="*/ 1943651 w 3082330"/>
                <a:gd name="connsiteY2" fmla="*/ 130604 h 405751"/>
                <a:gd name="connsiteX3" fmla="*/ 3082330 w 3082330"/>
                <a:gd name="connsiteY3" fmla="*/ 179858 h 405751"/>
                <a:gd name="connsiteX0" fmla="*/ -1 w 3082328"/>
                <a:gd name="connsiteY0" fmla="*/ 371964 h 371964"/>
                <a:gd name="connsiteX1" fmla="*/ 1103150 w 3082328"/>
                <a:gd name="connsiteY1" fmla="*/ 313019 h 371964"/>
                <a:gd name="connsiteX2" fmla="*/ 1943649 w 3082328"/>
                <a:gd name="connsiteY2" fmla="*/ 96817 h 371964"/>
                <a:gd name="connsiteX3" fmla="*/ 3082328 w 3082328"/>
                <a:gd name="connsiteY3" fmla="*/ 146071 h 371964"/>
                <a:gd name="connsiteX0" fmla="*/ 1 w 3082330"/>
                <a:gd name="connsiteY0" fmla="*/ 385780 h 385780"/>
                <a:gd name="connsiteX1" fmla="*/ 1103152 w 3082330"/>
                <a:gd name="connsiteY1" fmla="*/ 326835 h 385780"/>
                <a:gd name="connsiteX2" fmla="*/ 1943651 w 3082330"/>
                <a:gd name="connsiteY2" fmla="*/ 110633 h 385780"/>
                <a:gd name="connsiteX3" fmla="*/ 3082330 w 3082330"/>
                <a:gd name="connsiteY3" fmla="*/ 159887 h 385780"/>
                <a:gd name="connsiteX0" fmla="*/ -1 w 3082328"/>
                <a:gd name="connsiteY0" fmla="*/ 369550 h 369550"/>
                <a:gd name="connsiteX1" fmla="*/ 1103150 w 3082328"/>
                <a:gd name="connsiteY1" fmla="*/ 310605 h 369550"/>
                <a:gd name="connsiteX2" fmla="*/ 1943649 w 3082328"/>
                <a:gd name="connsiteY2" fmla="*/ 94403 h 369550"/>
                <a:gd name="connsiteX3" fmla="*/ 3082328 w 3082328"/>
                <a:gd name="connsiteY3" fmla="*/ 143657 h 369550"/>
                <a:gd name="connsiteX0" fmla="*/ 1 w 3082330"/>
                <a:gd name="connsiteY0" fmla="*/ 319556 h 319556"/>
                <a:gd name="connsiteX1" fmla="*/ 1103152 w 3082330"/>
                <a:gd name="connsiteY1" fmla="*/ 260611 h 319556"/>
                <a:gd name="connsiteX2" fmla="*/ 1943651 w 3082330"/>
                <a:gd name="connsiteY2" fmla="*/ 44409 h 319556"/>
                <a:gd name="connsiteX3" fmla="*/ 3082330 w 3082330"/>
                <a:gd name="connsiteY3" fmla="*/ 93663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2330" h="319556">
                  <a:moveTo>
                    <a:pt x="1" y="319556"/>
                  </a:moveTo>
                  <a:cubicBezTo>
                    <a:pt x="539906" y="-8050"/>
                    <a:pt x="669444" y="266458"/>
                    <a:pt x="1103152" y="260611"/>
                  </a:cubicBezTo>
                  <a:cubicBezTo>
                    <a:pt x="1688732" y="266473"/>
                    <a:pt x="1575912" y="63701"/>
                    <a:pt x="1943651" y="44409"/>
                  </a:cubicBezTo>
                  <a:cubicBezTo>
                    <a:pt x="2311390" y="25117"/>
                    <a:pt x="2681642" y="-68592"/>
                    <a:pt x="3082330" y="93663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516089D5-4845-7D29-5B01-9578CF702638}"/>
                </a:ext>
              </a:extLst>
            </p:cNvPr>
            <p:cNvSpPr/>
            <p:nvPr/>
          </p:nvSpPr>
          <p:spPr>
            <a:xfrm rot="18164486">
              <a:off x="2293024" y="3443321"/>
              <a:ext cx="1237196" cy="225893"/>
            </a:xfrm>
            <a:custGeom>
              <a:avLst/>
              <a:gdLst>
                <a:gd name="connsiteX0" fmla="*/ 736206 w 1472412"/>
                <a:gd name="connsiteY0" fmla="*/ 0 h 655406"/>
                <a:gd name="connsiteX1" fmla="*/ 1471159 w 1472412"/>
                <a:gd name="connsiteY1" fmla="*/ 631762 h 655406"/>
                <a:gd name="connsiteX2" fmla="*/ 1472412 w 1472412"/>
                <a:gd name="connsiteY2" fmla="*/ 655406 h 655406"/>
                <a:gd name="connsiteX3" fmla="*/ 0 w 1472412"/>
                <a:gd name="connsiteY3" fmla="*/ 655406 h 655406"/>
                <a:gd name="connsiteX4" fmla="*/ 1253 w 1472412"/>
                <a:gd name="connsiteY4" fmla="*/ 631762 h 655406"/>
                <a:gd name="connsiteX5" fmla="*/ 736206 w 1472412"/>
                <a:gd name="connsiteY5" fmla="*/ 0 h 655406"/>
                <a:gd name="connsiteX0" fmla="*/ 736206 w 1471159"/>
                <a:gd name="connsiteY0" fmla="*/ 0 h 909847"/>
                <a:gd name="connsiteX1" fmla="*/ 1471159 w 1471159"/>
                <a:gd name="connsiteY1" fmla="*/ 631762 h 909847"/>
                <a:gd name="connsiteX2" fmla="*/ 987382 w 1471159"/>
                <a:gd name="connsiteY2" fmla="*/ 909847 h 909847"/>
                <a:gd name="connsiteX3" fmla="*/ 0 w 1471159"/>
                <a:gd name="connsiteY3" fmla="*/ 655406 h 909847"/>
                <a:gd name="connsiteX4" fmla="*/ 1253 w 1471159"/>
                <a:gd name="connsiteY4" fmla="*/ 631762 h 909847"/>
                <a:gd name="connsiteX5" fmla="*/ 736206 w 1471159"/>
                <a:gd name="connsiteY5" fmla="*/ 0 h 909847"/>
                <a:gd name="connsiteX0" fmla="*/ 1471159 w 1562599"/>
                <a:gd name="connsiteY0" fmla="*/ 631762 h 909847"/>
                <a:gd name="connsiteX1" fmla="*/ 987382 w 1562599"/>
                <a:gd name="connsiteY1" fmla="*/ 909847 h 909847"/>
                <a:gd name="connsiteX2" fmla="*/ 0 w 1562599"/>
                <a:gd name="connsiteY2" fmla="*/ 655406 h 909847"/>
                <a:gd name="connsiteX3" fmla="*/ 1253 w 1562599"/>
                <a:gd name="connsiteY3" fmla="*/ 631762 h 909847"/>
                <a:gd name="connsiteX4" fmla="*/ 736206 w 1562599"/>
                <a:gd name="connsiteY4" fmla="*/ 0 h 909847"/>
                <a:gd name="connsiteX5" fmla="*/ 1562599 w 1562599"/>
                <a:gd name="connsiteY5" fmla="*/ 723202 h 909847"/>
                <a:gd name="connsiteX0" fmla="*/ 1351890 w 1562599"/>
                <a:gd name="connsiteY0" fmla="*/ 1347379 h 1347379"/>
                <a:gd name="connsiteX1" fmla="*/ 987382 w 1562599"/>
                <a:gd name="connsiteY1" fmla="*/ 909847 h 1347379"/>
                <a:gd name="connsiteX2" fmla="*/ 0 w 1562599"/>
                <a:gd name="connsiteY2" fmla="*/ 655406 h 1347379"/>
                <a:gd name="connsiteX3" fmla="*/ 1253 w 1562599"/>
                <a:gd name="connsiteY3" fmla="*/ 631762 h 1347379"/>
                <a:gd name="connsiteX4" fmla="*/ 736206 w 1562599"/>
                <a:gd name="connsiteY4" fmla="*/ 0 h 1347379"/>
                <a:gd name="connsiteX5" fmla="*/ 1562599 w 1562599"/>
                <a:gd name="connsiteY5" fmla="*/ 723202 h 1347379"/>
                <a:gd name="connsiteX0" fmla="*/ 987382 w 1562599"/>
                <a:gd name="connsiteY0" fmla="*/ 909847 h 909847"/>
                <a:gd name="connsiteX1" fmla="*/ 0 w 1562599"/>
                <a:gd name="connsiteY1" fmla="*/ 655406 h 909847"/>
                <a:gd name="connsiteX2" fmla="*/ 1253 w 1562599"/>
                <a:gd name="connsiteY2" fmla="*/ 631762 h 909847"/>
                <a:gd name="connsiteX3" fmla="*/ 736206 w 1562599"/>
                <a:gd name="connsiteY3" fmla="*/ 0 h 909847"/>
                <a:gd name="connsiteX4" fmla="*/ 1562599 w 1562599"/>
                <a:gd name="connsiteY4" fmla="*/ 723202 h 909847"/>
                <a:gd name="connsiteX0" fmla="*/ 1047091 w 1622308"/>
                <a:gd name="connsiteY0" fmla="*/ 911984 h 911984"/>
                <a:gd name="connsiteX1" fmla="*/ 59709 w 1622308"/>
                <a:gd name="connsiteY1" fmla="*/ 657543 h 911984"/>
                <a:gd name="connsiteX2" fmla="*/ 2 w 1622308"/>
                <a:gd name="connsiteY2" fmla="*/ 562779 h 911984"/>
                <a:gd name="connsiteX3" fmla="*/ 795915 w 1622308"/>
                <a:gd name="connsiteY3" fmla="*/ 2137 h 911984"/>
                <a:gd name="connsiteX4" fmla="*/ 1622308 w 1622308"/>
                <a:gd name="connsiteY4" fmla="*/ 725339 h 911984"/>
                <a:gd name="connsiteX0" fmla="*/ 1047090 w 1622307"/>
                <a:gd name="connsiteY0" fmla="*/ 911984 h 1013143"/>
                <a:gd name="connsiteX1" fmla="*/ 186708 w 1622307"/>
                <a:gd name="connsiteY1" fmla="*/ 1013143 h 1013143"/>
                <a:gd name="connsiteX2" fmla="*/ 1 w 1622307"/>
                <a:gd name="connsiteY2" fmla="*/ 562779 h 1013143"/>
                <a:gd name="connsiteX3" fmla="*/ 795914 w 1622307"/>
                <a:gd name="connsiteY3" fmla="*/ 2137 h 1013143"/>
                <a:gd name="connsiteX4" fmla="*/ 1622307 w 1622307"/>
                <a:gd name="connsiteY4" fmla="*/ 725339 h 1013143"/>
                <a:gd name="connsiteX0" fmla="*/ 1047090 w 1622307"/>
                <a:gd name="connsiteY0" fmla="*/ 911984 h 1060725"/>
                <a:gd name="connsiteX1" fmla="*/ 186708 w 1622307"/>
                <a:gd name="connsiteY1" fmla="*/ 1013143 h 1060725"/>
                <a:gd name="connsiteX2" fmla="*/ 1 w 1622307"/>
                <a:gd name="connsiteY2" fmla="*/ 562779 h 1060725"/>
                <a:gd name="connsiteX3" fmla="*/ 795914 w 1622307"/>
                <a:gd name="connsiteY3" fmla="*/ 2137 h 1060725"/>
                <a:gd name="connsiteX4" fmla="*/ 1622307 w 1622307"/>
                <a:gd name="connsiteY4" fmla="*/ 725339 h 1060725"/>
                <a:gd name="connsiteX0" fmla="*/ 1201975 w 1777192"/>
                <a:gd name="connsiteY0" fmla="*/ 937966 h 1086707"/>
                <a:gd name="connsiteX1" fmla="*/ 341593 w 1777192"/>
                <a:gd name="connsiteY1" fmla="*/ 1039125 h 1086707"/>
                <a:gd name="connsiteX2" fmla="*/ 0 w 1777192"/>
                <a:gd name="connsiteY2" fmla="*/ 348915 h 1086707"/>
                <a:gd name="connsiteX3" fmla="*/ 950799 w 1777192"/>
                <a:gd name="connsiteY3" fmla="*/ 28119 h 1086707"/>
                <a:gd name="connsiteX4" fmla="*/ 1777192 w 1777192"/>
                <a:gd name="connsiteY4" fmla="*/ 751321 h 1086707"/>
                <a:gd name="connsiteX0" fmla="*/ 1827008 w 2402225"/>
                <a:gd name="connsiteY0" fmla="*/ 937966 h 940336"/>
                <a:gd name="connsiteX1" fmla="*/ 1 w 2402225"/>
                <a:gd name="connsiteY1" fmla="*/ 497747 h 940336"/>
                <a:gd name="connsiteX2" fmla="*/ 625033 w 2402225"/>
                <a:gd name="connsiteY2" fmla="*/ 348915 h 940336"/>
                <a:gd name="connsiteX3" fmla="*/ 1575832 w 2402225"/>
                <a:gd name="connsiteY3" fmla="*/ 28119 h 940336"/>
                <a:gd name="connsiteX4" fmla="*/ 2402225 w 2402225"/>
                <a:gd name="connsiteY4" fmla="*/ 751321 h 940336"/>
                <a:gd name="connsiteX0" fmla="*/ 1827006 w 2402223"/>
                <a:gd name="connsiteY0" fmla="*/ 925011 h 927381"/>
                <a:gd name="connsiteX1" fmla="*/ -1 w 2402223"/>
                <a:gd name="connsiteY1" fmla="*/ 484792 h 927381"/>
                <a:gd name="connsiteX2" fmla="*/ 625031 w 2402223"/>
                <a:gd name="connsiteY2" fmla="*/ 335960 h 927381"/>
                <a:gd name="connsiteX3" fmla="*/ 1575830 w 2402223"/>
                <a:gd name="connsiteY3" fmla="*/ 15164 h 927381"/>
                <a:gd name="connsiteX4" fmla="*/ 2402223 w 2402223"/>
                <a:gd name="connsiteY4" fmla="*/ 738366 h 927381"/>
                <a:gd name="connsiteX0" fmla="*/ 1827008 w 2402225"/>
                <a:gd name="connsiteY0" fmla="*/ 712687 h 715057"/>
                <a:gd name="connsiteX1" fmla="*/ 1 w 2402225"/>
                <a:gd name="connsiteY1" fmla="*/ 272468 h 715057"/>
                <a:gd name="connsiteX2" fmla="*/ 625033 w 2402225"/>
                <a:gd name="connsiteY2" fmla="*/ 123636 h 715057"/>
                <a:gd name="connsiteX3" fmla="*/ 1731298 w 2402225"/>
                <a:gd name="connsiteY3" fmla="*/ 102145 h 715057"/>
                <a:gd name="connsiteX4" fmla="*/ 2402225 w 2402225"/>
                <a:gd name="connsiteY4" fmla="*/ 526042 h 715057"/>
                <a:gd name="connsiteX0" fmla="*/ 1830422 w 2405639"/>
                <a:gd name="connsiteY0" fmla="*/ 712687 h 714707"/>
                <a:gd name="connsiteX1" fmla="*/ 3415 w 2405639"/>
                <a:gd name="connsiteY1" fmla="*/ 272468 h 714707"/>
                <a:gd name="connsiteX2" fmla="*/ 628447 w 2405639"/>
                <a:gd name="connsiteY2" fmla="*/ 123636 h 714707"/>
                <a:gd name="connsiteX3" fmla="*/ 1734712 w 2405639"/>
                <a:gd name="connsiteY3" fmla="*/ 102145 h 714707"/>
                <a:gd name="connsiteX4" fmla="*/ 2405639 w 2405639"/>
                <a:gd name="connsiteY4" fmla="*/ 526042 h 714707"/>
                <a:gd name="connsiteX0" fmla="*/ 1201976 w 1777193"/>
                <a:gd name="connsiteY0" fmla="*/ 712687 h 712687"/>
                <a:gd name="connsiteX1" fmla="*/ 1 w 1777193"/>
                <a:gd name="connsiteY1" fmla="*/ 123636 h 712687"/>
                <a:gd name="connsiteX2" fmla="*/ 1106266 w 1777193"/>
                <a:gd name="connsiteY2" fmla="*/ 102145 h 712687"/>
                <a:gd name="connsiteX3" fmla="*/ 1777193 w 1777193"/>
                <a:gd name="connsiteY3" fmla="*/ 526042 h 712687"/>
                <a:gd name="connsiteX0" fmla="*/ 37473 w 2635449"/>
                <a:gd name="connsiteY0" fmla="*/ 105966 h 526042"/>
                <a:gd name="connsiteX1" fmla="*/ 858257 w 2635449"/>
                <a:gd name="connsiteY1" fmla="*/ 123636 h 526042"/>
                <a:gd name="connsiteX2" fmla="*/ 1964522 w 2635449"/>
                <a:gd name="connsiteY2" fmla="*/ 102145 h 526042"/>
                <a:gd name="connsiteX3" fmla="*/ 2635449 w 2635449"/>
                <a:gd name="connsiteY3" fmla="*/ 526042 h 526042"/>
                <a:gd name="connsiteX0" fmla="*/ 0 w 2597976"/>
                <a:gd name="connsiteY0" fmla="*/ 105966 h 526042"/>
                <a:gd name="connsiteX1" fmla="*/ 820784 w 2597976"/>
                <a:gd name="connsiteY1" fmla="*/ 123636 h 526042"/>
                <a:gd name="connsiteX2" fmla="*/ 1927049 w 2597976"/>
                <a:gd name="connsiteY2" fmla="*/ 102145 h 526042"/>
                <a:gd name="connsiteX3" fmla="*/ 2597976 w 2597976"/>
                <a:gd name="connsiteY3" fmla="*/ 526042 h 526042"/>
                <a:gd name="connsiteX0" fmla="*/ 0 w 2743407"/>
                <a:gd name="connsiteY0" fmla="*/ 272761 h 526042"/>
                <a:gd name="connsiteX1" fmla="*/ 966215 w 2743407"/>
                <a:gd name="connsiteY1" fmla="*/ 123636 h 526042"/>
                <a:gd name="connsiteX2" fmla="*/ 2072480 w 2743407"/>
                <a:gd name="connsiteY2" fmla="*/ 102145 h 526042"/>
                <a:gd name="connsiteX3" fmla="*/ 2743407 w 2743407"/>
                <a:gd name="connsiteY3" fmla="*/ 526042 h 526042"/>
                <a:gd name="connsiteX0" fmla="*/ 0 w 2743407"/>
                <a:gd name="connsiteY0" fmla="*/ 272761 h 526042"/>
                <a:gd name="connsiteX1" fmla="*/ 966215 w 2743407"/>
                <a:gd name="connsiteY1" fmla="*/ 123636 h 526042"/>
                <a:gd name="connsiteX2" fmla="*/ 2072480 w 2743407"/>
                <a:gd name="connsiteY2" fmla="*/ 102145 h 526042"/>
                <a:gd name="connsiteX3" fmla="*/ 2743407 w 2743407"/>
                <a:gd name="connsiteY3" fmla="*/ 526042 h 526042"/>
                <a:gd name="connsiteX0" fmla="*/ 0 w 2743407"/>
                <a:gd name="connsiteY0" fmla="*/ 256695 h 509976"/>
                <a:gd name="connsiteX1" fmla="*/ 966215 w 2743407"/>
                <a:gd name="connsiteY1" fmla="*/ 107570 h 509976"/>
                <a:gd name="connsiteX2" fmla="*/ 2072480 w 2743407"/>
                <a:gd name="connsiteY2" fmla="*/ 86079 h 509976"/>
                <a:gd name="connsiteX3" fmla="*/ 2743407 w 2743407"/>
                <a:gd name="connsiteY3" fmla="*/ 509976 h 509976"/>
                <a:gd name="connsiteX0" fmla="*/ 0 w 2743407"/>
                <a:gd name="connsiteY0" fmla="*/ 308731 h 562012"/>
                <a:gd name="connsiteX1" fmla="*/ 966215 w 2743407"/>
                <a:gd name="connsiteY1" fmla="*/ 159606 h 562012"/>
                <a:gd name="connsiteX2" fmla="*/ 2072480 w 2743407"/>
                <a:gd name="connsiteY2" fmla="*/ 138115 h 562012"/>
                <a:gd name="connsiteX3" fmla="*/ 2743407 w 2743407"/>
                <a:gd name="connsiteY3" fmla="*/ 562012 h 562012"/>
                <a:gd name="connsiteX0" fmla="*/ 0 w 2743407"/>
                <a:gd name="connsiteY0" fmla="*/ 308731 h 562012"/>
                <a:gd name="connsiteX1" fmla="*/ 966215 w 2743407"/>
                <a:gd name="connsiteY1" fmla="*/ 159606 h 562012"/>
                <a:gd name="connsiteX2" fmla="*/ 2072480 w 2743407"/>
                <a:gd name="connsiteY2" fmla="*/ 138115 h 562012"/>
                <a:gd name="connsiteX3" fmla="*/ 2743407 w 2743407"/>
                <a:gd name="connsiteY3" fmla="*/ 562012 h 562012"/>
                <a:gd name="connsiteX0" fmla="*/ 0 w 2861191"/>
                <a:gd name="connsiteY0" fmla="*/ 244151 h 244151"/>
                <a:gd name="connsiteX1" fmla="*/ 966215 w 2861191"/>
                <a:gd name="connsiteY1" fmla="*/ 95026 h 244151"/>
                <a:gd name="connsiteX2" fmla="*/ 2072480 w 2861191"/>
                <a:gd name="connsiteY2" fmla="*/ 73535 h 244151"/>
                <a:gd name="connsiteX3" fmla="*/ 2861191 w 2861191"/>
                <a:gd name="connsiteY3" fmla="*/ 243505 h 244151"/>
                <a:gd name="connsiteX0" fmla="*/ 0 w 2861191"/>
                <a:gd name="connsiteY0" fmla="*/ 244151 h 244151"/>
                <a:gd name="connsiteX1" fmla="*/ 966215 w 2861191"/>
                <a:gd name="connsiteY1" fmla="*/ 95026 h 244151"/>
                <a:gd name="connsiteX2" fmla="*/ 2072480 w 2861191"/>
                <a:gd name="connsiteY2" fmla="*/ 73535 h 244151"/>
                <a:gd name="connsiteX3" fmla="*/ 2861191 w 2861191"/>
                <a:gd name="connsiteY3" fmla="*/ 243505 h 244151"/>
                <a:gd name="connsiteX0" fmla="*/ 0 w 2861191"/>
                <a:gd name="connsiteY0" fmla="*/ 262449 h 262449"/>
                <a:gd name="connsiteX1" fmla="*/ 966215 w 2861191"/>
                <a:gd name="connsiteY1" fmla="*/ 113324 h 262449"/>
                <a:gd name="connsiteX2" fmla="*/ 1817083 w 2861191"/>
                <a:gd name="connsiteY2" fmla="*/ 45083 h 262449"/>
                <a:gd name="connsiteX3" fmla="*/ 2861191 w 2861191"/>
                <a:gd name="connsiteY3" fmla="*/ 261803 h 262449"/>
                <a:gd name="connsiteX0" fmla="*/ 0 w 2861191"/>
                <a:gd name="connsiteY0" fmla="*/ 249816 h 249816"/>
                <a:gd name="connsiteX1" fmla="*/ 966215 w 2861191"/>
                <a:gd name="connsiteY1" fmla="*/ 100691 h 249816"/>
                <a:gd name="connsiteX2" fmla="*/ 1817083 w 2861191"/>
                <a:gd name="connsiteY2" fmla="*/ 32450 h 249816"/>
                <a:gd name="connsiteX3" fmla="*/ 2861191 w 2861191"/>
                <a:gd name="connsiteY3" fmla="*/ 249170 h 249816"/>
                <a:gd name="connsiteX0" fmla="*/ 0 w 3019556"/>
                <a:gd name="connsiteY0" fmla="*/ 370325 h 370325"/>
                <a:gd name="connsiteX1" fmla="*/ 966215 w 3019556"/>
                <a:gd name="connsiteY1" fmla="*/ 221200 h 370325"/>
                <a:gd name="connsiteX2" fmla="*/ 1817083 w 3019556"/>
                <a:gd name="connsiteY2" fmla="*/ 152959 h 370325"/>
                <a:gd name="connsiteX3" fmla="*/ 3019555 w 3019556"/>
                <a:gd name="connsiteY3" fmla="*/ 119502 h 370325"/>
                <a:gd name="connsiteX0" fmla="*/ -1 w 3082328"/>
                <a:gd name="connsiteY0" fmla="*/ 345395 h 345395"/>
                <a:gd name="connsiteX1" fmla="*/ 1028988 w 3082328"/>
                <a:gd name="connsiteY1" fmla="*/ 221200 h 345395"/>
                <a:gd name="connsiteX2" fmla="*/ 1879856 w 3082328"/>
                <a:gd name="connsiteY2" fmla="*/ 152959 h 345395"/>
                <a:gd name="connsiteX3" fmla="*/ 3082328 w 3082328"/>
                <a:gd name="connsiteY3" fmla="*/ 119502 h 345395"/>
                <a:gd name="connsiteX0" fmla="*/ 1 w 3082330"/>
                <a:gd name="connsiteY0" fmla="*/ 345395 h 345395"/>
                <a:gd name="connsiteX1" fmla="*/ 1028990 w 3082330"/>
                <a:gd name="connsiteY1" fmla="*/ 221200 h 345395"/>
                <a:gd name="connsiteX2" fmla="*/ 1879858 w 3082330"/>
                <a:gd name="connsiteY2" fmla="*/ 152959 h 345395"/>
                <a:gd name="connsiteX3" fmla="*/ 3082330 w 3082330"/>
                <a:gd name="connsiteY3" fmla="*/ 119502 h 345395"/>
                <a:gd name="connsiteX0" fmla="*/ -1 w 3082328"/>
                <a:gd name="connsiteY0" fmla="*/ 345831 h 345831"/>
                <a:gd name="connsiteX1" fmla="*/ 1132874 w 3082328"/>
                <a:gd name="connsiteY1" fmla="*/ 234254 h 345831"/>
                <a:gd name="connsiteX2" fmla="*/ 1879856 w 3082328"/>
                <a:gd name="connsiteY2" fmla="*/ 153395 h 345831"/>
                <a:gd name="connsiteX3" fmla="*/ 3082328 w 3082328"/>
                <a:gd name="connsiteY3" fmla="*/ 119938 h 345831"/>
                <a:gd name="connsiteX0" fmla="*/ 1 w 3082330"/>
                <a:gd name="connsiteY0" fmla="*/ 345831 h 345831"/>
                <a:gd name="connsiteX1" fmla="*/ 1132876 w 3082330"/>
                <a:gd name="connsiteY1" fmla="*/ 234254 h 345831"/>
                <a:gd name="connsiteX2" fmla="*/ 1879858 w 3082330"/>
                <a:gd name="connsiteY2" fmla="*/ 153395 h 345831"/>
                <a:gd name="connsiteX3" fmla="*/ 3082330 w 3082330"/>
                <a:gd name="connsiteY3" fmla="*/ 119938 h 345831"/>
                <a:gd name="connsiteX0" fmla="*/ -1 w 3082328"/>
                <a:gd name="connsiteY0" fmla="*/ 345831 h 345831"/>
                <a:gd name="connsiteX1" fmla="*/ 1132874 w 3082328"/>
                <a:gd name="connsiteY1" fmla="*/ 234254 h 345831"/>
                <a:gd name="connsiteX2" fmla="*/ 1879856 w 3082328"/>
                <a:gd name="connsiteY2" fmla="*/ 153395 h 345831"/>
                <a:gd name="connsiteX3" fmla="*/ 3082328 w 3082328"/>
                <a:gd name="connsiteY3" fmla="*/ 119938 h 345831"/>
                <a:gd name="connsiteX0" fmla="*/ 1 w 3082330"/>
                <a:gd name="connsiteY0" fmla="*/ 345831 h 345831"/>
                <a:gd name="connsiteX1" fmla="*/ 1132876 w 3082330"/>
                <a:gd name="connsiteY1" fmla="*/ 234254 h 345831"/>
                <a:gd name="connsiteX2" fmla="*/ 1879858 w 3082330"/>
                <a:gd name="connsiteY2" fmla="*/ 153395 h 345831"/>
                <a:gd name="connsiteX3" fmla="*/ 3082330 w 3082330"/>
                <a:gd name="connsiteY3" fmla="*/ 119938 h 345831"/>
                <a:gd name="connsiteX0" fmla="*/ -1 w 3082328"/>
                <a:gd name="connsiteY0" fmla="*/ 345831 h 345831"/>
                <a:gd name="connsiteX1" fmla="*/ 1132874 w 3082328"/>
                <a:gd name="connsiteY1" fmla="*/ 234254 h 345831"/>
                <a:gd name="connsiteX2" fmla="*/ 1879856 w 3082328"/>
                <a:gd name="connsiteY2" fmla="*/ 153395 h 345831"/>
                <a:gd name="connsiteX3" fmla="*/ 3082328 w 3082328"/>
                <a:gd name="connsiteY3" fmla="*/ 119938 h 345831"/>
                <a:gd name="connsiteX0" fmla="*/ 1 w 3082330"/>
                <a:gd name="connsiteY0" fmla="*/ 347598 h 347598"/>
                <a:gd name="connsiteX1" fmla="*/ 1132876 w 3082330"/>
                <a:gd name="connsiteY1" fmla="*/ 236021 h 347598"/>
                <a:gd name="connsiteX2" fmla="*/ 2182832 w 3082330"/>
                <a:gd name="connsiteY2" fmla="*/ 147910 h 347598"/>
                <a:gd name="connsiteX3" fmla="*/ 3082330 w 3082330"/>
                <a:gd name="connsiteY3" fmla="*/ 121705 h 347598"/>
                <a:gd name="connsiteX0" fmla="*/ -1 w 3082328"/>
                <a:gd name="connsiteY0" fmla="*/ 347598 h 347598"/>
                <a:gd name="connsiteX1" fmla="*/ 1132874 w 3082328"/>
                <a:gd name="connsiteY1" fmla="*/ 236021 h 347598"/>
                <a:gd name="connsiteX2" fmla="*/ 2182830 w 3082328"/>
                <a:gd name="connsiteY2" fmla="*/ 147910 h 347598"/>
                <a:gd name="connsiteX3" fmla="*/ 3082328 w 3082328"/>
                <a:gd name="connsiteY3" fmla="*/ 121705 h 347598"/>
                <a:gd name="connsiteX0" fmla="*/ 1 w 3082330"/>
                <a:gd name="connsiteY0" fmla="*/ 369482 h 369482"/>
                <a:gd name="connsiteX1" fmla="*/ 1132876 w 3082330"/>
                <a:gd name="connsiteY1" fmla="*/ 257905 h 369482"/>
                <a:gd name="connsiteX2" fmla="*/ 1943651 w 3082330"/>
                <a:gd name="connsiteY2" fmla="*/ 94335 h 369482"/>
                <a:gd name="connsiteX3" fmla="*/ 3082330 w 3082330"/>
                <a:gd name="connsiteY3" fmla="*/ 143589 h 369482"/>
                <a:gd name="connsiteX0" fmla="*/ -1 w 3082328"/>
                <a:gd name="connsiteY0" fmla="*/ 379964 h 379964"/>
                <a:gd name="connsiteX1" fmla="*/ 1132874 w 3082328"/>
                <a:gd name="connsiteY1" fmla="*/ 268387 h 379964"/>
                <a:gd name="connsiteX2" fmla="*/ 1943649 w 3082328"/>
                <a:gd name="connsiteY2" fmla="*/ 104817 h 379964"/>
                <a:gd name="connsiteX3" fmla="*/ 3082328 w 3082328"/>
                <a:gd name="connsiteY3" fmla="*/ 154071 h 379964"/>
                <a:gd name="connsiteX0" fmla="*/ 1 w 3082330"/>
                <a:gd name="connsiteY0" fmla="*/ 405751 h 405751"/>
                <a:gd name="connsiteX1" fmla="*/ 1132876 w 3082330"/>
                <a:gd name="connsiteY1" fmla="*/ 294174 h 405751"/>
                <a:gd name="connsiteX2" fmla="*/ 1943651 w 3082330"/>
                <a:gd name="connsiteY2" fmla="*/ 130604 h 405751"/>
                <a:gd name="connsiteX3" fmla="*/ 3082330 w 3082330"/>
                <a:gd name="connsiteY3" fmla="*/ 179858 h 405751"/>
                <a:gd name="connsiteX0" fmla="*/ -1 w 3082328"/>
                <a:gd name="connsiteY0" fmla="*/ 371964 h 371964"/>
                <a:gd name="connsiteX1" fmla="*/ 1103150 w 3082328"/>
                <a:gd name="connsiteY1" fmla="*/ 313019 h 371964"/>
                <a:gd name="connsiteX2" fmla="*/ 1943649 w 3082328"/>
                <a:gd name="connsiteY2" fmla="*/ 96817 h 371964"/>
                <a:gd name="connsiteX3" fmla="*/ 3082328 w 3082328"/>
                <a:gd name="connsiteY3" fmla="*/ 146071 h 371964"/>
                <a:gd name="connsiteX0" fmla="*/ 1 w 3082330"/>
                <a:gd name="connsiteY0" fmla="*/ 385780 h 385780"/>
                <a:gd name="connsiteX1" fmla="*/ 1103152 w 3082330"/>
                <a:gd name="connsiteY1" fmla="*/ 326835 h 385780"/>
                <a:gd name="connsiteX2" fmla="*/ 1943651 w 3082330"/>
                <a:gd name="connsiteY2" fmla="*/ 110633 h 385780"/>
                <a:gd name="connsiteX3" fmla="*/ 3082330 w 3082330"/>
                <a:gd name="connsiteY3" fmla="*/ 159887 h 385780"/>
                <a:gd name="connsiteX0" fmla="*/ -1 w 3082328"/>
                <a:gd name="connsiteY0" fmla="*/ 369550 h 369550"/>
                <a:gd name="connsiteX1" fmla="*/ 1103150 w 3082328"/>
                <a:gd name="connsiteY1" fmla="*/ 310605 h 369550"/>
                <a:gd name="connsiteX2" fmla="*/ 1943649 w 3082328"/>
                <a:gd name="connsiteY2" fmla="*/ 94403 h 369550"/>
                <a:gd name="connsiteX3" fmla="*/ 3082328 w 3082328"/>
                <a:gd name="connsiteY3" fmla="*/ 143657 h 369550"/>
                <a:gd name="connsiteX0" fmla="*/ 1 w 3082330"/>
                <a:gd name="connsiteY0" fmla="*/ 319556 h 319556"/>
                <a:gd name="connsiteX1" fmla="*/ 1103152 w 3082330"/>
                <a:gd name="connsiteY1" fmla="*/ 260611 h 319556"/>
                <a:gd name="connsiteX2" fmla="*/ 1943651 w 3082330"/>
                <a:gd name="connsiteY2" fmla="*/ 44409 h 319556"/>
                <a:gd name="connsiteX3" fmla="*/ 3082330 w 3082330"/>
                <a:gd name="connsiteY3" fmla="*/ 93663 h 319556"/>
                <a:gd name="connsiteX0" fmla="*/ 1 w 3082330"/>
                <a:gd name="connsiteY0" fmla="*/ 225893 h 225893"/>
                <a:gd name="connsiteX1" fmla="*/ 1103152 w 3082330"/>
                <a:gd name="connsiteY1" fmla="*/ 166948 h 225893"/>
                <a:gd name="connsiteX2" fmla="*/ 3082330 w 3082330"/>
                <a:gd name="connsiteY2" fmla="*/ 0 h 225893"/>
                <a:gd name="connsiteX0" fmla="*/ 1 w 3082330"/>
                <a:gd name="connsiteY0" fmla="*/ 337090 h 337090"/>
                <a:gd name="connsiteX1" fmla="*/ 1598886 w 3082330"/>
                <a:gd name="connsiteY1" fmla="*/ 5250 h 337090"/>
                <a:gd name="connsiteX2" fmla="*/ 3082330 w 3082330"/>
                <a:gd name="connsiteY2" fmla="*/ 111197 h 337090"/>
                <a:gd name="connsiteX0" fmla="*/ 1 w 3082330"/>
                <a:gd name="connsiteY0" fmla="*/ 331840 h 331840"/>
                <a:gd name="connsiteX1" fmla="*/ 1598886 w 3082330"/>
                <a:gd name="connsiteY1" fmla="*/ 0 h 331840"/>
                <a:gd name="connsiteX2" fmla="*/ 3082330 w 3082330"/>
                <a:gd name="connsiteY2" fmla="*/ 105947 h 331840"/>
                <a:gd name="connsiteX0" fmla="*/ 1 w 3082330"/>
                <a:gd name="connsiteY0" fmla="*/ 331840 h 331840"/>
                <a:gd name="connsiteX1" fmla="*/ 1598886 w 3082330"/>
                <a:gd name="connsiteY1" fmla="*/ 0 h 331840"/>
                <a:gd name="connsiteX2" fmla="*/ 3082330 w 3082330"/>
                <a:gd name="connsiteY2" fmla="*/ 105947 h 331840"/>
                <a:gd name="connsiteX0" fmla="*/ 1 w 3082330"/>
                <a:gd name="connsiteY0" fmla="*/ 333346 h 333346"/>
                <a:gd name="connsiteX1" fmla="*/ 1160110 w 3082330"/>
                <a:gd name="connsiteY1" fmla="*/ 0 h 333346"/>
                <a:gd name="connsiteX2" fmla="*/ 3082330 w 3082330"/>
                <a:gd name="connsiteY2" fmla="*/ 107453 h 333346"/>
                <a:gd name="connsiteX0" fmla="*/ 1 w 3082330"/>
                <a:gd name="connsiteY0" fmla="*/ 333346 h 333346"/>
                <a:gd name="connsiteX1" fmla="*/ 1160110 w 3082330"/>
                <a:gd name="connsiteY1" fmla="*/ 0 h 333346"/>
                <a:gd name="connsiteX2" fmla="*/ 3082330 w 3082330"/>
                <a:gd name="connsiteY2" fmla="*/ 107453 h 333346"/>
                <a:gd name="connsiteX0" fmla="*/ 1 w 3082330"/>
                <a:gd name="connsiteY0" fmla="*/ 333346 h 333346"/>
                <a:gd name="connsiteX1" fmla="*/ 1160110 w 3082330"/>
                <a:gd name="connsiteY1" fmla="*/ 0 h 333346"/>
                <a:gd name="connsiteX2" fmla="*/ 3082330 w 3082330"/>
                <a:gd name="connsiteY2" fmla="*/ 107453 h 333346"/>
                <a:gd name="connsiteX0" fmla="*/ 1 w 3082330"/>
                <a:gd name="connsiteY0" fmla="*/ 333346 h 333346"/>
                <a:gd name="connsiteX1" fmla="*/ 1160110 w 3082330"/>
                <a:gd name="connsiteY1" fmla="*/ 0 h 333346"/>
                <a:gd name="connsiteX2" fmla="*/ 3082330 w 3082330"/>
                <a:gd name="connsiteY2" fmla="*/ 107453 h 333346"/>
                <a:gd name="connsiteX0" fmla="*/ 1 w 3082330"/>
                <a:gd name="connsiteY0" fmla="*/ 333346 h 333346"/>
                <a:gd name="connsiteX1" fmla="*/ 1160110 w 3082330"/>
                <a:gd name="connsiteY1" fmla="*/ 0 h 333346"/>
                <a:gd name="connsiteX2" fmla="*/ 3082330 w 3082330"/>
                <a:gd name="connsiteY2" fmla="*/ 107453 h 333346"/>
                <a:gd name="connsiteX0" fmla="*/ 1 w 3082330"/>
                <a:gd name="connsiteY0" fmla="*/ 333346 h 333346"/>
                <a:gd name="connsiteX1" fmla="*/ 1160110 w 3082330"/>
                <a:gd name="connsiteY1" fmla="*/ 0 h 333346"/>
                <a:gd name="connsiteX2" fmla="*/ 3082330 w 3082330"/>
                <a:gd name="connsiteY2" fmla="*/ 107453 h 333346"/>
                <a:gd name="connsiteX0" fmla="*/ 1 w 3082330"/>
                <a:gd name="connsiteY0" fmla="*/ 349692 h 349692"/>
                <a:gd name="connsiteX1" fmla="*/ 1160110 w 3082330"/>
                <a:gd name="connsiteY1" fmla="*/ 16346 h 349692"/>
                <a:gd name="connsiteX2" fmla="*/ 3082330 w 3082330"/>
                <a:gd name="connsiteY2" fmla="*/ 123799 h 349692"/>
                <a:gd name="connsiteX0" fmla="*/ 1 w 3082330"/>
                <a:gd name="connsiteY0" fmla="*/ 243918 h 243918"/>
                <a:gd name="connsiteX1" fmla="*/ 1467407 w 3082330"/>
                <a:gd name="connsiteY1" fmla="*/ 205714 h 243918"/>
                <a:gd name="connsiteX2" fmla="*/ 3082330 w 3082330"/>
                <a:gd name="connsiteY2" fmla="*/ 18025 h 243918"/>
                <a:gd name="connsiteX0" fmla="*/ 1 w 3082330"/>
                <a:gd name="connsiteY0" fmla="*/ 246700 h 246700"/>
                <a:gd name="connsiteX1" fmla="*/ 1467407 w 3082330"/>
                <a:gd name="connsiteY1" fmla="*/ 208496 h 246700"/>
                <a:gd name="connsiteX2" fmla="*/ 3082330 w 3082330"/>
                <a:gd name="connsiteY2" fmla="*/ 20807 h 246700"/>
                <a:gd name="connsiteX0" fmla="*/ 1 w 3082330"/>
                <a:gd name="connsiteY0" fmla="*/ 225893 h 225893"/>
                <a:gd name="connsiteX1" fmla="*/ 1467407 w 3082330"/>
                <a:gd name="connsiteY1" fmla="*/ 187689 h 225893"/>
                <a:gd name="connsiteX2" fmla="*/ 3082330 w 3082330"/>
                <a:gd name="connsiteY2" fmla="*/ 0 h 225893"/>
                <a:gd name="connsiteX0" fmla="*/ 1 w 3082330"/>
                <a:gd name="connsiteY0" fmla="*/ 225893 h 225893"/>
                <a:gd name="connsiteX1" fmla="*/ 1467407 w 3082330"/>
                <a:gd name="connsiteY1" fmla="*/ 187689 h 225893"/>
                <a:gd name="connsiteX2" fmla="*/ 3082330 w 3082330"/>
                <a:gd name="connsiteY2" fmla="*/ 0 h 22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2330" h="225893">
                  <a:moveTo>
                    <a:pt x="1" y="225893"/>
                  </a:moveTo>
                  <a:cubicBezTo>
                    <a:pt x="968834" y="53324"/>
                    <a:pt x="972849" y="136765"/>
                    <a:pt x="1467407" y="187689"/>
                  </a:cubicBezTo>
                  <a:cubicBezTo>
                    <a:pt x="2309678" y="270592"/>
                    <a:pt x="2038075" y="34808"/>
                    <a:pt x="3082330" y="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0CCA7BD-51D8-C8B7-D15A-E11F876147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372" y="2445215"/>
              <a:ext cx="471656" cy="52965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50DB6141-78BC-C0F5-36BF-210F65B4A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623" y="2525084"/>
              <a:ext cx="513142" cy="5805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68DE0E5-A274-DE9B-5562-83C94E9765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172" y="2624684"/>
              <a:ext cx="545745" cy="61015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4A3963A-ECA4-0090-C9C0-148E67E78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073" y="2784817"/>
              <a:ext cx="528747" cy="57843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43CCF6A-C0DF-AF0F-9A7D-76736FDAB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334" y="2937967"/>
              <a:ext cx="498643" cy="55870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111948F0-2B37-5C58-D5EC-C8D7811BC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30" y="3062248"/>
              <a:ext cx="510734" cy="56582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2F6E939-520E-38F9-FB7A-06A0AC3D4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214" y="3144016"/>
              <a:ext cx="522222" cy="59064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646EB688-F126-1EE8-1648-55B00A7AE3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777" y="3238661"/>
              <a:ext cx="551477" cy="60424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23AB419-2814-28D2-6173-3E7EAEBF6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371" y="3289335"/>
              <a:ext cx="623305" cy="69094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DBD7FD9F-B873-84D0-2DBA-A08D42DE9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374" y="3333970"/>
              <a:ext cx="691105" cy="76948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77A4699C-8CCC-6563-B0EE-0118CBE7F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3238" y="3424834"/>
              <a:ext cx="650592" cy="71536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AAA90CC-6508-2904-FF68-930D920DF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6977" y="3503993"/>
              <a:ext cx="570523" cy="65021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A447D608-55B6-D05F-6591-B17C9CF69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593" y="3578382"/>
              <a:ext cx="497021" cy="56563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A1105E95-241E-7809-BBB0-C522EC829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3583" y="3666763"/>
              <a:ext cx="408986" cy="47849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DEF54A34-368C-99C7-6B8A-BDF1BDEEC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92" y="3749617"/>
              <a:ext cx="343384" cy="40519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CA572624-6C29-DEB9-A04A-0B5706E0F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0948" y="3842904"/>
              <a:ext cx="258145" cy="31066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36834DB-885A-5782-7A49-38935F72E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242" y="3970535"/>
              <a:ext cx="157511" cy="17611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978CED60-1319-9EF4-F4DC-1C55BA4D1F59}"/>
                </a:ext>
              </a:extLst>
            </p:cNvPr>
            <p:cNvCxnSpPr>
              <a:cxnSpLocks/>
            </p:cNvCxnSpPr>
            <p:nvPr/>
          </p:nvCxnSpPr>
          <p:spPr>
            <a:xfrm>
              <a:off x="3104063" y="3074033"/>
              <a:ext cx="286837" cy="618492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448736D9-0C5E-8C16-853A-4BEA3342EE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6741" y="3210123"/>
              <a:ext cx="270616" cy="595798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A40792EA-915E-BE15-3EA4-5E5D62870084}"/>
                </a:ext>
              </a:extLst>
            </p:cNvPr>
            <p:cNvCxnSpPr>
              <a:cxnSpLocks/>
            </p:cNvCxnSpPr>
            <p:nvPr/>
          </p:nvCxnSpPr>
          <p:spPr>
            <a:xfrm>
              <a:off x="3076741" y="3419876"/>
              <a:ext cx="223462" cy="494045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0B6C7072-67CE-8421-57D5-DF87007CD12B}"/>
                </a:ext>
              </a:extLst>
            </p:cNvPr>
            <p:cNvCxnSpPr>
              <a:cxnSpLocks/>
            </p:cNvCxnSpPr>
            <p:nvPr/>
          </p:nvCxnSpPr>
          <p:spPr>
            <a:xfrm>
              <a:off x="3031411" y="3533272"/>
              <a:ext cx="219989" cy="480395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7E7E4A3D-65FA-EBDE-E725-4F5900F066C3}"/>
                </a:ext>
              </a:extLst>
            </p:cNvPr>
            <p:cNvCxnSpPr>
              <a:cxnSpLocks/>
            </p:cNvCxnSpPr>
            <p:nvPr/>
          </p:nvCxnSpPr>
          <p:spPr>
            <a:xfrm>
              <a:off x="2978267" y="3619674"/>
              <a:ext cx="228597" cy="499348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A7B21F09-634D-B135-5429-F35136A68B6A}"/>
                </a:ext>
              </a:extLst>
            </p:cNvPr>
            <p:cNvCxnSpPr>
              <a:cxnSpLocks/>
            </p:cNvCxnSpPr>
            <p:nvPr/>
          </p:nvCxnSpPr>
          <p:spPr>
            <a:xfrm>
              <a:off x="2901821" y="3679864"/>
              <a:ext cx="207050" cy="450575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516FF289-07FC-966C-02BB-3A319596F3D0}"/>
                </a:ext>
              </a:extLst>
            </p:cNvPr>
            <p:cNvCxnSpPr>
              <a:cxnSpLocks/>
            </p:cNvCxnSpPr>
            <p:nvPr/>
          </p:nvCxnSpPr>
          <p:spPr>
            <a:xfrm>
              <a:off x="2837836" y="3734659"/>
              <a:ext cx="179141" cy="39578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D6157EA2-E672-3028-D5CF-78E2285C7703}"/>
                </a:ext>
              </a:extLst>
            </p:cNvPr>
            <p:cNvCxnSpPr>
              <a:cxnSpLocks/>
            </p:cNvCxnSpPr>
            <p:nvPr/>
          </p:nvCxnSpPr>
          <p:spPr>
            <a:xfrm>
              <a:off x="2774165" y="3805921"/>
              <a:ext cx="151417" cy="324518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E0228723-2678-3699-39CF-5B950A5A1965}"/>
                </a:ext>
              </a:extLst>
            </p:cNvPr>
            <p:cNvCxnSpPr>
              <a:cxnSpLocks/>
            </p:cNvCxnSpPr>
            <p:nvPr/>
          </p:nvCxnSpPr>
          <p:spPr>
            <a:xfrm>
              <a:off x="2719488" y="3905151"/>
              <a:ext cx="94710" cy="222018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C4FF6929-1725-828F-CCF3-6BB22698F1E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691007" y="4018898"/>
              <a:ext cx="54000" cy="11705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A4E7A1E5-E19A-C83D-D7D5-8FE924C1A3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87" y="1934709"/>
              <a:ext cx="1246011" cy="268959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093E498F-712E-40BF-1EF7-3117674F0A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8534" y="2047133"/>
              <a:ext cx="1424309" cy="305831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E9C7A52C-B921-A033-261E-28FEAED043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1830" y="2157569"/>
              <a:ext cx="1583836" cy="345372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A6FC5F1B-02BF-1543-6411-A249EC4FAB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6169" y="2271351"/>
              <a:ext cx="1749177" cy="38053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8EA7F20C-DC1F-C3F1-B652-807E00B9C5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278" y="2387214"/>
              <a:ext cx="1915141" cy="414648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F04D201-1FE8-2335-1ADB-F09ADBD4D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80155" y="2574560"/>
              <a:ext cx="1761250" cy="382029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8714D292-B7A0-9AB9-5304-8DC252B89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4384" y="2731148"/>
              <a:ext cx="1664108" cy="366357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E25C4781-1D4D-91C9-F06B-578CDF88B5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04893" y="2881125"/>
              <a:ext cx="1648565" cy="3512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306850EF-8940-58C4-2C01-4065DD8B4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6436" y="3025034"/>
              <a:ext cx="1624095" cy="34758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8C725A83-FA6C-F38A-0B7A-84707DF5E4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4878" y="3172663"/>
              <a:ext cx="1515726" cy="336622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EE095DDA-9364-68CF-BA5D-896110EA87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68383" y="3373256"/>
              <a:ext cx="1157199" cy="257563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192B88F8-53F5-F9F0-BDCE-E1A31BBD7D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0020" y="3549236"/>
              <a:ext cx="904145" cy="20146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43F0D6D0-D28B-A923-27F0-5DA4B67C12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7311" y="3713732"/>
              <a:ext cx="760696" cy="161549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C235381F-D723-3F05-F8C7-82FA43ED36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06999" y="3864639"/>
              <a:ext cx="673281" cy="133599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37F66FEC-5C42-038F-C115-D5C9FCB240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7529" y="4022642"/>
              <a:ext cx="523714" cy="101032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E94D0125-AD41-6A57-E057-751A0EAF931A}"/>
                  </a:ext>
                </a:extLst>
              </p:cNvPr>
              <p:cNvSpPr txBox="1"/>
              <p:nvPr/>
            </p:nvSpPr>
            <p:spPr>
              <a:xfrm>
                <a:off x="993632" y="2986507"/>
                <a:ext cx="397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E94D0125-AD41-6A57-E057-751A0EAF9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2" y="2986507"/>
                <a:ext cx="39756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D5E2688C-9EEC-46A5-ED77-74935A8F15E5}"/>
                  </a:ext>
                </a:extLst>
              </p:cNvPr>
              <p:cNvSpPr txBox="1"/>
              <p:nvPr/>
            </p:nvSpPr>
            <p:spPr>
              <a:xfrm>
                <a:off x="1924527" y="2304076"/>
                <a:ext cx="397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D5E2688C-9EEC-46A5-ED77-74935A8F1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27" y="2304076"/>
                <a:ext cx="39756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7DFDB948-AD6C-77C9-6401-8D212FA7CFF8}"/>
                  </a:ext>
                </a:extLst>
              </p:cNvPr>
              <p:cNvSpPr txBox="1"/>
              <p:nvPr/>
            </p:nvSpPr>
            <p:spPr>
              <a:xfrm>
                <a:off x="2932200" y="3450360"/>
                <a:ext cx="3975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7DFDB948-AD6C-77C9-6401-8D212FA7C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200" y="3450360"/>
                <a:ext cx="397565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64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AF087-6940-3228-3B22-C68125C42C2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2000" y="1009772"/>
                <a:ext cx="8640000" cy="360151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Results &amp; Discussions 1: Verification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6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6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16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1600" dirty="0"/>
              </a:p>
              <a:p>
                <a:r>
                  <a:rPr lang="en-US" altLang="zh-CN" sz="1600" dirty="0"/>
                  <a:t>Define: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,…,1−</m:t>
                        </m:r>
                        <m:d>
                          <m:dPr>
                            <m:ctrlPr>
                              <a:rPr lang="en-US" sz="16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6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6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60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6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6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6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6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6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16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sz="160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6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r>
                  <a:rPr lang="en-US" sz="1600" b="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6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16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266771" lvl="1" indent="0">
                  <a:buNone/>
                </a:pPr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AF087-6940-3228-3B22-C68125C42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2000" y="1009772"/>
                <a:ext cx="8640000" cy="3601512"/>
              </a:xfrm>
              <a:blipFill>
                <a:blip r:embed="rId2"/>
                <a:stretch>
                  <a:fillRect t="-3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2.	Current work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𝐂𝐮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𝐋𝐢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𝐒𝐧</m:t>
                    </m:r>
                  </m:oMath>
                </a14:m>
                <a:r>
                  <a:rPr lang="en-US" altLang="zh-CN" dirty="0"/>
                  <a:t> nanoparticle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  <a:blipFill>
                <a:blip r:embed="rId11"/>
                <a:stretch>
                  <a:fillRect l="-2897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19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AF087-6940-3228-3B22-C68125C42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00" y="1009772"/>
            <a:ext cx="8640000" cy="3601512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&amp; Discussions 2: Cu content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66771" lvl="1" indent="0">
              <a:buNone/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2.	Current work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𝐂𝐮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𝐋𝐢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𝐒𝐧</m:t>
                    </m:r>
                  </m:oMath>
                </a14:m>
                <a:r>
                  <a:rPr lang="en-US" altLang="zh-CN" dirty="0"/>
                  <a:t> nanoparticle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  <a:blipFill>
                <a:blip r:embed="rId11"/>
                <a:stretch>
                  <a:fillRect l="-2897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35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AF087-6940-3228-3B22-C68125C42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00" y="1009772"/>
            <a:ext cx="8640000" cy="3601512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&amp; Discussions 3: Crack propagation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66771" lvl="1" indent="0">
              <a:buNone/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2.	Current work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𝐂𝐮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𝐋𝐢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𝐒𝐧</m:t>
                    </m:r>
                  </m:oMath>
                </a14:m>
                <a:r>
                  <a:rPr lang="en-US" altLang="zh-CN" dirty="0"/>
                  <a:t> nanoparticle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  <a:blipFill>
                <a:blip r:embed="rId11"/>
                <a:stretch>
                  <a:fillRect l="-2897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69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16</a:t>
            </a:fld>
            <a:endParaRPr lang="de-DE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DFEB9D2-AEB8-5A09-4219-AD5582CD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1" y="296244"/>
            <a:ext cx="6272814" cy="575989"/>
          </a:xfrm>
        </p:spPr>
        <p:txBody>
          <a:bodyPr>
            <a:noAutofit/>
          </a:bodyPr>
          <a:lstStyle/>
          <a:p>
            <a:r>
              <a:rPr lang="en-US" altLang="zh-CN" dirty="0"/>
              <a:t>4.	The End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D67699-CAAB-CBAA-9AA4-0D1FD342A456}"/>
              </a:ext>
            </a:extLst>
          </p:cNvPr>
          <p:cNvSpPr txBox="1"/>
          <p:nvPr/>
        </p:nvSpPr>
        <p:spPr>
          <a:xfrm>
            <a:off x="2286000" y="238905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Thanks for listening 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814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17</a:t>
            </a:fld>
            <a:endParaRPr lang="de-DE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0F1D44-9E4A-9E27-7DA9-591017851ABA}"/>
              </a:ext>
            </a:extLst>
          </p:cNvPr>
          <p:cNvSpPr txBox="1"/>
          <p:nvPr/>
        </p:nvSpPr>
        <p:spPr>
          <a:xfrm>
            <a:off x="4858563" y="4803747"/>
            <a:ext cx="4203180" cy="24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Cu-Li-Sn system</a:t>
            </a:r>
            <a:r>
              <a:rPr lang="en-US" altLang="zh-CN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Fan Zhang,</a:t>
            </a:r>
            <a:r>
              <a:rPr lang="en-US" altLang="zh-CN" sz="1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 of Alloys and Compounds</a:t>
            </a:r>
            <a:r>
              <a:rPr lang="en-US" altLang="zh-CN" sz="1000" b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2019</a:t>
            </a:r>
            <a:r>
              <a:rPr lang="en-US" altLang="zh-CN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zh-CN" altLang="en-US" sz="10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9F5EBC4-4303-6F89-7F10-42475B7D01F0}"/>
              </a:ext>
            </a:extLst>
          </p:cNvPr>
          <p:cNvGrpSpPr>
            <a:grpSpLocks noChangeAspect="1"/>
          </p:cNvGrpSpPr>
          <p:nvPr/>
        </p:nvGrpSpPr>
        <p:grpSpPr>
          <a:xfrm>
            <a:off x="54128" y="96337"/>
            <a:ext cx="5252606" cy="4573616"/>
            <a:chOff x="5506962" y="956054"/>
            <a:chExt cx="3563434" cy="310279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8AAE1F2-18BE-C637-CFB6-13DF2BB59B71}"/>
                </a:ext>
              </a:extLst>
            </p:cNvPr>
            <p:cNvGrpSpPr/>
            <p:nvPr/>
          </p:nvGrpSpPr>
          <p:grpSpPr>
            <a:xfrm>
              <a:off x="5506962" y="956054"/>
              <a:ext cx="3563434" cy="3080478"/>
              <a:chOff x="5506962" y="956054"/>
              <a:chExt cx="3563434" cy="3080478"/>
            </a:xfrm>
          </p:grpSpPr>
          <p:cxnSp>
            <p:nvCxnSpPr>
              <p:cNvPr id="33" name="Straight Connector 11">
                <a:extLst>
                  <a:ext uri="{FF2B5EF4-FFF2-40B4-BE49-F238E27FC236}">
                    <a16:creationId xmlns:a16="http://schemas.microsoft.com/office/drawing/2014/main" id="{8483BF6C-8729-6A32-3D69-2149FDE9BC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95890" y="3184317"/>
                <a:ext cx="384237" cy="652486"/>
              </a:xfrm>
              <a:prstGeom prst="line">
                <a:avLst/>
              </a:prstGeom>
              <a:ln w="2540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1">
                <a:extLst>
                  <a:ext uri="{FF2B5EF4-FFF2-40B4-BE49-F238E27FC236}">
                    <a16:creationId xmlns:a16="http://schemas.microsoft.com/office/drawing/2014/main" id="{9122C531-55F5-92F0-9703-60F629C397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06813" y="2783145"/>
                <a:ext cx="1073314" cy="1062367"/>
              </a:xfrm>
              <a:prstGeom prst="line">
                <a:avLst/>
              </a:prstGeom>
              <a:ln w="2540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1">
                <a:extLst>
                  <a:ext uri="{FF2B5EF4-FFF2-40B4-BE49-F238E27FC236}">
                    <a16:creationId xmlns:a16="http://schemas.microsoft.com/office/drawing/2014/main" id="{41168DD6-D78D-E900-0465-30CF47D73B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99613" y="2775945"/>
                <a:ext cx="449174" cy="1069567"/>
              </a:xfrm>
              <a:prstGeom prst="line">
                <a:avLst/>
              </a:prstGeom>
              <a:ln w="2540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7AB523AC-BC46-4DCD-6D63-C6CE4EC0EE4F}"/>
                  </a:ext>
                </a:extLst>
              </p:cNvPr>
              <p:cNvGrpSpPr/>
              <p:nvPr/>
            </p:nvGrpSpPr>
            <p:grpSpPr>
              <a:xfrm>
                <a:off x="5506962" y="956054"/>
                <a:ext cx="3563434" cy="3080478"/>
                <a:chOff x="5325382" y="956054"/>
                <a:chExt cx="3563434" cy="3080478"/>
              </a:xfrm>
            </p:grpSpPr>
            <p:grpSp>
              <p:nvGrpSpPr>
                <p:cNvPr id="37" name="Group 31">
                  <a:extLst>
                    <a:ext uri="{FF2B5EF4-FFF2-40B4-BE49-F238E27FC236}">
                      <a16:creationId xmlns:a16="http://schemas.microsoft.com/office/drawing/2014/main" id="{132382ED-B75E-3C27-37A0-0B021A4573BC}"/>
                    </a:ext>
                  </a:extLst>
                </p:cNvPr>
                <p:cNvGrpSpPr/>
                <p:nvPr/>
              </p:nvGrpSpPr>
              <p:grpSpPr>
                <a:xfrm>
                  <a:off x="5948420" y="956054"/>
                  <a:ext cx="2940396" cy="3080478"/>
                  <a:chOff x="5948420" y="956054"/>
                  <a:chExt cx="2940396" cy="3080478"/>
                </a:xfrm>
              </p:grpSpPr>
              <p:cxnSp>
                <p:nvCxnSpPr>
                  <p:cNvPr id="41" name="Straight Connector 1">
                    <a:extLst>
                      <a:ext uri="{FF2B5EF4-FFF2-40B4-BE49-F238E27FC236}">
                        <a16:creationId xmlns:a16="http://schemas.microsoft.com/office/drawing/2014/main" id="{0872FD94-36E3-7816-4F25-0AFAB99D6F38}"/>
                      </a:ext>
                    </a:extLst>
                  </p:cNvPr>
                  <p:cNvCxnSpPr/>
                  <p:nvPr/>
                </p:nvCxnSpPr>
                <p:spPr>
                  <a:xfrm>
                    <a:off x="6357871" y="2513179"/>
                    <a:ext cx="2330688" cy="134753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6">
                    <a:extLst>
                      <a:ext uri="{FF2B5EF4-FFF2-40B4-BE49-F238E27FC236}">
                        <a16:creationId xmlns:a16="http://schemas.microsoft.com/office/drawing/2014/main" id="{4D7698C0-AB6C-D16C-EF12-CB5D98F719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27567" y="2520379"/>
                    <a:ext cx="1502147" cy="128160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7">
                    <a:extLst>
                      <a:ext uri="{FF2B5EF4-FFF2-40B4-BE49-F238E27FC236}">
                        <a16:creationId xmlns:a16="http://schemas.microsoft.com/office/drawing/2014/main" id="{D40EB928-587A-E230-0C73-DF6A569DCC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60379" y="1997540"/>
                    <a:ext cx="467513" cy="52251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8">
                    <a:extLst>
                      <a:ext uri="{FF2B5EF4-FFF2-40B4-BE49-F238E27FC236}">
                        <a16:creationId xmlns:a16="http://schemas.microsoft.com/office/drawing/2014/main" id="{375B335A-662A-B390-D9ED-2AEE1DC8ED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7871" y="1990665"/>
                    <a:ext cx="309383" cy="52251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9">
                    <a:extLst>
                      <a:ext uri="{FF2B5EF4-FFF2-40B4-BE49-F238E27FC236}">
                        <a16:creationId xmlns:a16="http://schemas.microsoft.com/office/drawing/2014/main" id="{B8FB1FE1-41B1-6611-D2CE-0129973AF7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67254" y="1165642"/>
                    <a:ext cx="467513" cy="840225"/>
                  </a:xfrm>
                  <a:prstGeom prst="line">
                    <a:avLst/>
                  </a:prstGeom>
                  <a:ln w="25400">
                    <a:solidFill>
                      <a:srgbClr val="92D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10">
                    <a:extLst>
                      <a:ext uri="{FF2B5EF4-FFF2-40B4-BE49-F238E27FC236}">
                        <a16:creationId xmlns:a16="http://schemas.microsoft.com/office/drawing/2014/main" id="{2AF1823E-B097-CEDF-31A1-A9978CE2E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134767" y="1165642"/>
                    <a:ext cx="1523747" cy="2671161"/>
                  </a:xfrm>
                  <a:prstGeom prst="line">
                    <a:avLst/>
                  </a:prstGeom>
                  <a:ln w="25400">
                    <a:solidFill>
                      <a:srgbClr val="92D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11">
                    <a:extLst>
                      <a:ext uri="{FF2B5EF4-FFF2-40B4-BE49-F238E27FC236}">
                        <a16:creationId xmlns:a16="http://schemas.microsoft.com/office/drawing/2014/main" id="{5673DB3A-CDDA-F299-BD5C-50B795B75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18508" y="1165642"/>
                    <a:ext cx="309059" cy="1608794"/>
                  </a:xfrm>
                  <a:prstGeom prst="line">
                    <a:avLst/>
                  </a:prstGeom>
                  <a:ln w="254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13">
                    <a:extLst>
                      <a:ext uri="{FF2B5EF4-FFF2-40B4-BE49-F238E27FC236}">
                        <a16:creationId xmlns:a16="http://schemas.microsoft.com/office/drawing/2014/main" id="{6E3A095D-3A26-FA62-A002-1D734BB167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20367" y="1205070"/>
                    <a:ext cx="21600" cy="1315309"/>
                  </a:xfrm>
                  <a:prstGeom prst="line">
                    <a:avLst/>
                  </a:prstGeom>
                  <a:ln w="254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16">
                        <a:extLst>
                          <a:ext uri="{FF2B5EF4-FFF2-40B4-BE49-F238E27FC236}">
                            <a16:creationId xmlns:a16="http://schemas.microsoft.com/office/drawing/2014/main" id="{DB70D298-26B6-F961-7D3F-AF8BC629ED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3037" y="956054"/>
                        <a:ext cx="319859" cy="2088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i="0" dirty="0" smtClean="0">
                                  <a:latin typeface="Cambria Math" panose="02040503050406030204" pitchFamily="18" charset="0"/>
                                </a:rPr>
                                <m:t>Li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49" name="TextBox 16">
                        <a:extLst>
                          <a:ext uri="{FF2B5EF4-FFF2-40B4-BE49-F238E27FC236}">
                            <a16:creationId xmlns:a16="http://schemas.microsoft.com/office/drawing/2014/main" id="{DB70D298-26B6-F961-7D3F-AF8BC629ED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73037" y="956054"/>
                        <a:ext cx="319859" cy="20880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17">
                        <a:extLst>
                          <a:ext uri="{FF2B5EF4-FFF2-40B4-BE49-F238E27FC236}">
                            <a16:creationId xmlns:a16="http://schemas.microsoft.com/office/drawing/2014/main" id="{EB31434D-CE7C-C4ED-5AA5-BAD63E1735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42915" y="3827732"/>
                        <a:ext cx="245901" cy="2088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</a:rPr>
                                <m:t>Cu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0" name="TextBox 17">
                        <a:extLst>
                          <a:ext uri="{FF2B5EF4-FFF2-40B4-BE49-F238E27FC236}">
                            <a16:creationId xmlns:a16="http://schemas.microsoft.com/office/drawing/2014/main" id="{EB31434D-CE7C-C4ED-5AA5-BAD63E17359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42915" y="3827732"/>
                        <a:ext cx="245901" cy="20880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18">
                        <a:extLst>
                          <a:ext uri="{FF2B5EF4-FFF2-40B4-BE49-F238E27FC236}">
                            <a16:creationId xmlns:a16="http://schemas.microsoft.com/office/drawing/2014/main" id="{991C363F-5074-6B6C-BD54-C603EDEDE9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48420" y="2324133"/>
                        <a:ext cx="4675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LiSn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1" name="TextBox 18">
                        <a:extLst>
                          <a:ext uri="{FF2B5EF4-FFF2-40B4-BE49-F238E27FC236}">
                            <a16:creationId xmlns:a16="http://schemas.microsoft.com/office/drawing/2014/main" id="{991C363F-5074-6B6C-BD54-C603EDEDE93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48420" y="2324133"/>
                        <a:ext cx="467513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TextBox 19">
                        <a:extLst>
                          <a:ext uri="{FF2B5EF4-FFF2-40B4-BE49-F238E27FC236}">
                            <a16:creationId xmlns:a16="http://schemas.microsoft.com/office/drawing/2014/main" id="{0DBC0C8E-8C10-C414-CE16-D8E23801C9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32322" y="1781541"/>
                        <a:ext cx="467513" cy="2088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Li</m:t>
                                  </m:r>
                                </m:e>
                                <m:sub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Sn</m:t>
                                  </m:r>
                                </m:e>
                                <m:sub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2" name="TextBox 19">
                        <a:extLst>
                          <a:ext uri="{FF2B5EF4-FFF2-40B4-BE49-F238E27FC236}">
                            <a16:creationId xmlns:a16="http://schemas.microsoft.com/office/drawing/2014/main" id="{0DBC0C8E-8C10-C414-CE16-D8E23801C9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32322" y="1781541"/>
                        <a:ext cx="467513" cy="20880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Straight Connector 23">
                    <a:extLst>
                      <a:ext uri="{FF2B5EF4-FFF2-40B4-BE49-F238E27FC236}">
                        <a16:creationId xmlns:a16="http://schemas.microsoft.com/office/drawing/2014/main" id="{14219B66-F6DB-F62E-2C8A-154FC9A577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19654" y="2518669"/>
                    <a:ext cx="305901" cy="255767"/>
                  </a:xfrm>
                  <a:prstGeom prst="line">
                    <a:avLst/>
                  </a:prstGeom>
                  <a:ln w="254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28">
                    <a:extLst>
                      <a:ext uri="{FF2B5EF4-FFF2-40B4-BE49-F238E27FC236}">
                        <a16:creationId xmlns:a16="http://schemas.microsoft.com/office/drawing/2014/main" id="{815CBA76-E76B-4A57-7F1F-F844BDA2E4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119122" y="2519774"/>
                    <a:ext cx="395188" cy="674373"/>
                  </a:xfrm>
                  <a:prstGeom prst="line">
                    <a:avLst/>
                  </a:prstGeom>
                  <a:ln w="254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12">
                    <a:extLst>
                      <a:ext uri="{FF2B5EF4-FFF2-40B4-BE49-F238E27FC236}">
                        <a16:creationId xmlns:a16="http://schemas.microsoft.com/office/drawing/2014/main" id="{64B4E108-5549-49C6-A7E4-53D392A9DD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141967" y="1205070"/>
                    <a:ext cx="381248" cy="1979247"/>
                  </a:xfrm>
                  <a:prstGeom prst="line">
                    <a:avLst/>
                  </a:prstGeom>
                  <a:ln w="254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TextBox 20">
                        <a:extLst>
                          <a:ext uri="{FF2B5EF4-FFF2-40B4-BE49-F238E27FC236}">
                            <a16:creationId xmlns:a16="http://schemas.microsoft.com/office/drawing/2014/main" id="{CB0CCCF4-B269-6FD4-47BE-F6ED9C1897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92294" y="2753634"/>
                        <a:ext cx="8128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Cu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Li</m:t>
                                  </m:r>
                                </m:e>
                                <m:sub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Sn</m:t>
                                  </m:r>
                                </m:e>
                                <m:sub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6" name="TextBox 20">
                        <a:extLst>
                          <a:ext uri="{FF2B5EF4-FFF2-40B4-BE49-F238E27FC236}">
                            <a16:creationId xmlns:a16="http://schemas.microsoft.com/office/drawing/2014/main" id="{CB0CCCF4-B269-6FD4-47BE-F6ED9C1897A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92294" y="2753634"/>
                        <a:ext cx="812815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22">
                        <a:extLst>
                          <a:ext uri="{FF2B5EF4-FFF2-40B4-BE49-F238E27FC236}">
                            <a16:creationId xmlns:a16="http://schemas.microsoft.com/office/drawing/2014/main" id="{F4140062-DF40-BDE7-EF9E-9AF298027E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06271" y="2351027"/>
                        <a:ext cx="528302" cy="2088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Cu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Li</m:t>
                                  </m:r>
                                </m:e>
                                <m:sub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7" name="TextBox 22">
                        <a:extLst>
                          <a:ext uri="{FF2B5EF4-FFF2-40B4-BE49-F238E27FC236}">
                            <a16:creationId xmlns:a16="http://schemas.microsoft.com/office/drawing/2014/main" id="{F4140062-DF40-BDE7-EF9E-9AF298027E7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06271" y="2351027"/>
                        <a:ext cx="528302" cy="20880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21">
                        <a:extLst>
                          <a:ext uri="{FF2B5EF4-FFF2-40B4-BE49-F238E27FC236}">
                            <a16:creationId xmlns:a16="http://schemas.microsoft.com/office/drawing/2014/main" id="{2DB27524-D7F9-38F5-3E23-7120BA6CF0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59837" y="3213882"/>
                        <a:ext cx="522162" cy="2088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Cu</m:t>
                                  </m:r>
                                </m:e>
                                <m:sub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LiSn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8" name="TextBox 21">
                        <a:extLst>
                          <a:ext uri="{FF2B5EF4-FFF2-40B4-BE49-F238E27FC236}">
                            <a16:creationId xmlns:a16="http://schemas.microsoft.com/office/drawing/2014/main" id="{2DB27524-D7F9-38F5-3E23-7120BA6CF09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59837" y="3213882"/>
                        <a:ext cx="522162" cy="20880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8" name="Straight Connector 10">
                  <a:extLst>
                    <a:ext uri="{FF2B5EF4-FFF2-40B4-BE49-F238E27FC236}">
                      <a16:creationId xmlns:a16="http://schemas.microsoft.com/office/drawing/2014/main" id="{F0D6DEEC-00AB-BC70-404F-F6D62C448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84717" y="3856538"/>
                  <a:ext cx="3092729" cy="0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10">
                  <a:extLst>
                    <a:ext uri="{FF2B5EF4-FFF2-40B4-BE49-F238E27FC236}">
                      <a16:creationId xmlns:a16="http://schemas.microsoft.com/office/drawing/2014/main" id="{E44513D9-51E9-F5B9-DEFA-428C98B4E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84717" y="2520659"/>
                  <a:ext cx="769241" cy="1329394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17">
                      <a:extLst>
                        <a:ext uri="{FF2B5EF4-FFF2-40B4-BE49-F238E27FC236}">
                          <a16:creationId xmlns:a16="http://schemas.microsoft.com/office/drawing/2014/main" id="{C4622E70-3E9E-E5C2-CD6A-DB56BEB79A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25382" y="3802840"/>
                      <a:ext cx="323742" cy="2088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Sn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0" name="TextBox 17">
                      <a:extLst>
                        <a:ext uri="{FF2B5EF4-FFF2-40B4-BE49-F238E27FC236}">
                          <a16:creationId xmlns:a16="http://schemas.microsoft.com/office/drawing/2014/main" id="{C4622E70-3E9E-E5C2-CD6A-DB56BEB79A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5382" y="3802840"/>
                      <a:ext cx="323742" cy="2088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20">
                  <a:extLst>
                    <a:ext uri="{FF2B5EF4-FFF2-40B4-BE49-F238E27FC236}">
                      <a16:creationId xmlns:a16="http://schemas.microsoft.com/office/drawing/2014/main" id="{6A9CFDD9-2A5C-DD7D-8FAD-A4F26DCD2C3D}"/>
                    </a:ext>
                  </a:extLst>
                </p:cNvPr>
                <p:cNvSpPr txBox="1"/>
                <p:nvPr/>
              </p:nvSpPr>
              <p:spPr>
                <a:xfrm>
                  <a:off x="7188693" y="3843323"/>
                  <a:ext cx="531863" cy="208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Cu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Sn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20">
                  <a:extLst>
                    <a:ext uri="{FF2B5EF4-FFF2-40B4-BE49-F238E27FC236}">
                      <a16:creationId xmlns:a16="http://schemas.microsoft.com/office/drawing/2014/main" id="{6A9CFDD9-2A5C-DD7D-8FAD-A4F26DCD2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8693" y="3843323"/>
                  <a:ext cx="531863" cy="2088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4938178-F0E2-2591-4D5A-2AAFCB2AC0F3}"/>
                    </a:ext>
                  </a:extLst>
                </p:cNvPr>
                <p:cNvSpPr txBox="1"/>
                <p:nvPr/>
              </p:nvSpPr>
              <p:spPr>
                <a:xfrm>
                  <a:off x="7877086" y="3850053"/>
                  <a:ext cx="451870" cy="208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Cu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Sn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4938178-F0E2-2591-4D5A-2AAFCB2AC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086" y="3850053"/>
                  <a:ext cx="451870" cy="2088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E2E6D33-3CB5-FAD7-E073-5D6BC888D1C8}"/>
                </a:ext>
              </a:extLst>
            </p:cNvPr>
            <p:cNvSpPr/>
            <p:nvPr/>
          </p:nvSpPr>
          <p:spPr>
            <a:xfrm>
              <a:off x="7295622" y="116019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7D951BB-F3B4-F488-6239-AE14493B3AFF}"/>
                </a:ext>
              </a:extLst>
            </p:cNvPr>
            <p:cNvSpPr/>
            <p:nvPr/>
          </p:nvSpPr>
          <p:spPr>
            <a:xfrm>
              <a:off x="6823199" y="197768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E267B73-767F-9003-8545-54341E70BBDE}"/>
                </a:ext>
              </a:extLst>
            </p:cNvPr>
            <p:cNvSpPr/>
            <p:nvPr/>
          </p:nvSpPr>
          <p:spPr>
            <a:xfrm>
              <a:off x="6518071" y="248546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D535CFE-7843-99EC-B46D-9E20CDBA5CB7}"/>
                </a:ext>
              </a:extLst>
            </p:cNvPr>
            <p:cNvSpPr/>
            <p:nvPr/>
          </p:nvSpPr>
          <p:spPr>
            <a:xfrm>
              <a:off x="7275190" y="248644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ED50090-B5A9-DF96-9A36-6442E8E2C4D6}"/>
                </a:ext>
              </a:extLst>
            </p:cNvPr>
            <p:cNvSpPr/>
            <p:nvPr/>
          </p:nvSpPr>
          <p:spPr>
            <a:xfrm>
              <a:off x="6979956" y="276051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8F41391-1555-71A6-5B65-6E59BB73DE19}"/>
                </a:ext>
              </a:extLst>
            </p:cNvPr>
            <p:cNvSpPr/>
            <p:nvPr/>
          </p:nvSpPr>
          <p:spPr>
            <a:xfrm>
              <a:off x="7670006" y="316899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8D796C9-2FAC-F301-B764-2001ADC1BE21}"/>
                </a:ext>
              </a:extLst>
            </p:cNvPr>
            <p:cNvSpPr/>
            <p:nvPr/>
          </p:nvSpPr>
          <p:spPr>
            <a:xfrm>
              <a:off x="8835014" y="383172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62DC880-B85E-AC1F-8D54-A2A8F6032F87}"/>
                </a:ext>
              </a:extLst>
            </p:cNvPr>
            <p:cNvSpPr/>
            <p:nvPr/>
          </p:nvSpPr>
          <p:spPr>
            <a:xfrm>
              <a:off x="5748263" y="382773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4ABB05C-F2EC-8118-3205-C15554601139}"/>
                </a:ext>
              </a:extLst>
            </p:cNvPr>
            <p:cNvSpPr/>
            <p:nvPr/>
          </p:nvSpPr>
          <p:spPr>
            <a:xfrm>
              <a:off x="7429153" y="383101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7CEF1A4-7F4F-6794-47FA-FF4E19DCE842}"/>
                </a:ext>
              </a:extLst>
            </p:cNvPr>
            <p:cNvSpPr/>
            <p:nvPr/>
          </p:nvSpPr>
          <p:spPr>
            <a:xfrm>
              <a:off x="8064142" y="383367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62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18</a:t>
            </a:fld>
            <a:endParaRPr lang="de-DE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0F1D44-9E4A-9E27-7DA9-591017851ABA}"/>
              </a:ext>
            </a:extLst>
          </p:cNvPr>
          <p:cNvSpPr txBox="1"/>
          <p:nvPr/>
        </p:nvSpPr>
        <p:spPr>
          <a:xfrm>
            <a:off x="4858563" y="4803747"/>
            <a:ext cx="4203180" cy="24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Cu-Li-Sn system</a:t>
            </a:r>
            <a:r>
              <a:rPr lang="en-US" altLang="zh-CN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Fan Zhang,</a:t>
            </a:r>
            <a:r>
              <a:rPr lang="en-US" altLang="zh-CN" sz="1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 of Alloys and Compounds</a:t>
            </a:r>
            <a:r>
              <a:rPr lang="en-US" altLang="zh-CN" sz="1000" b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2019</a:t>
            </a:r>
            <a:r>
              <a:rPr lang="en-US" altLang="zh-CN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zh-CN" altLang="en-US" sz="10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33875E-A00A-36DE-AD4B-29089A3967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" t="8822" r="12179" b="3073"/>
          <a:stretch/>
        </p:blipFill>
        <p:spPr>
          <a:xfrm>
            <a:off x="216000" y="0"/>
            <a:ext cx="4965600" cy="46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2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AF087-6940-3228-3B22-C68125C42C2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2000" y="1009772"/>
                <a:ext cx="8640000" cy="3601512"/>
              </a:xfrm>
            </p:spPr>
            <p:txBody>
              <a:bodyPr/>
              <a:lstStyle/>
              <a:p>
                <a:r>
                  <a:rPr lang="en-US" altLang="zh-CN" dirty="0"/>
                  <a:t>Background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Li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Sn</m:t>
                    </m:r>
                  </m:oMath>
                </a14:m>
                <a:r>
                  <a:rPr lang="en-US" altLang="zh-CN" dirty="0"/>
                  <a:t> electrode nanoparticle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AF087-6940-3228-3B22-C68125C42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2000" y="1009772"/>
                <a:ext cx="8640000" cy="3601512"/>
              </a:xfrm>
              <a:blipFill>
                <a:blip r:embed="rId2"/>
                <a:stretch>
                  <a:fillRect t="-3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1.	 Previous work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𝐋𝐢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𝐒𝐧</m:t>
                    </m:r>
                  </m:oMath>
                </a14:m>
                <a:r>
                  <a:rPr lang="en-US" altLang="zh-CN" dirty="0"/>
                  <a:t> nanoparticle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  <a:blipFill>
                <a:blip r:embed="rId3"/>
                <a:stretch>
                  <a:fillRect l="-2897" b="-32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9">
            <a:extLst>
              <a:ext uri="{FF2B5EF4-FFF2-40B4-BE49-F238E27FC236}">
                <a16:creationId xmlns:a16="http://schemas.microsoft.com/office/drawing/2014/main" id="{ED8DEA84-E68D-EDC0-A5CB-AAF0910DB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0" y="1464297"/>
            <a:ext cx="4542637" cy="3146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E260FB-A94C-5C2F-D046-9062CF8225EC}"/>
                  </a:ext>
                </a:extLst>
              </p:cNvPr>
              <p:cNvSpPr txBox="1"/>
              <p:nvPr/>
            </p:nvSpPr>
            <p:spPr>
              <a:xfrm>
                <a:off x="4841796" y="1606629"/>
                <a:ext cx="4158532" cy="2739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high theoretical capacity </a:t>
                </a:r>
                <a14:m>
                  <m:oMath xmlns:m="http://schemas.openxmlformats.org/officeDocument/2006/math">
                    <m:r>
                      <a:rPr lang="en-US" altLang="zh-CN" sz="20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994 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mAh</m:t>
                    </m:r>
                    <m:r>
                      <a:rPr lang="en-US" altLang="zh-CN" sz="20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g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large volume deformation </a:t>
                </a:r>
                <a14:m>
                  <m:oMath xmlns:m="http://schemas.openxmlformats.org/officeDocument/2006/math">
                    <m:r>
                      <a:rPr lang="en-US" altLang="zh-CN" sz="20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~300%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multiphase transformation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 spc="-1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Sn</m:t>
                    </m:r>
                  </m:oMath>
                </a14:m>
                <a:r>
                  <a:rPr lang="en-US" altLang="zh-CN" kern="100" spc="-1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pc="-1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 spc="-1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Li</m:t>
                        </m:r>
                      </m:e>
                      <m:sub>
                        <m:r>
                          <a:rPr lang="en-US" altLang="zh-CN" i="1" kern="100" spc="-1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0.4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kern="100" spc="-1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Sn</m:t>
                    </m:r>
                  </m:oMath>
                </a14:m>
                <a:r>
                  <a:rPr lang="en-US" altLang="zh-CN" kern="100" spc="-1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 spc="-1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LiSn</m:t>
                    </m:r>
                  </m:oMath>
                </a14:m>
                <a:r>
                  <a:rPr lang="en-US" altLang="zh-CN" kern="100" spc="-1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pc="-1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 spc="-1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Li</m:t>
                        </m:r>
                      </m:e>
                      <m:sub>
                        <m:r>
                          <a:rPr lang="en-US" altLang="zh-CN" kern="100" spc="-1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2.333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kern="100" spc="-1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Sn</m:t>
                    </m:r>
                  </m:oMath>
                </a14:m>
                <a:r>
                  <a:rPr lang="en-US" altLang="zh-CN" kern="100" spc="-1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en-US" altLang="zh-CN" kern="100" spc="-1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pc="-1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 spc="-1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Li</m:t>
                        </m:r>
                      </m:e>
                      <m:sub>
                        <m:r>
                          <a:rPr lang="en-US" altLang="zh-CN" kern="100" spc="-1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2.5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kern="100" spc="-1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Sn</m:t>
                    </m:r>
                  </m:oMath>
                </a14:m>
                <a:r>
                  <a:rPr lang="en-US" altLang="zh-CN" kern="100" spc="-1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pc="-1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 spc="-1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Li</m:t>
                        </m:r>
                      </m:e>
                      <m:sub>
                        <m:r>
                          <a:rPr lang="en-US" altLang="zh-CN" kern="100" spc="-1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2.6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kern="100" spc="-1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Sn</m:t>
                    </m:r>
                  </m:oMath>
                </a14:m>
                <a:r>
                  <a:rPr lang="en-US" altLang="zh-CN" kern="100" spc="-1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pc="-1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 spc="-1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Li</m:t>
                        </m:r>
                      </m:e>
                      <m:sub>
                        <m:r>
                          <a:rPr lang="en-US" altLang="zh-CN" kern="100" spc="-1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3.5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kern="100" spc="-1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Sn</m:t>
                    </m:r>
                  </m:oMath>
                </a14:m>
                <a:r>
                  <a:rPr lang="en-US" altLang="zh-CN" kern="100" spc="-1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and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pc="-1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 spc="-1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Li</m:t>
                        </m:r>
                      </m:e>
                      <m:sub>
                        <m:r>
                          <a:rPr lang="en-US" altLang="zh-CN" kern="100" spc="-1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4.4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kern="100" spc="-1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Sn</m:t>
                    </m:r>
                  </m:oMath>
                </a14:m>
                <a:r>
                  <a:rPr lang="en-US" altLang="zh-CN" kern="100" spc="-1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pc="-1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 spc="-1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Li</m:t>
                        </m:r>
                      </m:e>
                      <m:sub>
                        <m:r>
                          <a:rPr lang="en-US" altLang="zh-CN" kern="100" spc="-1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4.25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kern="100" spc="-1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Sn</m:t>
                    </m:r>
                  </m:oMath>
                </a14:m>
                <a:r>
                  <a:rPr lang="en-US" altLang="zh-CN" kern="100" spc="-1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E260FB-A94C-5C2F-D046-9062CF822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796" y="1606629"/>
                <a:ext cx="4158532" cy="2739211"/>
              </a:xfrm>
              <a:prstGeom prst="rect">
                <a:avLst/>
              </a:prstGeom>
              <a:blipFill>
                <a:blip r:embed="rId5"/>
                <a:stretch>
                  <a:fillRect l="-1466" t="-1336" b="-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BD00123-D8BB-5023-1445-6BAA602F6482}"/>
              </a:ext>
            </a:extLst>
          </p:cNvPr>
          <p:cNvSpPr txBox="1"/>
          <p:nvPr/>
        </p:nvSpPr>
        <p:spPr>
          <a:xfrm>
            <a:off x="5502191" y="4804198"/>
            <a:ext cx="3641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Xinwei</a:t>
            </a:r>
            <a:r>
              <a:rPr lang="en-US" altLang="zh-CN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Zhou, ACS Applied Materials &amp; Interfaces, 2019.</a:t>
            </a:r>
            <a:endParaRPr lang="zh-CN" altLang="en-US" sz="105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85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AF087-6940-3228-3B22-C68125C42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00" y="1009772"/>
            <a:ext cx="8640000" cy="3601512"/>
          </a:xfrm>
        </p:spPr>
        <p:txBody>
          <a:bodyPr/>
          <a:lstStyle/>
          <a:p>
            <a:r>
              <a:rPr lang="en-US" altLang="zh-CN" dirty="0"/>
              <a:t>Phase-field Modeling of polycrystalline nanoparticle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2.	Current work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𝐂𝐮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𝐋𝐢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𝐒𝐧</m:t>
                    </m:r>
                  </m:oMath>
                </a14:m>
                <a:r>
                  <a:rPr lang="en-US" altLang="zh-CN" dirty="0"/>
                  <a:t> nanoparticle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  <a:blipFill>
                <a:blip r:embed="rId2"/>
                <a:stretch>
                  <a:fillRect l="-2897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B16C8BF6-9100-C875-FCC9-86128D41D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113"/>
          <a:stretch/>
        </p:blipFill>
        <p:spPr>
          <a:xfrm>
            <a:off x="5028307" y="1379545"/>
            <a:ext cx="3863693" cy="32836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0F1D44-9E4A-9E27-7DA9-591017851ABA}"/>
              </a:ext>
            </a:extLst>
          </p:cNvPr>
          <p:cNvSpPr txBox="1"/>
          <p:nvPr/>
        </p:nvSpPr>
        <p:spPr>
          <a:xfrm>
            <a:off x="4858563" y="4803747"/>
            <a:ext cx="4203180" cy="24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Cu-Li-Sn system</a:t>
            </a:r>
            <a:r>
              <a:rPr lang="en-US" altLang="zh-CN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Fan Zhang,</a:t>
            </a:r>
            <a:r>
              <a:rPr lang="en-US" altLang="zh-CN" sz="1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 of Alloys and Compounds</a:t>
            </a:r>
            <a:r>
              <a:rPr lang="en-US" altLang="zh-CN" sz="1000" b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2019</a:t>
            </a:r>
            <a:r>
              <a:rPr lang="en-US" altLang="zh-CN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zh-CN" altLang="en-US" sz="10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E54690-5F22-95F5-ED61-9E60835CC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31" y="1632174"/>
            <a:ext cx="2796000" cy="277836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7BEE64-0248-4016-706B-8DABFAFAB183}"/>
              </a:ext>
            </a:extLst>
          </p:cNvPr>
          <p:cNvCxnSpPr/>
          <p:nvPr/>
        </p:nvCxnSpPr>
        <p:spPr>
          <a:xfrm>
            <a:off x="6242671" y="2887579"/>
            <a:ext cx="2330688" cy="134753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E89962-F474-4E60-56F4-E038183CFDA8}"/>
              </a:ext>
            </a:extLst>
          </p:cNvPr>
          <p:cNvCxnSpPr>
            <a:cxnSpLocks/>
          </p:cNvCxnSpPr>
          <p:nvPr/>
        </p:nvCxnSpPr>
        <p:spPr>
          <a:xfrm>
            <a:off x="7012367" y="2894779"/>
            <a:ext cx="1553792" cy="134753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A322B-AFA8-B43F-5278-9D015EC33158}"/>
              </a:ext>
            </a:extLst>
          </p:cNvPr>
          <p:cNvCxnSpPr>
            <a:cxnSpLocks/>
          </p:cNvCxnSpPr>
          <p:nvPr/>
        </p:nvCxnSpPr>
        <p:spPr>
          <a:xfrm flipH="1" flipV="1">
            <a:off x="6552054" y="2365065"/>
            <a:ext cx="467513" cy="522514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B8A089-5089-9A14-2381-9E740608345A}"/>
              </a:ext>
            </a:extLst>
          </p:cNvPr>
          <p:cNvCxnSpPr>
            <a:cxnSpLocks/>
          </p:cNvCxnSpPr>
          <p:nvPr/>
        </p:nvCxnSpPr>
        <p:spPr>
          <a:xfrm flipV="1">
            <a:off x="6242671" y="2365065"/>
            <a:ext cx="309383" cy="522514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9A87F1-359E-E91C-76CB-BB2590EAFC6A}"/>
              </a:ext>
            </a:extLst>
          </p:cNvPr>
          <p:cNvCxnSpPr>
            <a:cxnSpLocks/>
          </p:cNvCxnSpPr>
          <p:nvPr/>
        </p:nvCxnSpPr>
        <p:spPr>
          <a:xfrm flipV="1">
            <a:off x="6552054" y="1540042"/>
            <a:ext cx="467513" cy="840225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4606BF-3195-D89B-1E96-EED525AD41E3}"/>
              </a:ext>
            </a:extLst>
          </p:cNvPr>
          <p:cNvCxnSpPr>
            <a:cxnSpLocks/>
          </p:cNvCxnSpPr>
          <p:nvPr/>
        </p:nvCxnSpPr>
        <p:spPr>
          <a:xfrm flipH="1" flipV="1">
            <a:off x="7019567" y="1540042"/>
            <a:ext cx="1523747" cy="2671161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252277-1A45-E190-F245-34F25BD61A96}"/>
              </a:ext>
            </a:extLst>
          </p:cNvPr>
          <p:cNvCxnSpPr>
            <a:cxnSpLocks/>
          </p:cNvCxnSpPr>
          <p:nvPr/>
        </p:nvCxnSpPr>
        <p:spPr>
          <a:xfrm flipV="1">
            <a:off x="6703308" y="1540042"/>
            <a:ext cx="309059" cy="1608794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26A698-B5AF-67EF-49A1-C899655565EC}"/>
              </a:ext>
            </a:extLst>
          </p:cNvPr>
          <p:cNvCxnSpPr>
            <a:cxnSpLocks/>
          </p:cNvCxnSpPr>
          <p:nvPr/>
        </p:nvCxnSpPr>
        <p:spPr>
          <a:xfrm flipH="1" flipV="1">
            <a:off x="7026767" y="1579470"/>
            <a:ext cx="381248" cy="1979247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5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AF087-6940-3228-3B22-C68125C42C2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2000" y="1009772"/>
                <a:ext cx="8640000" cy="373905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intercalation + thermodynamic data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𝑒𝑙𝑒𝑐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𝑐h𝑒𝑚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</m:sSub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sup>
                                </m:sSub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𝑒𝑞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zh-CN" altLang="zh-CN" sz="1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</m:sSubSup>
                    <m:d>
                      <m:dPr>
                        <m:ctrlPr>
                          <a:rPr lang="zh-CN" altLang="zh-CN" sz="1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Reference states are bcc-Li, </a:t>
                </a:r>
                <a:r>
                  <a:rPr lang="en-US" altLang="zh-CN" sz="1800" kern="100" dirty="0" err="1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bct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-Sn (</a:t>
                </a:r>
                <a14:m>
                  <m:oMath xmlns:m="http://schemas.openxmlformats.org/officeDocument/2006/math">
                    <m:r>
                      <a:rPr lang="zh-CN" altLang="en-US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Sn) and </a:t>
                </a:r>
                <a:r>
                  <a:rPr lang="en-US" altLang="zh-CN" sz="1800" kern="100" dirty="0" err="1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fcc</a:t>
                </a:r>
                <a:r>
                  <a:rPr lang="en-US" altLang="zh-CN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Cu.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AF087-6940-3228-3B22-C68125C42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2000" y="1009772"/>
                <a:ext cx="8640000" cy="3739052"/>
              </a:xfrm>
              <a:blipFill>
                <a:blip r:embed="rId2"/>
                <a:stretch>
                  <a:fillRect t="-3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2.	Current work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𝐂𝐮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𝐋𝐢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𝐒𝐧</m:t>
                    </m:r>
                  </m:oMath>
                </a14:m>
                <a:r>
                  <a:rPr lang="en-US" altLang="zh-CN" dirty="0"/>
                  <a:t> nanoparticle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  <a:blipFill>
                <a:blip r:embed="rId11"/>
                <a:stretch>
                  <a:fillRect l="-2897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6">
                <a:extLst>
                  <a:ext uri="{FF2B5EF4-FFF2-40B4-BE49-F238E27FC236}">
                    <a16:creationId xmlns:a16="http://schemas.microsoft.com/office/drawing/2014/main" id="{B0C34B16-1AD7-6236-6DDE-BEDD65D64B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09639"/>
                  </p:ext>
                </p:extLst>
              </p:nvPr>
            </p:nvGraphicFramePr>
            <p:xfrm>
              <a:off x="264905" y="1792347"/>
              <a:ext cx="5615682" cy="2357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5580">
                      <a:extLst>
                        <a:ext uri="{9D8B030D-6E8A-4147-A177-3AD203B41FA5}">
                          <a16:colId xmlns:a16="http://schemas.microsoft.com/office/drawing/2014/main" val="2277689536"/>
                        </a:ext>
                      </a:extLst>
                    </a:gridCol>
                    <a:gridCol w="2140085">
                      <a:extLst>
                        <a:ext uri="{9D8B030D-6E8A-4147-A177-3AD203B41FA5}">
                          <a16:colId xmlns:a16="http://schemas.microsoft.com/office/drawing/2014/main" val="1577221242"/>
                        </a:ext>
                      </a:extLst>
                    </a:gridCol>
                    <a:gridCol w="2210017">
                      <a:extLst>
                        <a:ext uri="{9D8B030D-6E8A-4147-A177-3AD203B41FA5}">
                          <a16:colId xmlns:a16="http://schemas.microsoft.com/office/drawing/2014/main" val="15455411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Phases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calculated formation energy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kJ</m:t>
                                  </m:r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mol</m:t>
                                      </m:r>
                                    </m:e>
                                    <m:sup>
                                      <m: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Component ratio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1216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LiSn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−33.31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0.0, 0.5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i="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zh-CN" sz="120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kern="100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Cu</m:t>
                                  </m:r>
                                  <m:r>
                                    <a:rPr lang="en-US" altLang="zh-CN" sz="12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𝑒𝑞</m:t>
                                  </m:r>
                                </m:sub>
                                <m:sup>
                                  <m:r>
                                    <a:rPr lang="en-US" altLang="zh-CN" sz="12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altLang="zh-CN" sz="1200" b="0" i="0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zh-CN" altLang="zh-CN" sz="120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kern="100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Li</m:t>
                                  </m:r>
                                  <m:r>
                                    <a:rPr lang="en-US" altLang="zh-CN" sz="12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𝑒𝑞</m:t>
                                  </m:r>
                                </m:sub>
                                <m:sup>
                                  <m:r>
                                    <a:rPr lang="en-US" altLang="zh-CN" sz="12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altLang="zh-CN" sz="1200" i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sz="12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2554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Cu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Li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Sn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−32.595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0.2, 0.4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0373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Cu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LiSn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−20.776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0.5, 0.25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2871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Li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Sn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−39.62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0.0, 0.7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5804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Cu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Li</m:t>
                                    </m:r>
                                  </m:e>
                                  <m:sub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CN" sz="120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altLang="zh-CN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−33.23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0.25, 0.5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54746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6">
                <a:extLst>
                  <a:ext uri="{FF2B5EF4-FFF2-40B4-BE49-F238E27FC236}">
                    <a16:creationId xmlns:a16="http://schemas.microsoft.com/office/drawing/2014/main" id="{B0C34B16-1AD7-6236-6DDE-BEDD65D64B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09639"/>
                  </p:ext>
                </p:extLst>
              </p:nvPr>
            </p:nvGraphicFramePr>
            <p:xfrm>
              <a:off x="264905" y="1792347"/>
              <a:ext cx="5615682" cy="2357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5580">
                      <a:extLst>
                        <a:ext uri="{9D8B030D-6E8A-4147-A177-3AD203B41FA5}">
                          <a16:colId xmlns:a16="http://schemas.microsoft.com/office/drawing/2014/main" val="2277689536"/>
                        </a:ext>
                      </a:extLst>
                    </a:gridCol>
                    <a:gridCol w="2140085">
                      <a:extLst>
                        <a:ext uri="{9D8B030D-6E8A-4147-A177-3AD203B41FA5}">
                          <a16:colId xmlns:a16="http://schemas.microsoft.com/office/drawing/2014/main" val="1577221242"/>
                        </a:ext>
                      </a:extLst>
                    </a:gridCol>
                    <a:gridCol w="2210017">
                      <a:extLst>
                        <a:ext uri="{9D8B030D-6E8A-4147-A177-3AD203B41FA5}">
                          <a16:colId xmlns:a16="http://schemas.microsoft.com/office/drawing/2014/main" val="1545541114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Phases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59544" t="-2410" r="-104558" b="-3686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Component ratio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1216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81" t="-141667" r="-34519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59544" t="-141667" r="-104558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54270" t="-141667" r="-1102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54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81" t="-237705" r="-34519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59544" t="-237705" r="-10455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0.2, 0.4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0373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81" t="-337705" r="-34519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59544" t="-337705" r="-10455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0.5, 0.25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2871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81" t="-437705" r="-34519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59544" t="-437705" r="-10455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0.0, 0.7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5804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81" t="-537705" r="-34519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59544" t="-537705" r="-10455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0.25, 0.5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547466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7D4DDDE6-854A-FAFC-5AB3-2E43DC110108}"/>
              </a:ext>
            </a:extLst>
          </p:cNvPr>
          <p:cNvGrpSpPr/>
          <p:nvPr/>
        </p:nvGrpSpPr>
        <p:grpSpPr>
          <a:xfrm>
            <a:off x="5470240" y="890698"/>
            <a:ext cx="3695072" cy="3242636"/>
            <a:chOff x="5470240" y="890698"/>
            <a:chExt cx="3695072" cy="3242636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4182039-8F8E-6DEA-ABBD-72A88D8B1A40}"/>
                </a:ext>
              </a:extLst>
            </p:cNvPr>
            <p:cNvGrpSpPr/>
            <p:nvPr/>
          </p:nvGrpSpPr>
          <p:grpSpPr>
            <a:xfrm>
              <a:off x="5470240" y="890698"/>
              <a:ext cx="3695072" cy="3219067"/>
              <a:chOff x="5470240" y="890698"/>
              <a:chExt cx="3695072" cy="3219067"/>
            </a:xfrm>
          </p:grpSpPr>
          <p:cxnSp>
            <p:nvCxnSpPr>
              <p:cNvPr id="31" name="Straight Connector 11">
                <a:extLst>
                  <a:ext uri="{FF2B5EF4-FFF2-40B4-BE49-F238E27FC236}">
                    <a16:creationId xmlns:a16="http://schemas.microsoft.com/office/drawing/2014/main" id="{86A30B97-5CBD-6C73-1269-F2DB443BD4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95890" y="3184317"/>
                <a:ext cx="384237" cy="652486"/>
              </a:xfrm>
              <a:prstGeom prst="line">
                <a:avLst/>
              </a:prstGeom>
              <a:ln w="2540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1">
                <a:extLst>
                  <a:ext uri="{FF2B5EF4-FFF2-40B4-BE49-F238E27FC236}">
                    <a16:creationId xmlns:a16="http://schemas.microsoft.com/office/drawing/2014/main" id="{9DBC35BB-E530-53E0-6F7C-2599FFAA47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06813" y="2783145"/>
                <a:ext cx="1073314" cy="1062367"/>
              </a:xfrm>
              <a:prstGeom prst="line">
                <a:avLst/>
              </a:prstGeom>
              <a:ln w="2540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11">
                <a:extLst>
                  <a:ext uri="{FF2B5EF4-FFF2-40B4-BE49-F238E27FC236}">
                    <a16:creationId xmlns:a16="http://schemas.microsoft.com/office/drawing/2014/main" id="{4A2A5989-86C1-BB11-3C72-A9F1F4E130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99613" y="2775945"/>
                <a:ext cx="449174" cy="1069567"/>
              </a:xfrm>
              <a:prstGeom prst="line">
                <a:avLst/>
              </a:prstGeom>
              <a:ln w="2540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5AA3B7E4-2117-D5D1-A431-1983038583CB}"/>
                  </a:ext>
                </a:extLst>
              </p:cNvPr>
              <p:cNvGrpSpPr/>
              <p:nvPr/>
            </p:nvGrpSpPr>
            <p:grpSpPr>
              <a:xfrm>
                <a:off x="5470240" y="890698"/>
                <a:ext cx="3695072" cy="3219067"/>
                <a:chOff x="5288660" y="890698"/>
                <a:chExt cx="3695072" cy="3219067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AD72F13-D5CE-A513-7BC0-887D6FD4224B}"/>
                    </a:ext>
                  </a:extLst>
                </p:cNvPr>
                <p:cNvGrpSpPr/>
                <p:nvPr/>
              </p:nvGrpSpPr>
              <p:grpSpPr>
                <a:xfrm>
                  <a:off x="5893796" y="890698"/>
                  <a:ext cx="3089936" cy="3219067"/>
                  <a:chOff x="5893796" y="890698"/>
                  <a:chExt cx="3089936" cy="3219067"/>
                </a:xfrm>
              </p:grpSpPr>
              <p:cxnSp>
                <p:nvCxnSpPr>
                  <p:cNvPr id="2" name="Straight Connector 1">
                    <a:extLst>
                      <a:ext uri="{FF2B5EF4-FFF2-40B4-BE49-F238E27FC236}">
                        <a16:creationId xmlns:a16="http://schemas.microsoft.com/office/drawing/2014/main" id="{20332A31-EA6D-E475-91C9-C5DEADEAB6F1}"/>
                      </a:ext>
                    </a:extLst>
                  </p:cNvPr>
                  <p:cNvCxnSpPr/>
                  <p:nvPr/>
                </p:nvCxnSpPr>
                <p:spPr>
                  <a:xfrm>
                    <a:off x="6357871" y="2513179"/>
                    <a:ext cx="2330688" cy="134753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EE0DC718-DD3D-3311-40FA-7E45C14309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27567" y="2520379"/>
                    <a:ext cx="1502147" cy="128160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889FE708-5863-74A4-E61C-6D4A9CBD42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60379" y="1997540"/>
                    <a:ext cx="467513" cy="52251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F98FD143-42B9-25C1-8F7F-574F3F8C9E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7871" y="1990665"/>
                    <a:ext cx="309383" cy="52251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6294427D-BFF8-CE88-C582-BFA6E8CAA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67254" y="1165642"/>
                    <a:ext cx="467513" cy="840225"/>
                  </a:xfrm>
                  <a:prstGeom prst="line">
                    <a:avLst/>
                  </a:prstGeom>
                  <a:ln w="25400">
                    <a:solidFill>
                      <a:srgbClr val="92D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AF7F0B69-1F13-4DF4-3BD5-121DD2592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134767" y="1165642"/>
                    <a:ext cx="1523747" cy="2671161"/>
                  </a:xfrm>
                  <a:prstGeom prst="line">
                    <a:avLst/>
                  </a:prstGeom>
                  <a:ln w="25400">
                    <a:solidFill>
                      <a:srgbClr val="92D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5B6F2858-2CFF-E8B4-C8BF-E1CBF96B5A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18508" y="1165642"/>
                    <a:ext cx="309059" cy="1608794"/>
                  </a:xfrm>
                  <a:prstGeom prst="line">
                    <a:avLst/>
                  </a:prstGeom>
                  <a:ln w="254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A6BAD8C-8EE8-A468-394F-9115EB1166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20367" y="1205070"/>
                    <a:ext cx="21600" cy="1315309"/>
                  </a:xfrm>
                  <a:prstGeom prst="line">
                    <a:avLst/>
                  </a:prstGeom>
                  <a:ln w="254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B58FD2E0-2530-FE73-BE7B-7FE9943B37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3037" y="890698"/>
                        <a:ext cx="25920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i="0" dirty="0" smtClean="0">
                                  <a:latin typeface="Cambria Math" panose="02040503050406030204" pitchFamily="18" charset="0"/>
                                </a:rPr>
                                <m:t>Li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B58FD2E0-2530-FE73-BE7B-7FE9943B37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73037" y="890698"/>
                        <a:ext cx="259200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r="-1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CE924FF-A2E9-E9F7-D70A-3178331768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29714" y="3801988"/>
                        <a:ext cx="3540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</a:rPr>
                                <m:t>Cu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CE924FF-A2E9-E9F7-D70A-3178331768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29714" y="3801988"/>
                        <a:ext cx="354018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E46767AB-E37F-A6CF-E2BA-93133D6551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93796" y="2359290"/>
                        <a:ext cx="4675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LiSn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E46767AB-E37F-A6CF-E2BA-93133D65518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93796" y="2359290"/>
                        <a:ext cx="467513" cy="30777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25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73B1C3AC-ECBA-17FF-F216-55957963FC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46051" y="1692600"/>
                        <a:ext cx="63441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Li</m:t>
                                  </m:r>
                                </m:e>
                                <m:sub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Sn</m:t>
                                  </m:r>
                                </m:e>
                                <m:sub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73B1C3AC-ECBA-17FF-F216-55957963FCB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46051" y="1692600"/>
                        <a:ext cx="634412" cy="3077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8EAFB37A-D507-C498-EC3E-018A917DFC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19654" y="2518669"/>
                    <a:ext cx="305901" cy="255767"/>
                  </a:xfrm>
                  <a:prstGeom prst="line">
                    <a:avLst/>
                  </a:prstGeom>
                  <a:ln w="254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FAAA99F5-4A0A-E92F-830B-4E8DD7AF91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119122" y="2519774"/>
                    <a:ext cx="395188" cy="674373"/>
                  </a:xfrm>
                  <a:prstGeom prst="line">
                    <a:avLst/>
                  </a:prstGeom>
                  <a:ln w="254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C656EBB5-46FA-88AC-EBC6-7AB8714351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141967" y="1205070"/>
                    <a:ext cx="381248" cy="1979247"/>
                  </a:xfrm>
                  <a:prstGeom prst="line">
                    <a:avLst/>
                  </a:prstGeom>
                  <a:ln w="254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08207627-9AFD-5E7B-D1D8-3FD281DA0E1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37420" y="2758086"/>
                        <a:ext cx="8128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Cu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Li</m:t>
                                  </m:r>
                                </m:e>
                                <m:sub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Sn</m:t>
                                  </m:r>
                                </m:e>
                                <m:sub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08207627-9AFD-5E7B-D1D8-3FD281DA0E1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37420" y="2758086"/>
                        <a:ext cx="812815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E720E10C-7E70-9926-520C-2096D242BB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02637" y="2324133"/>
                        <a:ext cx="75517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Cu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Li</m:t>
                                  </m:r>
                                </m:e>
                                <m:sub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E720E10C-7E70-9926-520C-2096D242BBB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02637" y="2324133"/>
                        <a:ext cx="755176" cy="307777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B01DC7A5-57B9-2628-F234-561A3417AC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92147" y="3176781"/>
                        <a:ext cx="72464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Cu</m:t>
                                  </m:r>
                                </m:e>
                                <m:sub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LiSn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B01DC7A5-57B9-2628-F234-561A3417AC3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92147" y="3176781"/>
                        <a:ext cx="724643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r="-50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5" name="Straight Connector 10">
                  <a:extLst>
                    <a:ext uri="{FF2B5EF4-FFF2-40B4-BE49-F238E27FC236}">
                      <a16:creationId xmlns:a16="http://schemas.microsoft.com/office/drawing/2014/main" id="{D3D31471-F5EE-1C8F-ACAA-95F2749EB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84717" y="3856538"/>
                  <a:ext cx="3092729" cy="0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0">
                  <a:extLst>
                    <a:ext uri="{FF2B5EF4-FFF2-40B4-BE49-F238E27FC236}">
                      <a16:creationId xmlns:a16="http://schemas.microsoft.com/office/drawing/2014/main" id="{E0242F95-E162-D64C-09A7-18E01DC64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84717" y="2520659"/>
                  <a:ext cx="769241" cy="1329394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17">
                      <a:extLst>
                        <a:ext uri="{FF2B5EF4-FFF2-40B4-BE49-F238E27FC236}">
                          <a16:creationId xmlns:a16="http://schemas.microsoft.com/office/drawing/2014/main" id="{FA377344-A2DE-2CAF-BF6B-F0FF5FEE22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8660" y="3776047"/>
                      <a:ext cx="3540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Sn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6" name="TextBox 17">
                      <a:extLst>
                        <a:ext uri="{FF2B5EF4-FFF2-40B4-BE49-F238E27FC236}">
                          <a16:creationId xmlns:a16="http://schemas.microsoft.com/office/drawing/2014/main" id="{FA377344-A2DE-2CAF-BF6B-F0FF5FEE22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8660" y="3776047"/>
                      <a:ext cx="354018" cy="30777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20">
                  <a:extLst>
                    <a:ext uri="{FF2B5EF4-FFF2-40B4-BE49-F238E27FC236}">
                      <a16:creationId xmlns:a16="http://schemas.microsoft.com/office/drawing/2014/main" id="{AA243378-CCCE-59D8-2082-64568E8F1F8E}"/>
                    </a:ext>
                  </a:extLst>
                </p:cNvPr>
                <p:cNvSpPr txBox="1"/>
                <p:nvPr/>
              </p:nvSpPr>
              <p:spPr>
                <a:xfrm>
                  <a:off x="7045422" y="3825557"/>
                  <a:ext cx="812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Cu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Sn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20">
                  <a:extLst>
                    <a:ext uri="{FF2B5EF4-FFF2-40B4-BE49-F238E27FC236}">
                      <a16:creationId xmlns:a16="http://schemas.microsoft.com/office/drawing/2014/main" id="{AA243378-CCCE-59D8-2082-64568E8F1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422" y="3825557"/>
                  <a:ext cx="812815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20">
                  <a:extLst>
                    <a:ext uri="{FF2B5EF4-FFF2-40B4-BE49-F238E27FC236}">
                      <a16:creationId xmlns:a16="http://schemas.microsoft.com/office/drawing/2014/main" id="{55B5E480-5DCE-A340-C4D2-1EA7BD8932FA}"/>
                    </a:ext>
                  </a:extLst>
                </p:cNvPr>
                <p:cNvSpPr txBox="1"/>
                <p:nvPr/>
              </p:nvSpPr>
              <p:spPr>
                <a:xfrm>
                  <a:off x="7754169" y="3825557"/>
                  <a:ext cx="812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Cu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Sn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20">
                  <a:extLst>
                    <a:ext uri="{FF2B5EF4-FFF2-40B4-BE49-F238E27FC236}">
                      <a16:creationId xmlns:a16="http://schemas.microsoft.com/office/drawing/2014/main" id="{55B5E480-5DCE-A340-C4D2-1EA7BD893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169" y="3825557"/>
                  <a:ext cx="812815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02D2881-4BF0-286E-81B5-66D6E7694158}"/>
                </a:ext>
              </a:extLst>
            </p:cNvPr>
            <p:cNvSpPr/>
            <p:nvPr/>
          </p:nvSpPr>
          <p:spPr>
            <a:xfrm>
              <a:off x="7295622" y="116019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EE5F4B7-0365-AB1F-89C9-E6F4DA885A82}"/>
                </a:ext>
              </a:extLst>
            </p:cNvPr>
            <p:cNvSpPr/>
            <p:nvPr/>
          </p:nvSpPr>
          <p:spPr>
            <a:xfrm>
              <a:off x="6823199" y="197768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1281333-CF61-CD1B-8190-8054B8A2A717}"/>
                </a:ext>
              </a:extLst>
            </p:cNvPr>
            <p:cNvSpPr/>
            <p:nvPr/>
          </p:nvSpPr>
          <p:spPr>
            <a:xfrm>
              <a:off x="6518071" y="248546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0D8E558-C74E-2A01-7761-A4B6B719505B}"/>
                </a:ext>
              </a:extLst>
            </p:cNvPr>
            <p:cNvSpPr/>
            <p:nvPr/>
          </p:nvSpPr>
          <p:spPr>
            <a:xfrm>
              <a:off x="7275190" y="248644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29B435D-E592-4D21-EB6A-1523455315E4}"/>
                </a:ext>
              </a:extLst>
            </p:cNvPr>
            <p:cNvSpPr/>
            <p:nvPr/>
          </p:nvSpPr>
          <p:spPr>
            <a:xfrm>
              <a:off x="6979956" y="276051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D64ADE2-71E8-F530-F536-5CC926A89E47}"/>
                </a:ext>
              </a:extLst>
            </p:cNvPr>
            <p:cNvSpPr/>
            <p:nvPr/>
          </p:nvSpPr>
          <p:spPr>
            <a:xfrm>
              <a:off x="7670006" y="316899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E0E9F89-1C20-8B56-DC54-C513844814D7}"/>
                </a:ext>
              </a:extLst>
            </p:cNvPr>
            <p:cNvSpPr/>
            <p:nvPr/>
          </p:nvSpPr>
          <p:spPr>
            <a:xfrm>
              <a:off x="8835014" y="383172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95680B00-0B69-EB4C-74EC-0CF8DEEA33AE}"/>
                </a:ext>
              </a:extLst>
            </p:cNvPr>
            <p:cNvSpPr/>
            <p:nvPr/>
          </p:nvSpPr>
          <p:spPr>
            <a:xfrm>
              <a:off x="5748263" y="382773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154B552-994B-BB8A-3F46-34FAFB5F81C5}"/>
                </a:ext>
              </a:extLst>
            </p:cNvPr>
            <p:cNvSpPr/>
            <p:nvPr/>
          </p:nvSpPr>
          <p:spPr>
            <a:xfrm>
              <a:off x="7429153" y="383101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05D9233-5F3D-E8B6-3F79-EA9A6DEFF3B3}"/>
                </a:ext>
              </a:extLst>
            </p:cNvPr>
            <p:cNvSpPr/>
            <p:nvPr/>
          </p:nvSpPr>
          <p:spPr>
            <a:xfrm>
              <a:off x="8064142" y="383367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019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AF087-6940-3228-3B22-C68125C42C2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2000" y="1009772"/>
                <a:ext cx="8640000" cy="360151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intercalation + thermodynamic data</a:t>
                </a:r>
              </a:p>
              <a:p>
                <a:r>
                  <a:rPr lang="en-US" altLang="zh-CN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Define </a:t>
                </a:r>
              </a:p>
              <a:p>
                <a:r>
                  <a:rPr lang="en-US" altLang="zh-CN" sz="18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kern="100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100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1800" b="0" i="1" kern="100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800" i="1" kern="100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kern="100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𝑅𝑇</m:t>
                    </m:r>
                    <m:r>
                      <a:rPr lang="en-US" altLang="zh-CN" sz="1800" b="0" i="1" kern="100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=8.314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kern="100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b="0" i="0" kern="100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altLang="zh-CN" sz="1800" b="0" i="0" kern="100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1800" b="0" i="1" kern="10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b="0" i="1" kern="100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b="0" i="0" kern="100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mol</m:t>
                                </m:r>
                                <m:r>
                                  <a:rPr lang="en-US" altLang="zh-CN" sz="1800" b="0" i="0" kern="100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kern="100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800" b="0" i="0" kern="10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sz="1800" b="0" i="1" kern="100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∗300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kern="100" dirty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kern="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</m:d>
                  </m:oMath>
                </a14:m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zh-CN" altLang="zh-CN" sz="1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en-US" sz="1800" i="1" kern="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</m:sSubSup>
                    <m:d>
                      <m:dPr>
                        <m:ctrlPr>
                          <a:rPr lang="zh-CN" altLang="zh-CN" sz="1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1800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8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8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zh-CN" altLang="zh-CN" sz="1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8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18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sup>
                        </m:sSubSup>
                        <m:d>
                          <m:dPr>
                            <m:ctrlPr>
                              <a:rPr lang="zh-CN" altLang="zh-CN" sz="1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zh-CN" altLang="zh-CN" sz="1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8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8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800" i="1" kern="100" dirty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 dirty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sz="1800" i="1" kern="100" dirty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Define </a:t>
                </a:r>
              </a:p>
              <a:p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 kern="100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100" dirty="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1800" i="1" kern="100" dirty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=500.0</m:t>
                    </m:r>
                  </m:oMath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值的确认</a:t>
                </a:r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AF087-6940-3228-3B22-C68125C42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2000" y="1009772"/>
                <a:ext cx="8640000" cy="3601512"/>
              </a:xfrm>
              <a:blipFill>
                <a:blip r:embed="rId2"/>
                <a:stretch>
                  <a:fillRect t="-3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2.	Current work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𝐂𝐮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𝐋𝐢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𝐒𝐧</m:t>
                    </m:r>
                  </m:oMath>
                </a14:m>
                <a:r>
                  <a:rPr lang="en-US" altLang="zh-CN" dirty="0"/>
                  <a:t> nanoparticle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  <a:blipFill>
                <a:blip r:embed="rId11"/>
                <a:stretch>
                  <a:fillRect l="-2897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11F5D6F-99B5-1D94-7552-4314298898C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8418" r="12209" b="3254"/>
          <a:stretch/>
        </p:blipFill>
        <p:spPr>
          <a:xfrm>
            <a:off x="4952517" y="1009772"/>
            <a:ext cx="3939483" cy="36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AF087-6940-3228-3B22-C68125C42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00" y="1009772"/>
            <a:ext cx="8640000" cy="3601512"/>
          </a:xfrm>
        </p:spPr>
        <p:txBody>
          <a:bodyPr>
            <a:normAutofit/>
          </a:bodyPr>
          <a:lstStyle/>
          <a:p>
            <a:r>
              <a:rPr lang="en-US" altLang="zh-CN" dirty="0"/>
              <a:t>intercalation + thermodynamic data</a:t>
            </a:r>
          </a:p>
          <a:p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 m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ultigrain structure (100 grains in nanoparticle, box = 128 x 128 x 128)</a:t>
            </a:r>
          </a:p>
          <a:p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2.	Current work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𝐂𝐮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𝐋𝐢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𝐒𝐧</m:t>
                    </m:r>
                  </m:oMath>
                </a14:m>
                <a:r>
                  <a:rPr lang="en-US" altLang="zh-CN" dirty="0"/>
                  <a:t> nanoparticle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  <a:blipFill>
                <a:blip r:embed="rId11"/>
                <a:stretch>
                  <a:fillRect l="-2897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67746FCF-93BB-AB7A-A5F3-B3C78004F8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000" y="1711411"/>
            <a:ext cx="2630261" cy="28444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C9591F9-D335-D62D-FF94-85CC2DF6DE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39581" y="1711411"/>
            <a:ext cx="1836958" cy="196750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321728A-AAD4-9B7A-8022-EBAEEBEFB6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82610" y="1711411"/>
            <a:ext cx="1840267" cy="19675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D33B6FB-0F97-E827-64DA-D805A89A07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37506" y="1711410"/>
            <a:ext cx="1839864" cy="196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8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AF087-6940-3228-3B22-C68125C42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00" y="1009772"/>
            <a:ext cx="8640000" cy="3601512"/>
          </a:xfrm>
        </p:spPr>
        <p:txBody>
          <a:bodyPr>
            <a:normAutofit/>
          </a:bodyPr>
          <a:lstStyle/>
          <a:p>
            <a:r>
              <a:rPr lang="en-US" altLang="zh-CN" dirty="0"/>
              <a:t>intercalation + thermodynamic data</a:t>
            </a: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Relax interface</a:t>
            </a:r>
          </a:p>
          <a:p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2.	Current work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𝐂𝐮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𝐋𝐢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𝐒𝐧</m:t>
                    </m:r>
                  </m:oMath>
                </a14:m>
                <a:r>
                  <a:rPr lang="en-US" altLang="zh-CN" dirty="0"/>
                  <a:t> nanoparticle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  <a:blipFill>
                <a:blip r:embed="rId11"/>
                <a:stretch>
                  <a:fillRect l="-2897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67746FCF-93BB-AB7A-A5F3-B3C78004F8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000" y="1711411"/>
            <a:ext cx="2630261" cy="28444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D1188B-DF3F-250E-6122-C9426A632D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92896" y="1711410"/>
            <a:ext cx="1810742" cy="19675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F4759A-1911-D93B-A998-0AD4A7AE38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48286" y="1705586"/>
            <a:ext cx="1810742" cy="19733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000B5A-DE14-29C6-CC04-DEA8C98CEB6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37506" y="1704434"/>
            <a:ext cx="1810742" cy="19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5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AF087-6940-3228-3B22-C68125C42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00" y="1009772"/>
            <a:ext cx="8640000" cy="3601512"/>
          </a:xfrm>
        </p:spPr>
        <p:txBody>
          <a:bodyPr>
            <a:normAutofit/>
          </a:bodyPr>
          <a:lstStyle/>
          <a:p>
            <a:r>
              <a:rPr lang="en-US" altLang="zh-CN" dirty="0"/>
              <a:t>intercalation + thermodynamic data</a:t>
            </a: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Merging phases</a:t>
            </a:r>
          </a:p>
          <a:p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2.	Current work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𝐂𝐮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𝐋𝐢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𝐒𝐧</m:t>
                    </m:r>
                  </m:oMath>
                </a14:m>
                <a:r>
                  <a:rPr lang="en-US" altLang="zh-CN" dirty="0"/>
                  <a:t> nanoparticle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  <a:blipFill>
                <a:blip r:embed="rId11"/>
                <a:stretch>
                  <a:fillRect l="-2897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67746FCF-93BB-AB7A-A5F3-B3C78004F8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000" y="1711411"/>
            <a:ext cx="2630261" cy="28444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D1188B-DF3F-250E-6122-C9426A632D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92896" y="1711410"/>
            <a:ext cx="1810742" cy="19675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F4759A-1911-D93B-A998-0AD4A7AE38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48286" y="1705586"/>
            <a:ext cx="1810742" cy="19733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000B5A-DE14-29C6-CC04-DEA8C98CEB6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37506" y="1704434"/>
            <a:ext cx="1810742" cy="19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4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AF087-6940-3228-3B22-C68125C42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00" y="1009772"/>
            <a:ext cx="8640000" cy="3601512"/>
          </a:xfrm>
        </p:spPr>
        <p:txBody>
          <a:bodyPr>
            <a:normAutofit/>
          </a:bodyPr>
          <a:lstStyle/>
          <a:p>
            <a:r>
              <a:rPr lang="en-US" altLang="zh-CN" dirty="0"/>
              <a:t>intercalation + thermodynamic data</a:t>
            </a:r>
          </a:p>
          <a:p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多晶电极颗粒，嵌锂过程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F40E-6C1F-E08C-DCE7-26C2AB2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FA150-FCA7-8E0B-A640-6253717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2.	Current work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𝐂𝐮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𝐋𝐢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𝐒𝐧</m:t>
                    </m:r>
                  </m:oMath>
                </a14:m>
                <a:r>
                  <a:rPr lang="en-US" altLang="zh-CN" dirty="0"/>
                  <a:t> nanoparticle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EDFEB9D2-AEB8-5A09-4219-AD5582CD1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6000" y="296244"/>
                <a:ext cx="6525062" cy="575989"/>
              </a:xfrm>
              <a:blipFill>
                <a:blip r:embed="rId11"/>
                <a:stretch>
                  <a:fillRect l="-2897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1B9854C-3007-5CEA-792D-AA164ACD43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000" y="1746107"/>
            <a:ext cx="2562392" cy="25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70051"/>
      </p:ext>
    </p:extLst>
  </p:cSld>
  <p:clrMapOvr>
    <a:masterClrMapping/>
  </p:clrMapOvr>
</p:sld>
</file>

<file path=ppt/theme/theme1.xml><?xml version="1.0" encoding="utf-8"?>
<a:theme xmlns:a="http://schemas.openxmlformats.org/drawingml/2006/main" name="1_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9376</TotalTime>
  <Words>763</Words>
  <Application>Microsoft Office PowerPoint</Application>
  <PresentationFormat>自定义</PresentationFormat>
  <Paragraphs>299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Arial</vt:lpstr>
      <vt:lpstr>Calibri</vt:lpstr>
      <vt:lpstr>Calibri Light</vt:lpstr>
      <vt:lpstr>Cambria Math</vt:lpstr>
      <vt:lpstr>Open Sans</vt:lpstr>
      <vt:lpstr>Times New Roman</vt:lpstr>
      <vt:lpstr>1_Design1</vt:lpstr>
      <vt:lpstr>1_Custom Design</vt:lpstr>
      <vt:lpstr>Custom Design</vt:lpstr>
      <vt:lpstr>PowerPoint 演示文稿</vt:lpstr>
      <vt:lpstr>1.  Previous work – 〖Li〗_x Sn nanoparticle</vt:lpstr>
      <vt:lpstr>2. Current work – 〖Cu〗_x 〖Li〗_y Sn nanoparticle</vt:lpstr>
      <vt:lpstr>2. Current work – 〖Cu〗_x 〖Li〗_y Sn nanoparticle</vt:lpstr>
      <vt:lpstr>2. Current work – 〖Cu〗_x 〖Li〗_y Sn nanoparticle</vt:lpstr>
      <vt:lpstr>2. Current work – 〖Cu〗_x 〖Li〗_y Sn nanoparticle</vt:lpstr>
      <vt:lpstr>2. Current work – 〖Cu〗_x 〖Li〗_y Sn nanoparticle</vt:lpstr>
      <vt:lpstr>2. Current work – 〖Cu〗_x 〖Li〗_y Sn nanoparticle</vt:lpstr>
      <vt:lpstr>2. Current work – 〖Cu〗_x 〖Li〗_y Sn nanoparticle</vt:lpstr>
      <vt:lpstr>2. Current work – 〖Cu〗_x 〖Li〗_y Sn nanoparticle</vt:lpstr>
      <vt:lpstr>2. Current work – 〖Cu〗_x 〖Li〗_y Sn nanoparticle</vt:lpstr>
      <vt:lpstr>2. Current work – 〖Cu〗_x 〖Li〗_y Sn nanoparticle</vt:lpstr>
      <vt:lpstr>2. Current work – 〖Cu〗_x 〖Li〗_y Sn nanoparticle</vt:lpstr>
      <vt:lpstr>2. Current work – 〖Cu〗_x 〖Li〗_y Sn nanoparticle</vt:lpstr>
      <vt:lpstr>2. Current work – 〖Cu〗_x 〖Li〗_y Sn nanoparticle</vt:lpstr>
      <vt:lpstr>4. The End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黄 奇</cp:lastModifiedBy>
  <cp:revision>335</cp:revision>
  <dcterms:created xsi:type="dcterms:W3CDTF">2017-12-07T14:50:50Z</dcterms:created>
  <dcterms:modified xsi:type="dcterms:W3CDTF">2023-05-30T15:21:33Z</dcterms:modified>
</cp:coreProperties>
</file>