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77" r:id="rId3"/>
    <p:sldId id="271" r:id="rId4"/>
    <p:sldId id="276" r:id="rId5"/>
    <p:sldId id="272" r:id="rId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CDCDC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FEF27-3DD3-43A8-80FA-CC79F4F194CD}" v="3" dt="2024-10-16T17:10:33.023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>
      <p:cViewPr varScale="1">
        <p:scale>
          <a:sx n="116" d="100"/>
          <a:sy n="116" d="100"/>
        </p:scale>
        <p:origin x="390" y="1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 Xia" userId="69610a008fde5d4d" providerId="LiveId" clId="{AEBFEF27-3DD3-43A8-80FA-CC79F4F194CD}"/>
    <pc:docChg chg="custSel modSld">
      <pc:chgData name="Chi Xia" userId="69610a008fde5d4d" providerId="LiveId" clId="{AEBFEF27-3DD3-43A8-80FA-CC79F4F194CD}" dt="2024-10-16T17:11:45.281" v="256" actId="1076"/>
      <pc:docMkLst>
        <pc:docMk/>
      </pc:docMkLst>
      <pc:sldChg chg="addSp modSp mod">
        <pc:chgData name="Chi Xia" userId="69610a008fde5d4d" providerId="LiveId" clId="{AEBFEF27-3DD3-43A8-80FA-CC79F4F194CD}" dt="2024-10-16T17:11:45.281" v="256" actId="1076"/>
        <pc:sldMkLst>
          <pc:docMk/>
          <pc:sldMk cId="3139068230" sldId="272"/>
        </pc:sldMkLst>
        <pc:spChg chg="add mod">
          <ac:chgData name="Chi Xia" userId="69610a008fde5d4d" providerId="LiveId" clId="{AEBFEF27-3DD3-43A8-80FA-CC79F4F194CD}" dt="2024-10-16T16:34:29.183" v="137" actId="403"/>
          <ac:spMkLst>
            <pc:docMk/>
            <pc:sldMk cId="3139068230" sldId="272"/>
            <ac:spMk id="2" creationId="{6CF108A2-1DAB-D343-A247-7C2FA799BABF}"/>
          </ac:spMkLst>
        </pc:spChg>
        <pc:spChg chg="add mod">
          <ac:chgData name="Chi Xia" userId="69610a008fde5d4d" providerId="LiveId" clId="{AEBFEF27-3DD3-43A8-80FA-CC79F4F194CD}" dt="2024-10-16T17:11:45.281" v="256" actId="1076"/>
          <ac:spMkLst>
            <pc:docMk/>
            <pc:sldMk cId="3139068230" sldId="272"/>
            <ac:spMk id="3" creationId="{2FE8C0CE-09B8-3303-E1AB-FA76FDAF4F5F}"/>
          </ac:spMkLst>
        </pc:spChg>
        <pc:spChg chg="mod">
          <ac:chgData name="Chi Xia" userId="69610a008fde5d4d" providerId="LiveId" clId="{AEBFEF27-3DD3-43A8-80FA-CC79F4F194CD}" dt="2024-10-16T17:10:28.303" v="138" actId="115"/>
          <ac:spMkLst>
            <pc:docMk/>
            <pc:sldMk cId="3139068230" sldId="272"/>
            <ac:spMk id="9" creationId="{852C177B-74D8-1800-7890-15D9870CFF6A}"/>
          </ac:spMkLst>
        </pc:spChg>
        <pc:spChg chg="mod">
          <ac:chgData name="Chi Xia" userId="69610a008fde5d4d" providerId="LiveId" clId="{AEBFEF27-3DD3-43A8-80FA-CC79F4F194CD}" dt="2024-10-16T16:33:31.681" v="3" actId="20578"/>
          <ac:spMkLst>
            <pc:docMk/>
            <pc:sldMk cId="3139068230" sldId="272"/>
            <ac:spMk id="11" creationId="{4BD7855F-9358-DBAF-369A-2C6B988291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9AE197-F524-4010-9E12-EE9268ABDD60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2024年10月16日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1260840-43D9-43FE-B903-0D7C88D37C94}" type="datetime2">
              <a:rPr lang="zh-CN" altLang="en-US" smtClean="0"/>
              <a:pPr/>
              <a:t>2024年10月16日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F8E53BB-F993-49A1-9E37-CA3E5BE0709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altLang="zh-CN" smtClean="0">
                <a:ea typeface="微软雅黑" panose="020B0503020204020204" pitchFamily="34" charset="-122"/>
              </a:rPr>
              <a:pPr/>
              <a:t>1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53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altLang="zh-CN" smtClean="0">
                <a:ea typeface="微软雅黑" panose="020B0503020204020204" pitchFamily="34" charset="-122"/>
              </a:rPr>
              <a:pPr/>
              <a:t>3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3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1D1B-94D2-2A61-4526-13255A1AE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AF2F96-DE06-8327-2E53-7C92AD5375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586E9C-80FD-D99E-8A36-54AC16C1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73C91-5F03-32FC-1BE8-EB004C19C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altLang="zh-CN" smtClean="0">
                <a:ea typeface="微软雅黑" panose="020B0503020204020204" pitchFamily="34" charset="-122"/>
              </a:rPr>
              <a:pPr/>
              <a:t>4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45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altLang="zh-CN" smtClean="0">
                <a:ea typeface="微软雅黑" panose="020B0503020204020204" pitchFamily="34" charset="-122"/>
              </a:rPr>
              <a:pPr/>
              <a:t>5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8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长方形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长方形 16"/>
          <p:cNvSpPr/>
          <p:nvPr userDrawn="1"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79082" indent="0">
              <a:buNone/>
              <a:defRPr/>
            </a:lvl2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11" name="长方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12" name="长方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/>
              <a:t>添加页脚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6042CAC-2795-479D-AEC1-1B9666A60A48}" type="datetime2">
              <a:rPr lang="zh-CN" altLang="en-US" smtClean="0"/>
              <a:t>2024年10月16日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259987-5146-4613-B4D1-7BE2F8E00B4F}" type="datetime2">
              <a:rPr lang="zh-CN" altLang="en-US" smtClean="0"/>
              <a:t>2024年10月16日</a:t>
            </a:fld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8" name="长方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520FA6B-A3CE-4AF4-860B-D07FE6DE2CA8}" type="datetime2">
              <a:rPr lang="zh-CN" altLang="en-US" smtClean="0"/>
              <a:t>2024年10月16日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0F603-ADA0-421E-948E-2E5F3E7C4274}" type="datetime2">
              <a:rPr lang="zh-CN" altLang="en-US" smtClean="0"/>
              <a:t>2024年10月16日</a:t>
            </a:fld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照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7" name="长方形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8" name="长方形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7" name="图片占位符 16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dirty="0"/>
              <a:t>编辑母版副标题样式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5" name="长方形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AF1E9-0D91-4ADB-8D06-F1760B6101F4}" type="datetime2">
              <a:rPr lang="zh-CN" altLang="en-US" smtClean="0"/>
              <a:t>2024年10月16日</a:t>
            </a:fld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2A75-4C36-4C49-ACFE-D60C3762A9C2}" type="datetime2">
              <a:rPr lang="zh-CN" altLang="en-US" smtClean="0"/>
              <a:t>2024年10月16日</a:t>
            </a:fld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2AEF9-06FF-4A61-9ED7-43C458AC01D4}" type="datetime2">
              <a:rPr lang="zh-CN" altLang="en-US" smtClean="0"/>
              <a:t>2024年10月16日</a:t>
            </a:fld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5BBC0-9CCE-4327-9846-719689553587}" type="datetime2">
              <a:rPr lang="zh-CN" altLang="en-US" smtClean="0"/>
              <a:t>2024年10月16日</a:t>
            </a:fld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8" name="长方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A22F22-6221-43FC-8D60-1843D3B495AD}" type="datetime2">
              <a:rPr lang="zh-CN" altLang="en-US" smtClean="0"/>
              <a:t>2024年10月16日</a:t>
            </a:fld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11" name="长方形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12" name="长方形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8328B1A-46F3-41B8-9FAF-7F1DF9AFC1F0}" type="datetime2">
              <a:rPr lang="zh-CN" altLang="en-US" smtClean="0"/>
              <a:t>2024年10月16日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长方形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长方形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4D629E-8528-4B01-AC7B-2273E655B16C}" type="datetime2">
              <a:rPr lang="zh-CN" altLang="en-US" smtClean="0"/>
              <a:pPr/>
              <a:t>2024年10月16日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1775" y="3505200"/>
            <a:ext cx="9144000" cy="1908446"/>
          </a:xfrm>
        </p:spPr>
        <p:txBody>
          <a:bodyPr rtlCol="0"/>
          <a:lstStyle/>
          <a:p>
            <a:pPr rtl="0"/>
            <a:r>
              <a:rPr lang="en-US" altLang="zh-CN" sz="5400" dirty="0">
                <a:latin typeface="Calibri" panose="020F0502020204030204" pitchFamily="34" charset="0"/>
                <a:cs typeface="Calibri" panose="020F0502020204030204" pitchFamily="34" charset="0"/>
              </a:rPr>
              <a:t>MIDI Standardization</a:t>
            </a:r>
            <a:endParaRPr lang="zh-c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占位符 9" descr="钢琴键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6904" y="5442595"/>
            <a:ext cx="7335837" cy="838200"/>
          </a:xfrm>
        </p:spPr>
        <p:txBody>
          <a:bodyPr rtlCol="0"/>
          <a:lstStyle/>
          <a:p>
            <a:pPr rtl="0"/>
            <a:r>
              <a:rPr lang="en-US" altLang="zh-CN" dirty="0">
                <a:ea typeface="微软雅黑" panose="020B0503020204020204" pitchFamily="34" charset="-122"/>
              </a:rPr>
              <a:t>- based on </a:t>
            </a:r>
            <a:r>
              <a:rPr lang="en-US" altLang="zh-CN" dirty="0"/>
              <a:t>Machine Learning</a:t>
            </a:r>
            <a:endParaRPr 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33CCA-7405-1ED9-550F-D50E4DB3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3CE42-5F66-A1EF-3B8C-AF987B15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6580B8-5BED-548F-EE71-A8FAD1E8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03" y="843259"/>
            <a:ext cx="1296648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User stories</a:t>
            </a:r>
            <a:endParaRPr 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61864" y="1844824"/>
            <a:ext cx="9865096" cy="4267200"/>
          </a:xfrm>
        </p:spPr>
        <p:txBody>
          <a:bodyPr rtlCol="0">
            <a:normAutofit lnSpcReduction="10000"/>
          </a:bodyPr>
          <a:lstStyle/>
          <a:p>
            <a:pPr marL="342900" lvl="0" indent="-342900">
              <a:lnSpc>
                <a:spcPct val="120000"/>
              </a:lnSpc>
              <a:buFont typeface="Times New Roman" panose="02020603050405020304" pitchFamily="18" charset="0"/>
              <a:buChar char="-"/>
            </a:pP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someone who transcribes music, I may use AI models to generate MIDI files. I want these MIDI files to be transformed into sheet music automatically. Small errors are acceptable. This is much faster than editing sheet music from scratch.</a:t>
            </a:r>
            <a:endParaRPr lang="zh-CN" altLang="zh-CN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Times New Roman" panose="02020603050405020304" pitchFamily="18" charset="0"/>
              <a:buChar char="-"/>
            </a:pP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a music producer, I’d like to make a demo where all notes are exactly where they belong. I don’t want to adjust every note manually in DAWs.</a:t>
            </a:r>
            <a:endParaRPr lang="zh-CN" altLang="zh-CN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Font typeface="Times New Roman" panose="02020603050405020304" pitchFamily="18" charset="0"/>
              <a:buChar char="-"/>
            </a:pP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a music software developer, I hope to integrate a feature into my software to automatically standardize MIDI, facilitating users in arranging music, creating sheet music, or producing standardized demos.</a:t>
            </a:r>
            <a:endParaRPr lang="zh-CN" altLang="zh-CN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8469-B165-9CF7-1F2C-2AC05E79A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CFF78C6D-573B-15EA-1E6C-71820E6B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MIDI files include…</a:t>
            </a:r>
            <a:endParaRPr 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36059E0-45B2-F7C7-6321-C5A62D82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Note Events</a:t>
            </a:r>
          </a:p>
          <a:p>
            <a:pPr rtl="0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Controller Info (i.e., pedals)</a:t>
            </a:r>
          </a:p>
          <a:p>
            <a:pPr rtl="0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Tempo Info</a:t>
            </a:r>
          </a:p>
          <a:p>
            <a:pPr rtl="0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Program Changes (Type of instruments)</a:t>
            </a:r>
          </a:p>
          <a:p>
            <a:pPr rtl="0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001851-E4D0-2EB0-29B8-EBD554840A09}"/>
              </a:ext>
            </a:extLst>
          </p:cNvPr>
          <p:cNvSpPr txBox="1"/>
          <p:nvPr/>
        </p:nvSpPr>
        <p:spPr>
          <a:xfrm>
            <a:off x="1485900" y="4869160"/>
            <a:ext cx="5365828" cy="866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- Digital signals (Instructions for making sounds)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- In binary format, unlike MP3,</a:t>
            </a:r>
            <a:r>
              <a:rPr lang="zh-CN" altLang="en-US" dirty="0"/>
              <a:t> </a:t>
            </a:r>
            <a:r>
              <a:rPr lang="en-US" altLang="zh-CN" dirty="0"/>
              <a:t>WAV,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C093BBB-7098-D9C9-EAB8-03C89CE363A5}"/>
              </a:ext>
            </a:extLst>
          </p:cNvPr>
          <p:cNvSpPr txBox="1"/>
          <p:nvPr/>
        </p:nvSpPr>
        <p:spPr>
          <a:xfrm>
            <a:off x="1528611" y="3887483"/>
            <a:ext cx="8532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50" dirty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L. Liu, Q. Kong, V. </a:t>
            </a:r>
            <a:r>
              <a:rPr lang="en-US" altLang="zh-CN" sz="2150" dirty="0" err="1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Morfi</a:t>
            </a:r>
            <a:r>
              <a:rPr lang="en-US" altLang="zh-CN" sz="2150" dirty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, and E. </a:t>
            </a:r>
            <a:r>
              <a:rPr lang="en-US" altLang="zh-CN" sz="2150" dirty="0" err="1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Benetos</a:t>
            </a:r>
            <a:r>
              <a:rPr lang="en-US" altLang="zh-CN" sz="2150" dirty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, "</a:t>
            </a:r>
            <a:r>
              <a:rPr lang="en-US" altLang="zh-CN" sz="215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Performance MIDI-to-score conversion by neural beat tracking</a:t>
            </a:r>
            <a:r>
              <a:rPr lang="en-US" altLang="zh-CN" sz="2150" dirty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", in 23rd International Society for Music Information Retrieval Conference (ISMIR), Dec. 2022.</a:t>
            </a:r>
          </a:p>
          <a:p>
            <a:endParaRPr lang="en-US" altLang="zh-CN" sz="800" dirty="0"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endParaRPr lang="en-US" altLang="zh-CN" sz="800" dirty="0"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r>
              <a:rPr lang="en-US" altLang="zh-CN" sz="215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- </a:t>
            </a:r>
            <a:r>
              <a:rPr lang="en-US" altLang="zh-C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hythm </a:t>
            </a:r>
            <a:r>
              <a:rPr lang="en-US" altLang="zh-CN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quantisation</a:t>
            </a:r>
            <a:r>
              <a:rPr lang="en-US" altLang="zh-C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a convolutional-recurrent neural network (CRNN) 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- also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predicted the key signatures, time signatures, and hand parts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52C177B-74D8-1800-7890-15D9870C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u="sng" dirty="0"/>
              <a:t>Live MIDI </a:t>
            </a:r>
            <a:r>
              <a:rPr lang="en-US" altLang="zh-CN" dirty="0"/>
              <a:t>to </a:t>
            </a:r>
            <a:r>
              <a:rPr lang="en-US" altLang="zh-CN" u="sng" dirty="0"/>
              <a:t>standard MIDI</a:t>
            </a:r>
            <a:endParaRPr lang="zh-CN" altLang="en-US" u="sng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D7855F-9358-DBAF-369A-2C6B988291D3}"/>
              </a:ext>
            </a:extLst>
          </p:cNvPr>
          <p:cNvSpPr txBox="1"/>
          <p:nvPr/>
        </p:nvSpPr>
        <p:spPr>
          <a:xfrm>
            <a:off x="1557908" y="19453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Live MIDI…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4BC147-ED54-B8BC-3841-C88999486D77}"/>
              </a:ext>
            </a:extLst>
          </p:cNvPr>
          <p:cNvSpPr txBox="1"/>
          <p:nvPr/>
        </p:nvSpPr>
        <p:spPr>
          <a:xfrm>
            <a:off x="1522414" y="2635697"/>
            <a:ext cx="7481819" cy="91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zh-CN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Lacks Tempo Info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lang="en-US" altLang="zh-CN" sz="215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Notes may deviate from their original positions</a:t>
            </a:r>
            <a:endParaRPr kumimoji="0" lang="en-US" altLang="zh-CN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F108A2-1DAB-D343-A247-7C2FA799BABF}"/>
              </a:ext>
            </a:extLst>
          </p:cNvPr>
          <p:cNvSpPr txBox="1"/>
          <p:nvPr/>
        </p:nvSpPr>
        <p:spPr>
          <a:xfrm>
            <a:off x="5263323" y="15759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↑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sheet music, just open it in editors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E8C0CE-09B8-3303-E1AB-FA76FDAF4F5F}"/>
              </a:ext>
            </a:extLst>
          </p:cNvPr>
          <p:cNvSpPr txBox="1"/>
          <p:nvPr/>
        </p:nvSpPr>
        <p:spPr>
          <a:xfrm>
            <a:off x="2638028" y="2114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↓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MIDI keyboard inputs,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transcribed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ML/AI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methods,…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曲线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0_TF02801094" id="{40DF83BC-BB95-469E-B7CD-CEBCEC21099E}" vid="{2D498EAD-A320-4517-890D-77DEEFE66A77}"/>
    </a:ext>
  </a:extLst>
</a:theme>
</file>

<file path=ppt/theme/theme2.xml><?xml version="1.0" encoding="utf-8"?>
<a:theme xmlns:a="http://schemas.openxmlformats.org/drawingml/2006/main" name="Office 主题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音乐曲线演示文稿（宽屏）</Template>
  <TotalTime>172</TotalTime>
  <Words>281</Words>
  <Application>Microsoft Office PowerPoint</Application>
  <PresentationFormat>自定义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Times New Roman</vt:lpstr>
      <vt:lpstr>曲线 16x9</vt:lpstr>
      <vt:lpstr>MIDI Standardization</vt:lpstr>
      <vt:lpstr>PowerPoint 演示文稿</vt:lpstr>
      <vt:lpstr>User stories</vt:lpstr>
      <vt:lpstr>MIDI files include…</vt:lpstr>
      <vt:lpstr>From Live MIDI to standard MIDI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 Xia</dc:creator>
  <cp:lastModifiedBy>Chi Xia</cp:lastModifiedBy>
  <cp:revision>1</cp:revision>
  <dcterms:created xsi:type="dcterms:W3CDTF">2024-10-15T03:27:23Z</dcterms:created>
  <dcterms:modified xsi:type="dcterms:W3CDTF">2024-10-16T17:11:52Z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