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nalysisonFarmingData/Sheet2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5585DBAD-7FE5-4CAC-8AC3-A12AC898C4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Analysis on Farming Data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79DDEA3-4C93-41D2-882A-A8346B82FC9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7/14/2025 5:41:15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58035CC5-B1EE-47FA-9935-016A8E347D5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670" y="167640"/>
            <a:ext cx="10614660" cy="65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68DB98B8-598C-4A1B-A05A-9132F39455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870" y="167640"/>
            <a:ext cx="8938260" cy="65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B97CD77D-2A16-4E5D-92F4-38AB898695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0760" y="167640"/>
            <a:ext cx="7650480" cy="65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 " id="5" name="slide5">
            <a:extLst>
              <a:ext uri="{FF2B5EF4-FFF2-40B4-BE49-F238E27FC236}">
                <a16:creationId xmlns:a16="http://schemas.microsoft.com/office/drawing/2014/main" id="{18269C8A-2748-436F-BC5B-B115DE2CC5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" y="167640"/>
            <a:ext cx="11574780" cy="652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7FB78544-AA6B-45DA-BB71-F0CB8B7B50C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210" y="998220"/>
            <a:ext cx="5021580" cy="486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7" name="slide7">
            <a:extLst>
              <a:ext uri="{FF2B5EF4-FFF2-40B4-BE49-F238E27FC236}">
                <a16:creationId xmlns:a16="http://schemas.microsoft.com/office/drawing/2014/main" id="{00B8C27D-098E-41FB-89A8-78907357E9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583"/>
            <a:ext cx="12192000" cy="664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2025-07-14T17:41:16Z</dcterms:created>
  <dcterms:modified xsi:type="dcterms:W3CDTF">2025-07-14T17:41:16Z</dcterms:modified>
</cp:coreProperties>
</file>