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AnalysisonFarmingData/Sheet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585DBAD-7FE5-4CAC-8AC3-A12AC898C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0029"/>
            <a:ext cx="9144000" cy="2387600"/>
          </a:xfrm>
        </p:spPr>
        <p:txBody>
          <a:bodyPr>
            <a:normAutofit/>
          </a:bodyPr>
          <a:lstStyle/>
          <a:p>
            <a:r>
              <a:rPr lang="en-IN" sz="4400" b="1" u="sng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Smart Farming Analytics: Understanding Crop Trends through Tableau</a:t>
            </a:r>
            <a:endParaRPr lang="en-us" sz="4400" u="sng" dirty="0">
              <a:solidFill>
                <a:schemeClr val="accent1">
                  <a:lumMod val="7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58035CC5-B1EE-47FA-9935-016A8E347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" y="167640"/>
            <a:ext cx="10614660" cy="652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68DB98B8-598C-4A1B-A05A-9132F3945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70" y="167640"/>
            <a:ext cx="8938260" cy="652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B97CD77D-2A16-4E5D-92F4-38AB89869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760" y="167640"/>
            <a:ext cx="7650480" cy="652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 ">
            <a:extLst>
              <a:ext uri="{FF2B5EF4-FFF2-40B4-BE49-F238E27FC236}">
                <a16:creationId xmlns:a16="http://schemas.microsoft.com/office/drawing/2014/main" id="{18269C8A-2748-436F-BC5B-B115DE2CC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" y="167640"/>
            <a:ext cx="11574780" cy="652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7FB78544-AA6B-45DA-BB71-F0CB8B7B5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210" y="998220"/>
            <a:ext cx="5021580" cy="4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ashboard 1">
            <a:extLst>
              <a:ext uri="{FF2B5EF4-FFF2-40B4-BE49-F238E27FC236}">
                <a16:creationId xmlns:a16="http://schemas.microsoft.com/office/drawing/2014/main" id="{00B8C27D-098E-41FB-89A8-78907357E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2"/>
            <a:ext cx="12192000" cy="66488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E7C0DA-F3ED-20E2-5E60-09BA226EB25B}"/>
              </a:ext>
            </a:extLst>
          </p:cNvPr>
          <p:cNvSpPr txBox="1"/>
          <p:nvPr/>
        </p:nvSpPr>
        <p:spPr>
          <a:xfrm>
            <a:off x="715617" y="0"/>
            <a:ext cx="10646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Tableau Dashboard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Smart Farming Analytics: Understanding Crop Trends through 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Riya A Amipara</cp:lastModifiedBy>
  <cp:revision>1</cp:revision>
  <dcterms:created xsi:type="dcterms:W3CDTF">2025-07-14T17:41:16Z</dcterms:created>
  <dcterms:modified xsi:type="dcterms:W3CDTF">2025-07-14T17:47:10Z</dcterms:modified>
</cp:coreProperties>
</file>