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560265F-EB4B-4D37-AB32-7BF59C17078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87E-33B2-4486-9AC1-D1DAE36BB189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5956F2-409B-4845-A06A-16AF099C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9265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27-407F-4196-AE5E-6AC854976828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265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75104"/>
            <a:ext cx="10168128" cy="4197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4991C6F-CA60-4C9E-BB58-378BA4901D02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0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CB33-0434-4328-A362-5EAFD68FF7A3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01BFB0-1D11-442B-98D1-F08882B5AF2E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E7C4CF-0EF0-DF40-984D-40D91C42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265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499C67B-4DB3-43C2-A2B2-0C5EF6CBCD2C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966B0C-0964-C54F-B646-57F7DFD8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265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AF8-D95B-47EE-94E3-B4E10AF51E96}" type="datetime1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CCB-B52F-47FA-9FBD-35BE0CF9DE22}" type="datetime1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783BE54-1FDD-4C72-A364-EDC4ADC56374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E678D78-237B-4780-8FA7-167661DB4397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40E9-1605-4072-9F78-E71E429CFD47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5871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89A9E1C9-795D-45EE-44B8-117EA9A7B2D7}"/>
              </a:ext>
            </a:extLst>
          </p:cNvPr>
          <p:cNvSpPr txBox="1"/>
          <p:nvPr/>
        </p:nvSpPr>
        <p:spPr>
          <a:xfrm>
            <a:off x="9051794" y="466629"/>
            <a:ext cx="2865929" cy="149271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API OWNERS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KNIPPER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1. SAMPLICITY AUTHENTICATION API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2. SAMPLICITY ORDER REQUEST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BAUSCH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3. STATUS UPDATE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2F9FF-91C6-E02E-2CF3-C8CDEA38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91" y="548640"/>
            <a:ext cx="10168128" cy="926592"/>
          </a:xfrm>
        </p:spPr>
        <p:txBody>
          <a:bodyPr/>
          <a:lstStyle/>
          <a:p>
            <a:r>
              <a:rPr lang="en-IN" dirty="0"/>
              <a:t>API Communication with </a:t>
            </a:r>
            <a:r>
              <a:rPr lang="en-IN" dirty="0" err="1"/>
              <a:t>Knipper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71E829-FE3E-4248-D65C-0FEC79B1EB89}"/>
              </a:ext>
            </a:extLst>
          </p:cNvPr>
          <p:cNvGrpSpPr/>
          <p:nvPr/>
        </p:nvGrpSpPr>
        <p:grpSpPr>
          <a:xfrm>
            <a:off x="221290" y="2635491"/>
            <a:ext cx="2856721" cy="1296868"/>
            <a:chOff x="5853625" y="1277639"/>
            <a:chExt cx="2856721" cy="1296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B6349A-9A7F-2F48-A1C4-5013D2776107}"/>
                </a:ext>
              </a:extLst>
            </p:cNvPr>
            <p:cNvSpPr/>
            <p:nvPr/>
          </p:nvSpPr>
          <p:spPr>
            <a:xfrm>
              <a:off x="6099442" y="1469007"/>
              <a:ext cx="2610904" cy="1105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D4AEAE-B111-3077-63E3-A7454E6DB54E}"/>
                </a:ext>
              </a:extLst>
            </p:cNvPr>
            <p:cNvCxnSpPr/>
            <p:nvPr/>
          </p:nvCxnSpPr>
          <p:spPr>
            <a:xfrm>
              <a:off x="6134743" y="2071126"/>
              <a:ext cx="24819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 descr="Group of women">
              <a:extLst>
                <a:ext uri="{FF2B5EF4-FFF2-40B4-BE49-F238E27FC236}">
                  <a16:creationId xmlns:a16="http://schemas.microsoft.com/office/drawing/2014/main" id="{EE43EF0F-9A12-89E6-416B-ADC1F22B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3625" y="1277639"/>
              <a:ext cx="469232" cy="469232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69918CC-8715-FA45-FAB7-84CCB0C7E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72324" y="1770172"/>
              <a:ext cx="2479649" cy="2204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9C4E70-5B07-F33B-AB71-843E3E8C15C5}"/>
                </a:ext>
              </a:extLst>
            </p:cNvPr>
            <p:cNvSpPr txBox="1"/>
            <p:nvPr/>
          </p:nvSpPr>
          <p:spPr>
            <a:xfrm>
              <a:off x="6092206" y="2071588"/>
              <a:ext cx="26109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Browse, Search, Product Details, Login and Buy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pic>
        <p:nvPicPr>
          <p:cNvPr id="1026" name="Picture 2" descr="Api - Free computer icons">
            <a:extLst>
              <a:ext uri="{FF2B5EF4-FFF2-40B4-BE49-F238E27FC236}">
                <a16:creationId xmlns:a16="http://schemas.microsoft.com/office/drawing/2014/main" id="{89032598-B04C-68AF-8AF8-971EE305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2" y="11390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926EA-B745-2124-7893-9B8B1AAA36A3}"/>
              </a:ext>
            </a:extLst>
          </p:cNvPr>
          <p:cNvGrpSpPr/>
          <p:nvPr/>
        </p:nvGrpSpPr>
        <p:grpSpPr>
          <a:xfrm>
            <a:off x="9500882" y="3024549"/>
            <a:ext cx="2451370" cy="710119"/>
            <a:chOff x="8790753" y="3169624"/>
            <a:chExt cx="2451370" cy="71011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61E01-4AFC-24FA-18DB-A3BFFBEC45EE}"/>
                </a:ext>
              </a:extLst>
            </p:cNvPr>
            <p:cNvSpPr/>
            <p:nvPr/>
          </p:nvSpPr>
          <p:spPr>
            <a:xfrm>
              <a:off x="8790753" y="3169624"/>
              <a:ext cx="2451370" cy="7101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pic>
          <p:nvPicPr>
            <p:cNvPr id="1030" name="Picture 6" descr="Knipper">
              <a:extLst>
                <a:ext uri="{FF2B5EF4-FFF2-40B4-BE49-F238E27FC236}">
                  <a16:creationId xmlns:a16="http://schemas.microsoft.com/office/drawing/2014/main" id="{716533B2-33EA-D685-E859-6BF13407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2694" y="3275095"/>
              <a:ext cx="2192839" cy="51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ED361-0B41-AC20-28D7-B0488D7988FA}"/>
              </a:ext>
            </a:extLst>
          </p:cNvPr>
          <p:cNvSpPr/>
          <p:nvPr/>
        </p:nvSpPr>
        <p:spPr>
          <a:xfrm>
            <a:off x="5302671" y="1640967"/>
            <a:ext cx="1825600" cy="77721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Obtain Authentication Token for Order Request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58102-B828-0D9C-E223-7D9A414A515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078011" y="2029575"/>
            <a:ext cx="2224660" cy="1350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D8FF3A-E67F-7123-3363-FE76ED0E431D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128271" y="2029575"/>
            <a:ext cx="2372611" cy="1350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AA0D2BB-E2C8-60EC-AFDC-58D8C7D8A0E2}"/>
              </a:ext>
            </a:extLst>
          </p:cNvPr>
          <p:cNvSpPr/>
          <p:nvPr/>
        </p:nvSpPr>
        <p:spPr>
          <a:xfrm>
            <a:off x="5382826" y="3047852"/>
            <a:ext cx="1659636" cy="64232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Pass Order Request Information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Knipper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056285-EBB3-17C2-D239-093D98451DFE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3078011" y="3369015"/>
            <a:ext cx="2304815" cy="1059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9C457C-9C05-0A6F-AF41-3F98F6E012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7042462" y="3369015"/>
            <a:ext cx="2458420" cy="1059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2500EC-39EA-C003-91DD-83636E8F29B4}"/>
              </a:ext>
            </a:extLst>
          </p:cNvPr>
          <p:cNvSpPr txBox="1"/>
          <p:nvPr/>
        </p:nvSpPr>
        <p:spPr>
          <a:xfrm>
            <a:off x="7430333" y="2373746"/>
            <a:ext cx="1467747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SAMPLICITY AUTHENTICATION 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071B88-4960-984B-7B63-0C19E2E7F09A}"/>
              </a:ext>
            </a:extLst>
          </p:cNvPr>
          <p:cNvSpPr/>
          <p:nvPr/>
        </p:nvSpPr>
        <p:spPr>
          <a:xfrm>
            <a:off x="5392646" y="4571015"/>
            <a:ext cx="1659636" cy="70655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Pass order status updates to (Client)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F2A95E-4E5C-7989-0F53-E5D462DBF849}"/>
              </a:ext>
            </a:extLst>
          </p:cNvPr>
          <p:cNvSpPr txBox="1"/>
          <p:nvPr/>
        </p:nvSpPr>
        <p:spPr>
          <a:xfrm>
            <a:off x="7880721" y="1884988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5B5D2-B7B8-E279-508A-FB7A26EA4854}"/>
              </a:ext>
            </a:extLst>
          </p:cNvPr>
          <p:cNvSpPr txBox="1"/>
          <p:nvPr/>
        </p:nvSpPr>
        <p:spPr>
          <a:xfrm>
            <a:off x="7933078" y="3453379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ED663E-7838-D1D6-2E0D-EAB3CC1F6490}"/>
              </a:ext>
            </a:extLst>
          </p:cNvPr>
          <p:cNvCxnSpPr>
            <a:cxnSpLocks/>
            <a:stCxn id="11" idx="1"/>
            <a:endCxn id="31" idx="3"/>
          </p:cNvCxnSpPr>
          <p:nvPr/>
        </p:nvCxnSpPr>
        <p:spPr>
          <a:xfrm flipH="1">
            <a:off x="7052282" y="3379609"/>
            <a:ext cx="2448600" cy="154468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D01C0-BA3A-D637-0EFB-818722696813}"/>
              </a:ext>
            </a:extLst>
          </p:cNvPr>
          <p:cNvCxnSpPr>
            <a:cxnSpLocks/>
            <a:stCxn id="31" idx="1"/>
            <a:endCxn id="5" idx="3"/>
          </p:cNvCxnSpPr>
          <p:nvPr/>
        </p:nvCxnSpPr>
        <p:spPr>
          <a:xfrm flipH="1" flipV="1">
            <a:off x="3078011" y="3379609"/>
            <a:ext cx="2314635" cy="154468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86FDE6-B63C-6C79-29B5-7DEDD9B68EF2}"/>
              </a:ext>
            </a:extLst>
          </p:cNvPr>
          <p:cNvSpPr txBox="1"/>
          <p:nvPr/>
        </p:nvSpPr>
        <p:spPr>
          <a:xfrm>
            <a:off x="7462120" y="3163772"/>
            <a:ext cx="1467747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SAMPLICITY ORDER REQUEST 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DBB8B-ABFA-4794-9D2E-F2155873938F}"/>
              </a:ext>
            </a:extLst>
          </p:cNvPr>
          <p:cNvSpPr txBox="1"/>
          <p:nvPr/>
        </p:nvSpPr>
        <p:spPr>
          <a:xfrm>
            <a:off x="3155883" y="3982016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B9568-A5B1-B4A3-6864-30576D7B666A}"/>
              </a:ext>
            </a:extLst>
          </p:cNvPr>
          <p:cNvSpPr txBox="1"/>
          <p:nvPr/>
        </p:nvSpPr>
        <p:spPr>
          <a:xfrm>
            <a:off x="3534837" y="4089083"/>
            <a:ext cx="1467747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STATUS UPDATE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API</a:t>
            </a:r>
          </a:p>
        </p:txBody>
      </p:sp>
      <p:pic>
        <p:nvPicPr>
          <p:cNvPr id="46" name="Picture 2" descr="Api - Free computer icons">
            <a:extLst>
              <a:ext uri="{FF2B5EF4-FFF2-40B4-BE49-F238E27FC236}">
                <a16:creationId xmlns:a16="http://schemas.microsoft.com/office/drawing/2014/main" id="{C97E8CEB-BA5C-C469-E0FA-4DF87EC8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63" y="22124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Api - Free computer icons">
            <a:extLst>
              <a:ext uri="{FF2B5EF4-FFF2-40B4-BE49-F238E27FC236}">
                <a16:creationId xmlns:a16="http://schemas.microsoft.com/office/drawing/2014/main" id="{3B6B84E4-8D60-594D-359F-3D5318D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49" y="3017592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pi - Free computer icons">
            <a:extLst>
              <a:ext uri="{FF2B5EF4-FFF2-40B4-BE49-F238E27FC236}">
                <a16:creationId xmlns:a16="http://schemas.microsoft.com/office/drawing/2014/main" id="{E523660A-A1BB-1B7F-6703-350E1058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66" y="3915615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3D48BA-0FEA-0004-6B33-040E4C2A1BE5}"/>
              </a:ext>
            </a:extLst>
          </p:cNvPr>
          <p:cNvCxnSpPr>
            <a:cxnSpLocks/>
          </p:cNvCxnSpPr>
          <p:nvPr/>
        </p:nvCxnSpPr>
        <p:spPr>
          <a:xfrm>
            <a:off x="5901147" y="2594108"/>
            <a:ext cx="59696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EED979-B9A2-8970-7702-08B950A24227}"/>
              </a:ext>
            </a:extLst>
          </p:cNvPr>
          <p:cNvCxnSpPr>
            <a:cxnSpLocks/>
          </p:cNvCxnSpPr>
          <p:nvPr/>
        </p:nvCxnSpPr>
        <p:spPr>
          <a:xfrm>
            <a:off x="5901147" y="3915615"/>
            <a:ext cx="59696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277950-167E-F38C-B35B-B36725D82FE4}"/>
              </a:ext>
            </a:extLst>
          </p:cNvPr>
          <p:cNvCxnSpPr>
            <a:cxnSpLocks/>
          </p:cNvCxnSpPr>
          <p:nvPr/>
        </p:nvCxnSpPr>
        <p:spPr>
          <a:xfrm>
            <a:off x="5884934" y="5478526"/>
            <a:ext cx="59696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768242-78E2-9152-9EEC-D50A8DA0D00B}"/>
              </a:ext>
            </a:extLst>
          </p:cNvPr>
          <p:cNvSpPr txBox="1"/>
          <p:nvPr/>
        </p:nvSpPr>
        <p:spPr>
          <a:xfrm>
            <a:off x="390959" y="5071266"/>
            <a:ext cx="4244690" cy="1523494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 Case 1: ORDER CREATION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AUTHENTICATION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Authentication API request from Bausch to Knipper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Token Response to the API request from Knipper to Bausch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ORDER REQUEST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Order Request API from Bausch to Knipper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Order Request API Response from Knipper to Bausch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33452-93CA-2416-EBE6-EBEE477620F6}"/>
              </a:ext>
            </a:extLst>
          </p:cNvPr>
          <p:cNvSpPr txBox="1"/>
          <p:nvPr/>
        </p:nvSpPr>
        <p:spPr>
          <a:xfrm>
            <a:off x="7556351" y="5071266"/>
            <a:ext cx="4244690" cy="138499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Use Case 2: ORDER STATUS UPDATE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REQUEST FOR ORDER UPDATE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Bausch requests for Order Update from Knipper based on a trigger (online or batch mode) using “Request ID”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Knipper sends the response for the requested order with “Status Description”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C3398-E94A-7B0C-C8BB-0C96FFFA9F69}"/>
              </a:ext>
            </a:extLst>
          </p:cNvPr>
          <p:cNvSpPr txBox="1"/>
          <p:nvPr/>
        </p:nvSpPr>
        <p:spPr>
          <a:xfrm>
            <a:off x="292726" y="4782178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C34F2-F017-B72B-0FFA-AB341DEC3E31}"/>
              </a:ext>
            </a:extLst>
          </p:cNvPr>
          <p:cNvSpPr txBox="1"/>
          <p:nvPr/>
        </p:nvSpPr>
        <p:spPr>
          <a:xfrm>
            <a:off x="766203" y="4782178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BB71F-B5BF-1F82-2FE1-DE9B5876CCF3}"/>
              </a:ext>
            </a:extLst>
          </p:cNvPr>
          <p:cNvSpPr txBox="1"/>
          <p:nvPr/>
        </p:nvSpPr>
        <p:spPr>
          <a:xfrm>
            <a:off x="513678" y="4782178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FB321-9370-A950-4EA5-77092CD82386}"/>
              </a:ext>
            </a:extLst>
          </p:cNvPr>
          <p:cNvSpPr txBox="1"/>
          <p:nvPr/>
        </p:nvSpPr>
        <p:spPr>
          <a:xfrm>
            <a:off x="11296867" y="4782178"/>
            <a:ext cx="25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94541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94124"/>
      </a:dk2>
      <a:lt2>
        <a:srgbClr val="F2EFEE"/>
      </a:lt2>
      <a:accent1>
        <a:srgbClr val="6DAAB4"/>
      </a:accent1>
      <a:accent2>
        <a:srgbClr val="67AE9B"/>
      </a:accent2>
      <a:accent3>
        <a:srgbClr val="73AD85"/>
      </a:accent3>
      <a:accent4>
        <a:srgbClr val="70B168"/>
      </a:accent4>
      <a:accent5>
        <a:srgbClr val="90AA73"/>
      </a:accent5>
      <a:accent6>
        <a:srgbClr val="A2A662"/>
      </a:accent6>
      <a:hlink>
        <a:srgbClr val="B37C72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I MDM Infrastructure HW Plan v1.0" id="{57A2B7B6-A24C-C74F-BC77-1D4DBDD39B86}" vid="{223F2E58-5662-9A4B-9560-FA3EE7943B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API Communication with Knipper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Communication with Knipper</dc:title>
  <dc:creator>Ahmad Rizvi</dc:creator>
  <cp:lastModifiedBy>Ahmad Rizvi</cp:lastModifiedBy>
  <cp:revision>1</cp:revision>
  <dcterms:created xsi:type="dcterms:W3CDTF">2023-01-13T09:01:14Z</dcterms:created>
  <dcterms:modified xsi:type="dcterms:W3CDTF">2023-01-13T09:01:45Z</dcterms:modified>
</cp:coreProperties>
</file>