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2.xml" ContentType="application/vnd.openxmlformats-officedocument.them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heme/theme3.xml" ContentType="application/vnd.openxmlformats-officedocument.theme+xml"/>
  <Override PartName="/ppt/tags/tag12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38" r:id="rId2"/>
  </p:sldMasterIdLst>
  <p:notesMasterIdLst>
    <p:notesMasterId r:id="rId8"/>
  </p:notesMasterIdLst>
  <p:sldIdLst>
    <p:sldId id="276" r:id="rId3"/>
    <p:sldId id="2147327014" r:id="rId4"/>
    <p:sldId id="2147327015" r:id="rId5"/>
    <p:sldId id="2147327016" r:id="rId6"/>
    <p:sldId id="214732701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9A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C1C680-BCA0-4F32-893E-90491BCE484F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75184-0276-4A01-98D0-6D605FDCC0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665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575" y="574675"/>
            <a:ext cx="6621463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FED875-7CA7-4683-B586-34E1A4A09D1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6E6F73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8818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5" Type="http://schemas.openxmlformats.org/officeDocument/2006/relationships/image" Target="../media/image6.jpeg"/><Relationship Id="rId4" Type="http://schemas.openxmlformats.org/officeDocument/2006/relationships/image" Target="../media/image5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6" Type="http://schemas.openxmlformats.org/officeDocument/2006/relationships/image" Target="../media/image7.jpeg"/><Relationship Id="rId5" Type="http://schemas.openxmlformats.org/officeDocument/2006/relationships/image" Target="../media/image8.jpeg"/><Relationship Id="rId4" Type="http://schemas.openxmlformats.org/officeDocument/2006/relationships/image" Target="../media/image5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6" Type="http://schemas.openxmlformats.org/officeDocument/2006/relationships/image" Target="../media/image7.jpeg"/><Relationship Id="rId5" Type="http://schemas.openxmlformats.org/officeDocument/2006/relationships/image" Target="../media/image8.jpeg"/><Relationship Id="rId4" Type="http://schemas.openxmlformats.org/officeDocument/2006/relationships/image" Target="../media/image5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6" Type="http://schemas.openxmlformats.org/officeDocument/2006/relationships/image" Target="../media/image7.jpeg"/><Relationship Id="rId5" Type="http://schemas.openxmlformats.org/officeDocument/2006/relationships/image" Target="../media/image8.jpeg"/><Relationship Id="rId4" Type="http://schemas.openxmlformats.org/officeDocument/2006/relationships/image" Target="../media/image5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7" Type="http://schemas.openxmlformats.org/officeDocument/2006/relationships/image" Target="../media/image7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6" Type="http://schemas.openxmlformats.org/officeDocument/2006/relationships/image" Target="../media/image8.jpeg"/><Relationship Id="rId5" Type="http://schemas.openxmlformats.org/officeDocument/2006/relationships/image" Target="../media/image9.png"/><Relationship Id="rId4" Type="http://schemas.openxmlformats.org/officeDocument/2006/relationships/image" Target="../media/image5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7" Type="http://schemas.openxmlformats.org/officeDocument/2006/relationships/image" Target="../media/image7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6" Type="http://schemas.openxmlformats.org/officeDocument/2006/relationships/image" Target="../media/image8.jpeg"/><Relationship Id="rId5" Type="http://schemas.openxmlformats.org/officeDocument/2006/relationships/image" Target="../media/image9.png"/><Relationship Id="rId4" Type="http://schemas.openxmlformats.org/officeDocument/2006/relationships/image" Target="../media/image5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7" Type="http://schemas.openxmlformats.org/officeDocument/2006/relationships/image" Target="../media/image7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6" Type="http://schemas.openxmlformats.org/officeDocument/2006/relationships/image" Target="../media/image8.jpeg"/><Relationship Id="rId5" Type="http://schemas.openxmlformats.org/officeDocument/2006/relationships/image" Target="../media/image9.png"/><Relationship Id="rId4" Type="http://schemas.openxmlformats.org/officeDocument/2006/relationships/image" Target="../media/image5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7" Type="http://schemas.openxmlformats.org/officeDocument/2006/relationships/image" Target="../media/image7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6" Type="http://schemas.openxmlformats.org/officeDocument/2006/relationships/image" Target="../media/image8.jpeg"/><Relationship Id="rId5" Type="http://schemas.openxmlformats.org/officeDocument/2006/relationships/image" Target="../media/image9.png"/><Relationship Id="rId4" Type="http://schemas.openxmlformats.org/officeDocument/2006/relationships/image" Target="../media/image5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3.jpeg"/><Relationship Id="rId4" Type="http://schemas.openxmlformats.org/officeDocument/2006/relationships/image" Target="../media/image5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image" Target="../media/image7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6" Type="http://schemas.openxmlformats.org/officeDocument/2006/relationships/image" Target="../media/image8.jpeg"/><Relationship Id="rId5" Type="http://schemas.openxmlformats.org/officeDocument/2006/relationships/image" Target="../media/image9.png"/><Relationship Id="rId4" Type="http://schemas.openxmlformats.org/officeDocument/2006/relationships/image" Target="../media/image5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7" Type="http://schemas.openxmlformats.org/officeDocument/2006/relationships/image" Target="../media/image7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6" Type="http://schemas.openxmlformats.org/officeDocument/2006/relationships/image" Target="../media/image8.jpeg"/><Relationship Id="rId5" Type="http://schemas.openxmlformats.org/officeDocument/2006/relationships/image" Target="../media/image10.png"/><Relationship Id="rId4" Type="http://schemas.openxmlformats.org/officeDocument/2006/relationships/image" Target="../media/image5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image" Target="../media/image7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6" Type="http://schemas.openxmlformats.org/officeDocument/2006/relationships/image" Target="../media/image8.jpeg"/><Relationship Id="rId5" Type="http://schemas.openxmlformats.org/officeDocument/2006/relationships/image" Target="../media/image11.png"/><Relationship Id="rId4" Type="http://schemas.openxmlformats.org/officeDocument/2006/relationships/image" Target="../media/image5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image" Target="../media/image7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6" Type="http://schemas.openxmlformats.org/officeDocument/2006/relationships/image" Target="../media/image8.jpeg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image" Target="../media/image7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6" Type="http://schemas.openxmlformats.org/officeDocument/2006/relationships/image" Target="../media/image8.jpeg"/><Relationship Id="rId5" Type="http://schemas.openxmlformats.org/officeDocument/2006/relationships/image" Target="../media/image11.png"/><Relationship Id="rId4" Type="http://schemas.openxmlformats.org/officeDocument/2006/relationships/image" Target="../media/image5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7" Type="http://schemas.openxmlformats.org/officeDocument/2006/relationships/image" Target="../media/image7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6" Type="http://schemas.openxmlformats.org/officeDocument/2006/relationships/image" Target="../media/image8.jpeg"/><Relationship Id="rId5" Type="http://schemas.openxmlformats.org/officeDocument/2006/relationships/image" Target="../media/image10.png"/><Relationship Id="rId4" Type="http://schemas.openxmlformats.org/officeDocument/2006/relationships/image" Target="../media/image5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7" Type="http://schemas.openxmlformats.org/officeDocument/2006/relationships/image" Target="../media/image7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Relationship Id="rId6" Type="http://schemas.openxmlformats.org/officeDocument/2006/relationships/image" Target="../media/image8.jpeg"/><Relationship Id="rId5" Type="http://schemas.openxmlformats.org/officeDocument/2006/relationships/image" Target="../media/image11.png"/><Relationship Id="rId4" Type="http://schemas.openxmlformats.org/officeDocument/2006/relationships/image" Target="../media/image5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7" Type="http://schemas.openxmlformats.org/officeDocument/2006/relationships/image" Target="../media/image7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Relationship Id="rId6" Type="http://schemas.openxmlformats.org/officeDocument/2006/relationships/image" Target="../media/image8.jpeg"/><Relationship Id="rId5" Type="http://schemas.openxmlformats.org/officeDocument/2006/relationships/image" Target="../media/image10.png"/><Relationship Id="rId4" Type="http://schemas.openxmlformats.org/officeDocument/2006/relationships/image" Target="../media/image5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7" Type="http://schemas.openxmlformats.org/officeDocument/2006/relationships/image" Target="../media/image7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Relationship Id="rId6" Type="http://schemas.openxmlformats.org/officeDocument/2006/relationships/image" Target="../media/image8.jpeg"/><Relationship Id="rId5" Type="http://schemas.openxmlformats.org/officeDocument/2006/relationships/image" Target="../media/image11.png"/><Relationship Id="rId4" Type="http://schemas.openxmlformats.org/officeDocument/2006/relationships/image" Target="../media/image5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Relationship Id="rId6" Type="http://schemas.openxmlformats.org/officeDocument/2006/relationships/image" Target="../media/image7.jpeg"/><Relationship Id="rId5" Type="http://schemas.openxmlformats.org/officeDocument/2006/relationships/image" Target="../media/image8.jpeg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6.jpeg"/><Relationship Id="rId4" Type="http://schemas.openxmlformats.org/officeDocument/2006/relationships/image" Target="../media/image5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Relationship Id="rId6" Type="http://schemas.openxmlformats.org/officeDocument/2006/relationships/image" Target="../media/image7.jpeg"/><Relationship Id="rId5" Type="http://schemas.openxmlformats.org/officeDocument/2006/relationships/image" Target="../media/image8.jpeg"/><Relationship Id="rId4" Type="http://schemas.openxmlformats.org/officeDocument/2006/relationships/image" Target="../media/image5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7" Type="http://schemas.openxmlformats.org/officeDocument/2006/relationships/image" Target="../media/image7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Relationship Id="rId6" Type="http://schemas.openxmlformats.org/officeDocument/2006/relationships/image" Target="../media/image8.jpeg"/><Relationship Id="rId5" Type="http://schemas.openxmlformats.org/officeDocument/2006/relationships/image" Target="../media/image14.png"/><Relationship Id="rId4" Type="http://schemas.openxmlformats.org/officeDocument/2006/relationships/image" Target="../media/image12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7" Type="http://schemas.openxmlformats.org/officeDocument/2006/relationships/image" Target="../media/image7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4.xml"/><Relationship Id="rId6" Type="http://schemas.openxmlformats.org/officeDocument/2006/relationships/image" Target="../media/image8.jpeg"/><Relationship Id="rId5" Type="http://schemas.openxmlformats.org/officeDocument/2006/relationships/image" Target="../media/image6.jpeg"/><Relationship Id="rId4" Type="http://schemas.openxmlformats.org/officeDocument/2006/relationships/image" Target="../media/image5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Relationship Id="rId6" Type="http://schemas.openxmlformats.org/officeDocument/2006/relationships/image" Target="../media/image7.jpeg"/><Relationship Id="rId5" Type="http://schemas.openxmlformats.org/officeDocument/2006/relationships/image" Target="../media/image8.jpeg"/><Relationship Id="rId4" Type="http://schemas.openxmlformats.org/officeDocument/2006/relationships/image" Target="../media/image5.emf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Relationship Id="rId6" Type="http://schemas.openxmlformats.org/officeDocument/2006/relationships/image" Target="../media/image7.jpeg"/><Relationship Id="rId5" Type="http://schemas.openxmlformats.org/officeDocument/2006/relationships/image" Target="../media/image8.jpeg"/><Relationship Id="rId4" Type="http://schemas.openxmlformats.org/officeDocument/2006/relationships/image" Target="../media/image5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Relationship Id="rId6" Type="http://schemas.openxmlformats.org/officeDocument/2006/relationships/image" Target="../media/image7.jpeg"/><Relationship Id="rId5" Type="http://schemas.openxmlformats.org/officeDocument/2006/relationships/image" Target="../media/image8.jpeg"/><Relationship Id="rId4" Type="http://schemas.openxmlformats.org/officeDocument/2006/relationships/image" Target="../media/image5.emf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8.xml"/><Relationship Id="rId5" Type="http://schemas.openxmlformats.org/officeDocument/2006/relationships/image" Target="../media/image4.png"/><Relationship Id="rId4" Type="http://schemas.openxmlformats.org/officeDocument/2006/relationships/image" Target="../media/image2.emf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Relationship Id="rId4" Type="http://schemas.openxmlformats.org/officeDocument/2006/relationships/image" Target="../media/image5.emf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3.jpe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9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5" Type="http://schemas.openxmlformats.org/officeDocument/2006/relationships/image" Target="../media/image6.jpeg"/><Relationship Id="rId4" Type="http://schemas.openxmlformats.org/officeDocument/2006/relationships/image" Target="../media/image5.emf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emf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4.xml"/><Relationship Id="rId6" Type="http://schemas.openxmlformats.org/officeDocument/2006/relationships/image" Target="../media/image7.jpeg"/><Relationship Id="rId5" Type="http://schemas.openxmlformats.org/officeDocument/2006/relationships/image" Target="../media/image8.jpeg"/><Relationship Id="rId4" Type="http://schemas.openxmlformats.org/officeDocument/2006/relationships/image" Target="../media/image5.em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5.xml"/><Relationship Id="rId6" Type="http://schemas.openxmlformats.org/officeDocument/2006/relationships/image" Target="../media/image7.jpeg"/><Relationship Id="rId5" Type="http://schemas.openxmlformats.org/officeDocument/2006/relationships/image" Target="../media/image8.jpeg"/><Relationship Id="rId4" Type="http://schemas.openxmlformats.org/officeDocument/2006/relationships/image" Target="../media/image5.emf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6.xml"/><Relationship Id="rId6" Type="http://schemas.openxmlformats.org/officeDocument/2006/relationships/image" Target="../media/image7.jpeg"/><Relationship Id="rId5" Type="http://schemas.openxmlformats.org/officeDocument/2006/relationships/image" Target="../media/image8.jpeg"/><Relationship Id="rId4" Type="http://schemas.openxmlformats.org/officeDocument/2006/relationships/image" Target="../media/image5.emf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7" Type="http://schemas.openxmlformats.org/officeDocument/2006/relationships/image" Target="../media/image7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7.xml"/><Relationship Id="rId6" Type="http://schemas.openxmlformats.org/officeDocument/2006/relationships/image" Target="../media/image8.jpeg"/><Relationship Id="rId5" Type="http://schemas.openxmlformats.org/officeDocument/2006/relationships/image" Target="../media/image9.png"/><Relationship Id="rId4" Type="http://schemas.openxmlformats.org/officeDocument/2006/relationships/image" Target="../media/image5.emf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7" Type="http://schemas.openxmlformats.org/officeDocument/2006/relationships/image" Target="../media/image7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8.xml"/><Relationship Id="rId6" Type="http://schemas.openxmlformats.org/officeDocument/2006/relationships/image" Target="../media/image8.jpeg"/><Relationship Id="rId5" Type="http://schemas.openxmlformats.org/officeDocument/2006/relationships/image" Target="../media/image9.png"/><Relationship Id="rId4" Type="http://schemas.openxmlformats.org/officeDocument/2006/relationships/image" Target="../media/image5.emf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7" Type="http://schemas.openxmlformats.org/officeDocument/2006/relationships/image" Target="../media/image7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9.xml"/><Relationship Id="rId6" Type="http://schemas.openxmlformats.org/officeDocument/2006/relationships/image" Target="../media/image8.jpeg"/><Relationship Id="rId5" Type="http://schemas.openxmlformats.org/officeDocument/2006/relationships/image" Target="../media/image9.png"/><Relationship Id="rId4" Type="http://schemas.openxmlformats.org/officeDocument/2006/relationships/image" Target="../media/image5.emf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7" Type="http://schemas.openxmlformats.org/officeDocument/2006/relationships/image" Target="../media/image7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0.xml"/><Relationship Id="rId6" Type="http://schemas.openxmlformats.org/officeDocument/2006/relationships/image" Target="../media/image8.jpeg"/><Relationship Id="rId5" Type="http://schemas.openxmlformats.org/officeDocument/2006/relationships/image" Target="../media/image9.png"/><Relationship Id="rId4" Type="http://schemas.openxmlformats.org/officeDocument/2006/relationships/image" Target="../media/image5.emf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7" Type="http://schemas.openxmlformats.org/officeDocument/2006/relationships/image" Target="../media/image7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1.xml"/><Relationship Id="rId6" Type="http://schemas.openxmlformats.org/officeDocument/2006/relationships/image" Target="../media/image8.jpeg"/><Relationship Id="rId5" Type="http://schemas.openxmlformats.org/officeDocument/2006/relationships/image" Target="../media/image9.png"/><Relationship Id="rId4" Type="http://schemas.openxmlformats.org/officeDocument/2006/relationships/image" Target="../media/image5.emf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7" Type="http://schemas.openxmlformats.org/officeDocument/2006/relationships/image" Target="../media/image7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2.xml"/><Relationship Id="rId6" Type="http://schemas.openxmlformats.org/officeDocument/2006/relationships/image" Target="../media/image8.jpeg"/><Relationship Id="rId5" Type="http://schemas.openxmlformats.org/officeDocument/2006/relationships/image" Target="../media/image9.png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5" Type="http://schemas.openxmlformats.org/officeDocument/2006/relationships/image" Target="../media/image6.jpeg"/><Relationship Id="rId4" Type="http://schemas.openxmlformats.org/officeDocument/2006/relationships/image" Target="../media/image5.emf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7" Type="http://schemas.openxmlformats.org/officeDocument/2006/relationships/image" Target="../media/image7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3.xml"/><Relationship Id="rId6" Type="http://schemas.openxmlformats.org/officeDocument/2006/relationships/image" Target="../media/image8.jpeg"/><Relationship Id="rId5" Type="http://schemas.openxmlformats.org/officeDocument/2006/relationships/image" Target="../media/image10.png"/><Relationship Id="rId4" Type="http://schemas.openxmlformats.org/officeDocument/2006/relationships/image" Target="../media/image12.emf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7" Type="http://schemas.openxmlformats.org/officeDocument/2006/relationships/image" Target="../media/image7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4.xml"/><Relationship Id="rId6" Type="http://schemas.openxmlformats.org/officeDocument/2006/relationships/image" Target="../media/image8.jpeg"/><Relationship Id="rId5" Type="http://schemas.openxmlformats.org/officeDocument/2006/relationships/image" Target="../media/image11.png"/><Relationship Id="rId4" Type="http://schemas.openxmlformats.org/officeDocument/2006/relationships/image" Target="../media/image5.emf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7" Type="http://schemas.openxmlformats.org/officeDocument/2006/relationships/image" Target="../media/image7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5.xml"/><Relationship Id="rId6" Type="http://schemas.openxmlformats.org/officeDocument/2006/relationships/image" Target="../media/image8.jpeg"/><Relationship Id="rId5" Type="http://schemas.openxmlformats.org/officeDocument/2006/relationships/image" Target="../media/image13.png"/><Relationship Id="rId4" Type="http://schemas.openxmlformats.org/officeDocument/2006/relationships/image" Target="../media/image5.emf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7" Type="http://schemas.openxmlformats.org/officeDocument/2006/relationships/image" Target="../media/image7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6.xml"/><Relationship Id="rId6" Type="http://schemas.openxmlformats.org/officeDocument/2006/relationships/image" Target="../media/image8.jpeg"/><Relationship Id="rId5" Type="http://schemas.openxmlformats.org/officeDocument/2006/relationships/image" Target="../media/image11.png"/><Relationship Id="rId4" Type="http://schemas.openxmlformats.org/officeDocument/2006/relationships/image" Target="../media/image5.emf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7" Type="http://schemas.openxmlformats.org/officeDocument/2006/relationships/image" Target="../media/image7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7.xml"/><Relationship Id="rId6" Type="http://schemas.openxmlformats.org/officeDocument/2006/relationships/image" Target="../media/image8.jpeg"/><Relationship Id="rId5" Type="http://schemas.openxmlformats.org/officeDocument/2006/relationships/image" Target="../media/image10.png"/><Relationship Id="rId4" Type="http://schemas.openxmlformats.org/officeDocument/2006/relationships/image" Target="../media/image5.emf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7" Type="http://schemas.openxmlformats.org/officeDocument/2006/relationships/image" Target="../media/image7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8.xml"/><Relationship Id="rId6" Type="http://schemas.openxmlformats.org/officeDocument/2006/relationships/image" Target="../media/image8.jpeg"/><Relationship Id="rId5" Type="http://schemas.openxmlformats.org/officeDocument/2006/relationships/image" Target="../media/image11.png"/><Relationship Id="rId4" Type="http://schemas.openxmlformats.org/officeDocument/2006/relationships/image" Target="../media/image5.emf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7" Type="http://schemas.openxmlformats.org/officeDocument/2006/relationships/image" Target="../media/image7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9.xml"/><Relationship Id="rId6" Type="http://schemas.openxmlformats.org/officeDocument/2006/relationships/image" Target="../media/image8.jpeg"/><Relationship Id="rId5" Type="http://schemas.openxmlformats.org/officeDocument/2006/relationships/image" Target="../media/image10.png"/><Relationship Id="rId4" Type="http://schemas.openxmlformats.org/officeDocument/2006/relationships/image" Target="../media/image5.emf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7" Type="http://schemas.openxmlformats.org/officeDocument/2006/relationships/image" Target="../media/image7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0.xml"/><Relationship Id="rId6" Type="http://schemas.openxmlformats.org/officeDocument/2006/relationships/image" Target="../media/image8.jpeg"/><Relationship Id="rId5" Type="http://schemas.openxmlformats.org/officeDocument/2006/relationships/image" Target="../media/image11.png"/><Relationship Id="rId4" Type="http://schemas.openxmlformats.org/officeDocument/2006/relationships/image" Target="../media/image5.emf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1.xml"/><Relationship Id="rId6" Type="http://schemas.openxmlformats.org/officeDocument/2006/relationships/image" Target="../media/image7.jpeg"/><Relationship Id="rId5" Type="http://schemas.openxmlformats.org/officeDocument/2006/relationships/image" Target="../media/image8.jpeg"/><Relationship Id="rId4" Type="http://schemas.openxmlformats.org/officeDocument/2006/relationships/image" Target="../media/image5.emf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2.xml"/><Relationship Id="rId6" Type="http://schemas.openxmlformats.org/officeDocument/2006/relationships/image" Target="../media/image7.jpeg"/><Relationship Id="rId5" Type="http://schemas.openxmlformats.org/officeDocument/2006/relationships/image" Target="../media/image8.jpeg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5" Type="http://schemas.openxmlformats.org/officeDocument/2006/relationships/image" Target="../media/image6.jpeg"/><Relationship Id="rId4" Type="http://schemas.openxmlformats.org/officeDocument/2006/relationships/image" Target="../media/image5.emf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7" Type="http://schemas.openxmlformats.org/officeDocument/2006/relationships/image" Target="../media/image7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3.xml"/><Relationship Id="rId6" Type="http://schemas.openxmlformats.org/officeDocument/2006/relationships/image" Target="../media/image8.jpeg"/><Relationship Id="rId5" Type="http://schemas.openxmlformats.org/officeDocument/2006/relationships/image" Target="../media/image14.png"/><Relationship Id="rId4" Type="http://schemas.openxmlformats.org/officeDocument/2006/relationships/image" Target="../media/image2.emf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7" Type="http://schemas.openxmlformats.org/officeDocument/2006/relationships/image" Target="../media/image7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4.xml"/><Relationship Id="rId6" Type="http://schemas.openxmlformats.org/officeDocument/2006/relationships/image" Target="../media/image8.jpeg"/><Relationship Id="rId5" Type="http://schemas.openxmlformats.org/officeDocument/2006/relationships/image" Target="../media/image6.jpeg"/><Relationship Id="rId4" Type="http://schemas.openxmlformats.org/officeDocument/2006/relationships/image" Target="../media/image5.emf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7" Type="http://schemas.openxmlformats.org/officeDocument/2006/relationships/image" Target="../media/image7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5.xml"/><Relationship Id="rId6" Type="http://schemas.openxmlformats.org/officeDocument/2006/relationships/image" Target="../media/image8.jpeg"/><Relationship Id="rId5" Type="http://schemas.openxmlformats.org/officeDocument/2006/relationships/image" Target="../media/image10.png"/><Relationship Id="rId4" Type="http://schemas.openxmlformats.org/officeDocument/2006/relationships/image" Target="../media/image5.emf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6.xml"/><Relationship Id="rId6" Type="http://schemas.openxmlformats.org/officeDocument/2006/relationships/image" Target="../media/image7.jpeg"/><Relationship Id="rId5" Type="http://schemas.openxmlformats.org/officeDocument/2006/relationships/image" Target="../media/image8.jpeg"/><Relationship Id="rId4" Type="http://schemas.openxmlformats.org/officeDocument/2006/relationships/image" Target="../media/image5.emf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7.xml"/><Relationship Id="rId6" Type="http://schemas.openxmlformats.org/officeDocument/2006/relationships/image" Target="../media/image7.jpeg"/><Relationship Id="rId5" Type="http://schemas.openxmlformats.org/officeDocument/2006/relationships/image" Target="../media/image8.jpeg"/><Relationship Id="rId4" Type="http://schemas.openxmlformats.org/officeDocument/2006/relationships/image" Target="../media/image5.emf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8.xml"/><Relationship Id="rId6" Type="http://schemas.openxmlformats.org/officeDocument/2006/relationships/image" Target="../media/image7.jpeg"/><Relationship Id="rId5" Type="http://schemas.openxmlformats.org/officeDocument/2006/relationships/image" Target="../media/image8.jpeg"/><Relationship Id="rId4" Type="http://schemas.openxmlformats.org/officeDocument/2006/relationships/image" Target="../media/image5.emf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Relationship Id="rId5" Type="http://schemas.openxmlformats.org/officeDocument/2006/relationships/image" Target="../media/image4.png"/><Relationship Id="rId4" Type="http://schemas.openxmlformats.org/officeDocument/2006/relationships/image" Target="../media/image2.emf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0.xml"/><Relationship Id="rId4" Type="http://schemas.openxmlformats.org/officeDocument/2006/relationships/image" Target="../media/image5.emf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7.jpe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image" Target="../media/image8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9.bin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3.xml"/><Relationship Id="rId6" Type="http://schemas.openxmlformats.org/officeDocument/2006/relationships/image" Target="../media/image7.jpeg"/><Relationship Id="rId5" Type="http://schemas.openxmlformats.org/officeDocument/2006/relationships/image" Target="../media/image8.jpeg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openxmlformats.org/officeDocument/2006/relationships/image" Target="../media/image6.jpeg"/><Relationship Id="rId4" Type="http://schemas.openxmlformats.org/officeDocument/2006/relationships/image" Target="../media/image5.emf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4.xml"/><Relationship Id="rId6" Type="http://schemas.openxmlformats.org/officeDocument/2006/relationships/image" Target="../media/image7.jpeg"/><Relationship Id="rId5" Type="http://schemas.openxmlformats.org/officeDocument/2006/relationships/image" Target="../media/image8.jpeg"/><Relationship Id="rId4" Type="http://schemas.openxmlformats.org/officeDocument/2006/relationships/image" Target="../media/image1.emf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7" Type="http://schemas.openxmlformats.org/officeDocument/2006/relationships/image" Target="../media/image7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5.xml"/><Relationship Id="rId6" Type="http://schemas.openxmlformats.org/officeDocument/2006/relationships/image" Target="../media/image8.jpeg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7.jpe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8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3.bin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8.xml"/><Relationship Id="rId6" Type="http://schemas.openxmlformats.org/officeDocument/2006/relationships/image" Target="../media/image7.jpeg"/><Relationship Id="rId5" Type="http://schemas.openxmlformats.org/officeDocument/2006/relationships/image" Target="../media/image8.jpeg"/><Relationship Id="rId4" Type="http://schemas.openxmlformats.org/officeDocument/2006/relationships/image" Target="../media/image1.emf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9.xml"/><Relationship Id="rId6" Type="http://schemas.openxmlformats.org/officeDocument/2006/relationships/image" Target="../media/image7.jpeg"/><Relationship Id="rId5" Type="http://schemas.openxmlformats.org/officeDocument/2006/relationships/image" Target="../media/image8.jpeg"/><Relationship Id="rId4" Type="http://schemas.openxmlformats.org/officeDocument/2006/relationships/image" Target="../media/image1.emf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7" Type="http://schemas.openxmlformats.org/officeDocument/2006/relationships/image" Target="../media/image7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0.xml"/><Relationship Id="rId6" Type="http://schemas.openxmlformats.org/officeDocument/2006/relationships/image" Target="../media/image8.jpeg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7" Type="http://schemas.openxmlformats.org/officeDocument/2006/relationships/image" Target="../media/image7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1.xml"/><Relationship Id="rId6" Type="http://schemas.openxmlformats.org/officeDocument/2006/relationships/image" Target="../media/image8.jpeg"/><Relationship Id="rId5" Type="http://schemas.openxmlformats.org/officeDocument/2006/relationships/image" Target="../media/image10.png"/><Relationship Id="rId4" Type="http://schemas.openxmlformats.org/officeDocument/2006/relationships/image" Target="../media/image1.emf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tags" Target="../tags/tag10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image" Target="../media/image4.png"/><Relationship Id="rId5" Type="http://schemas.openxmlformats.org/officeDocument/2006/relationships/tags" Target="../tags/tag106.xml"/><Relationship Id="rId10" Type="http://schemas.openxmlformats.org/officeDocument/2006/relationships/image" Target="../media/image18.emf"/><Relationship Id="rId4" Type="http://schemas.openxmlformats.org/officeDocument/2006/relationships/tags" Target="../tags/tag105.xml"/><Relationship Id="rId9" Type="http://schemas.openxmlformats.org/officeDocument/2006/relationships/image" Target="../media/image17.emf"/></Relationships>
</file>

<file path=ppt/slideLayouts/_rels/slideLayout79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image" Target="../media/image15.emf"/><Relationship Id="rId5" Type="http://schemas.openxmlformats.org/officeDocument/2006/relationships/tags" Target="../tags/tag112.xml"/><Relationship Id="rId10" Type="http://schemas.openxmlformats.org/officeDocument/2006/relationships/oleObject" Target="../embeddings/oleObject80.bin"/><Relationship Id="rId4" Type="http://schemas.openxmlformats.org/officeDocument/2006/relationships/tags" Target="../tags/tag111.xml"/><Relationship Id="rId9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5" Type="http://schemas.openxmlformats.org/officeDocument/2006/relationships/image" Target="../media/image6.jpeg"/><Relationship Id="rId4" Type="http://schemas.openxmlformats.org/officeDocument/2006/relationships/image" Target="../media/image5.emf"/></Relationships>
</file>

<file path=ppt/slideLayouts/_rels/slideLayout8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12" Type="http://schemas.microsoft.com/office/2007/relationships/hdphoto" Target="../media/hdphoto1.wdp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11" Type="http://schemas.openxmlformats.org/officeDocument/2006/relationships/image" Target="../media/image19.png"/><Relationship Id="rId5" Type="http://schemas.openxmlformats.org/officeDocument/2006/relationships/tags" Target="../tags/tag120.xml"/><Relationship Id="rId10" Type="http://schemas.openxmlformats.org/officeDocument/2006/relationships/image" Target="../media/image17.emf"/><Relationship Id="rId4" Type="http://schemas.openxmlformats.org/officeDocument/2006/relationships/tags" Target="../tags/tag119.xml"/><Relationship Id="rId9" Type="http://schemas.openxmlformats.org/officeDocument/2006/relationships/oleObject" Target="../embeddings/oleObject81.bin"/></Relationships>
</file>

<file path=ppt/slideLayouts/_rels/slideLayout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tags" Target="../tags/tag125.xml"/><Relationship Id="rId7" Type="http://schemas.openxmlformats.org/officeDocument/2006/relationships/oleObject" Target="../embeddings/oleObject82.bin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27.xml"/><Relationship Id="rId4" Type="http://schemas.openxmlformats.org/officeDocument/2006/relationships/tags" Target="../tags/tag12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5" Type="http://schemas.openxmlformats.org/officeDocument/2006/relationships/image" Target="../media/image6.jpeg"/><Relationship Id="rId4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199590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0B482ABC-8F7A-430D-B346-03B1616C920B}"/>
              </a:ext>
            </a:extLst>
          </p:cNvPr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860800" y="2833588"/>
            <a:ext cx="7823201" cy="565251"/>
          </a:xfrm>
          <a:noFill/>
          <a:ln w="9525">
            <a:noFill/>
            <a:miter lim="800000"/>
            <a:headEnd/>
            <a:tailEnd/>
          </a:ln>
          <a:effectLst>
            <a:outerShdw blurRad="63500" dist="17961" dir="2700000" algn="ctr" rotWithShape="0">
              <a:srgbClr val="000000">
                <a:alpha val="74998"/>
              </a:srgbClr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lang="en-US" noProof="0" dirty="0"/>
            </a:lvl1pPr>
          </a:lstStyle>
          <a:p>
            <a:pPr marL="0" marR="0" lvl="0" indent="0" eaLnBrk="0" fontAlgn="base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tabLst/>
            </a:pPr>
            <a:r>
              <a:rPr lang="en-US" noProof="0"/>
              <a:t>Click to add title</a:t>
            </a:r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860800" y="3733801"/>
            <a:ext cx="7721600" cy="47104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ＭＳ Ｐゴシック"/>
              </a:defRPr>
            </a:lvl1pPr>
          </a:lstStyle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2CE9B"/>
              </a:buClr>
              <a:buSzPct val="75000"/>
              <a:buFont typeface="Wingdings" charset="0"/>
              <a:buNone/>
              <a:tabLst/>
            </a:pPr>
            <a:r>
              <a:rPr lang="en-US" noProof="0"/>
              <a:t>Click to add subtitle</a:t>
            </a:r>
          </a:p>
        </p:txBody>
      </p:sp>
      <p:pic>
        <p:nvPicPr>
          <p:cNvPr id="29" name="Picture 1">
            <a:extLst>
              <a:ext uri="{FF2B5EF4-FFF2-40B4-BE49-F238E27FC236}">
                <a16:creationId xmlns:a16="http://schemas.microsoft.com/office/drawing/2014/main" id="{871D16C0-7620-481D-B1CA-2FB0A82764C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68" y="1186844"/>
            <a:ext cx="4779433" cy="924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860800" y="4435922"/>
            <a:ext cx="7721600" cy="461665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spAutoFit/>
          </a:bodyPr>
          <a:lstStyle>
            <a:lvl1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400" ker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1668575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408025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3286"/>
            <a:ext cx="12192000" cy="681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191" y="4997944"/>
            <a:ext cx="11397841" cy="369397"/>
          </a:xfrm>
        </p:spPr>
        <p:txBody>
          <a:bodyPr vert="horz" lIns="0" tIns="0" rIns="0" bIns="0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2191" y="1384458"/>
            <a:ext cx="11397841" cy="338595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3"/>
            </a:lvl2pPr>
            <a:lvl3pPr marL="1219166" indent="0">
              <a:buNone/>
              <a:defRPr sz="3200"/>
            </a:lvl3pPr>
            <a:lvl4pPr marL="1828747" indent="0">
              <a:buNone/>
              <a:defRPr sz="2667"/>
            </a:lvl4pPr>
            <a:lvl5pPr marL="2438329" indent="0">
              <a:buNone/>
              <a:defRPr sz="2667"/>
            </a:lvl5pPr>
            <a:lvl6pPr marL="3047912" indent="0">
              <a:buNone/>
              <a:defRPr sz="2667"/>
            </a:lvl6pPr>
            <a:lvl7pPr marL="3657495" indent="0">
              <a:buNone/>
              <a:defRPr sz="2667"/>
            </a:lvl7pPr>
            <a:lvl8pPr marL="4267076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2191" y="5367339"/>
            <a:ext cx="11397841" cy="36529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6" indent="0">
              <a:buNone/>
              <a:defRPr sz="1333"/>
            </a:lvl3pPr>
            <a:lvl4pPr marL="1828747" indent="0">
              <a:buNone/>
              <a:defRPr sz="1200"/>
            </a:lvl4pPr>
            <a:lvl5pPr marL="2438329" indent="0">
              <a:buNone/>
              <a:defRPr sz="1200"/>
            </a:lvl5pPr>
            <a:lvl6pPr marL="3047912" indent="0">
              <a:buNone/>
              <a:defRPr sz="1200"/>
            </a:lvl6pPr>
            <a:lvl7pPr marL="3657495" indent="0">
              <a:buNone/>
              <a:defRPr sz="1200"/>
            </a:lvl7pPr>
            <a:lvl8pPr marL="4267076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5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3286"/>
            <a:ext cx="12192000" cy="681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1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472018" y="360004"/>
            <a:ext cx="10094383" cy="507831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77152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3286"/>
            <a:ext cx="12192000" cy="681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5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54B2F8-C51F-4566-BAC0-8A0C8E575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2191" y="1847102"/>
            <a:ext cx="11397841" cy="418043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72018" y="360004"/>
            <a:ext cx="10094383" cy="507831"/>
          </a:xfrm>
        </p:spPr>
        <p:txBody>
          <a:bodyPr vert="horz"/>
          <a:lstStyle/>
          <a:p>
            <a:r>
              <a:rPr lang="en-US"/>
              <a:t>Click to add title</a:t>
            </a:r>
          </a:p>
        </p:txBody>
      </p:sp>
      <p:pic>
        <p:nvPicPr>
          <p:cNvPr id="9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881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slice headin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464999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/>
        </p:nvSpPr>
        <p:spPr bwMode="ltGray">
          <a:xfrm>
            <a:off x="1" y="0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392190" y="1544274"/>
            <a:ext cx="3690210" cy="1495794"/>
          </a:xfrm>
          <a:noFill/>
          <a:effectLst/>
        </p:spPr>
        <p:txBody>
          <a:bodyPr vert="horz" wrap="square" lIns="0" tIns="0" rIns="0" bIns="0" anchor="b">
            <a:noAutofit/>
          </a:bodyPr>
          <a:lstStyle>
            <a:lvl1pPr>
              <a:defRPr sz="3000">
                <a:solidFill>
                  <a:srgbClr val="009AA6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1" y="6562166"/>
            <a:ext cx="12192000" cy="29583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8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6536040"/>
            <a:ext cx="12192000" cy="2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2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269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box">
    <p:bg bwMode="grayWhite"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3" y="2668041"/>
            <a:ext cx="9620491" cy="3201026"/>
          </a:xfrm>
          <a:prstGeom prst="rect">
            <a:avLst/>
          </a:prstGeom>
          <a:ln w="9525">
            <a:solidFill>
              <a:schemeClr val="bg1"/>
            </a:solidFill>
          </a:ln>
          <a:effectLst/>
        </p:spPr>
        <p:txBody>
          <a:bodyPr vert="horz" lIns="274320" tIns="274320" rIns="274320" bIns="137160" anchor="b">
            <a:noAutofit/>
          </a:bodyPr>
          <a:lstStyle>
            <a:lvl1pPr marL="0" algn="l" defTabSz="914396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59" name="Rectangle 58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1" y="6562166"/>
            <a:ext cx="12192000" cy="29583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8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6536040"/>
            <a:ext cx="12192000" cy="2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1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270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ine">
    <p:bg bwMode="blackWhite"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/>
        </p:nvSpPr>
        <p:spPr>
          <a:xfrm>
            <a:off x="1" y="6562166"/>
            <a:ext cx="12192000" cy="29583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6536040"/>
            <a:ext cx="12192000" cy="2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Title 1"/>
          <p:cNvSpPr>
            <a:spLocks noGrp="1"/>
          </p:cNvSpPr>
          <p:nvPr userDrawn="1">
            <p:ph type="title" hasCustomPrompt="1"/>
          </p:nvPr>
        </p:nvSpPr>
        <p:spPr bwMode="blackWhite">
          <a:xfrm>
            <a:off x="472018" y="3826800"/>
            <a:ext cx="11094782" cy="2041200"/>
          </a:xfrm>
          <a:effectLst/>
        </p:spPr>
        <p:txBody>
          <a:bodyPr vert="horz" anchor="t">
            <a:noAutofit/>
          </a:bodyPr>
          <a:lstStyle>
            <a:lvl1pPr>
              <a:defRPr sz="54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cxnSp>
        <p:nvCxnSpPr>
          <p:cNvPr id="148" name="Straight Connector 147"/>
          <p:cNvCxnSpPr/>
          <p:nvPr userDrawn="1"/>
        </p:nvCxnSpPr>
        <p:spPr bwMode="white">
          <a:xfrm>
            <a:off x="472018" y="3680016"/>
            <a:ext cx="11723184" cy="0"/>
          </a:xfrm>
          <a:prstGeom prst="line">
            <a:avLst/>
          </a:prstGeom>
          <a:ln w="19050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2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782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one third">
    <p:bg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613329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4064995" y="1"/>
            <a:ext cx="416951" cy="6858000"/>
          </a:xfrm>
          <a:prstGeom prst="rect">
            <a:avLst/>
          </a:prstGeom>
        </p:spPr>
      </p:pic>
      <p:sp>
        <p:nvSpPr>
          <p:cNvPr id="25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26" name="Rectangle 25"/>
          <p:cNvSpPr/>
          <p:nvPr userDrawn="1"/>
        </p:nvSpPr>
        <p:spPr bwMode="white">
          <a:xfrm>
            <a:off x="1" y="1"/>
            <a:ext cx="4079508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7" name="Title 4"/>
          <p:cNvSpPr>
            <a:spLocks noGrp="1"/>
          </p:cNvSpPr>
          <p:nvPr>
            <p:ph type="title" hasCustomPrompt="1"/>
          </p:nvPr>
        </p:nvSpPr>
        <p:spPr>
          <a:xfrm>
            <a:off x="392190" y="2681104"/>
            <a:ext cx="3365691" cy="1495794"/>
          </a:xfrm>
          <a:prstGeom prst="rect">
            <a:avLst/>
          </a:prstGeom>
          <a:effectLst/>
        </p:spPr>
        <p:txBody>
          <a:bodyPr vert="horz" lIns="0" tIns="0" rIns="0" bIns="0" anchor="ctr">
            <a:noAutofit/>
          </a:bodyPr>
          <a:lstStyle>
            <a:lvl1pPr>
              <a:defRPr sz="3000">
                <a:solidFill>
                  <a:srgbClr val="009AA6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" y="6562166"/>
            <a:ext cx="12192000" cy="29583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6536040"/>
            <a:ext cx="12192000" cy="2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7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313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ighlight">
    <p:bg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7165607" y="1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0" y="1"/>
            <a:ext cx="7171956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" y="6562166"/>
            <a:ext cx="12192000" cy="29583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6536040"/>
            <a:ext cx="12192000" cy="2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 userDrawn="1">
            <p:ph type="title" hasCustomPrompt="1"/>
          </p:nvPr>
        </p:nvSpPr>
        <p:spPr>
          <a:xfrm>
            <a:off x="472018" y="360004"/>
            <a:ext cx="6414782" cy="507831"/>
          </a:xfrm>
          <a:effectLst/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6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977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one third">
    <p:bg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572920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9" y="1"/>
            <a:ext cx="416951" cy="6858000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392190" y="2681104"/>
            <a:ext cx="3365691" cy="1495794"/>
          </a:xfrm>
          <a:prstGeom prst="rect">
            <a:avLst/>
          </a:prstGeom>
          <a:effectLst/>
        </p:spPr>
        <p:txBody>
          <a:bodyPr vert="horz" lIns="0" tIns="0" rIns="0" bIns="0" anchor="ctr">
            <a:noAutofit/>
          </a:bodyPr>
          <a:lstStyle>
            <a:lvl1pPr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4080763" y="-1308"/>
            <a:ext cx="8111237" cy="68593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1" y="6562166"/>
            <a:ext cx="12192000" cy="29583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6536040"/>
            <a:ext cx="12192000" cy="2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2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410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alf">
    <p:bg bwMode="grayWhite"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310328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5689583" y="1"/>
            <a:ext cx="416951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096000" y="1"/>
            <a:ext cx="6096001" cy="6858000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1" y="1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392190" y="1785601"/>
            <a:ext cx="4626210" cy="3286800"/>
          </a:xfrm>
          <a:prstGeom prst="rect">
            <a:avLst/>
          </a:prstGeom>
          <a:noFill/>
          <a:effectLst/>
        </p:spPr>
        <p:txBody>
          <a:bodyPr vert="horz" wrap="square" lIns="0" tIns="0" rIns="320040" bIns="0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1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1" y="6562166"/>
            <a:ext cx="12192000" cy="29583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6536040"/>
            <a:ext cx="12192000" cy="2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5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85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758244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6">
            <a:extLst>
              <a:ext uri="{FF2B5EF4-FFF2-40B4-BE49-F238E27FC236}">
                <a16:creationId xmlns:a16="http://schemas.microsoft.com/office/drawing/2014/main" id="{0B482ABC-8F7A-430D-B346-03B1616C920B}"/>
              </a:ext>
            </a:extLst>
          </p:cNvPr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87">
            <a:extLst>
              <a:ext uri="{FF2B5EF4-FFF2-40B4-BE49-F238E27FC236}">
                <a16:creationId xmlns:a16="http://schemas.microsoft.com/office/drawing/2014/main" id="{21C109CC-1434-4CF4-9ACF-D207B482634A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11480800" y="6660820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[ </a:t>
            </a:r>
            <a:fld id="{AAF8A1FE-E77A-4F04-AB42-5E85A63CE2E6}" type="slidenum">
              <a:rPr kumimoji="0" lang="en-US" altLang="en-US" sz="1067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en-US" sz="10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]</a:t>
            </a:r>
          </a:p>
        </p:txBody>
      </p:sp>
      <p:sp>
        <p:nvSpPr>
          <p:cNvPr id="6" name="Text Box 88">
            <a:extLst>
              <a:ext uri="{FF2B5EF4-FFF2-40B4-BE49-F238E27FC236}">
                <a16:creationId xmlns:a16="http://schemas.microsoft.com/office/drawing/2014/main" id="{4C8476D7-CDD0-46CE-B661-B08CC0C5EF07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8839200" y="6660820"/>
            <a:ext cx="2677584" cy="16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67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t>CONFIDENTIAL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860800" y="3733801"/>
            <a:ext cx="7721600" cy="47104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ＭＳ Ｐゴシック"/>
              </a:defRPr>
            </a:lvl1pPr>
          </a:lstStyle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2CE9B"/>
              </a:buClr>
              <a:buSzPct val="75000"/>
              <a:buFont typeface="Wingdings" charset="0"/>
              <a:buNone/>
              <a:tabLst/>
            </a:pPr>
            <a:r>
              <a:rPr lang="en-US" noProof="0"/>
              <a:t>Click to add subtitle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860800" y="4435922"/>
            <a:ext cx="7721600" cy="461665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spAutoFit/>
          </a:bodyPr>
          <a:lstStyle>
            <a:lvl1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400" ker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860800" y="2833588"/>
            <a:ext cx="7823201" cy="565251"/>
          </a:xfrm>
          <a:noFill/>
          <a:ln w="9525">
            <a:noFill/>
            <a:miter lim="800000"/>
            <a:headEnd/>
            <a:tailEnd/>
          </a:ln>
          <a:effectLst>
            <a:outerShdw blurRad="63500" dist="17961" dir="2700000" algn="ctr" rotWithShape="0">
              <a:srgbClr val="000000">
                <a:alpha val="74998"/>
              </a:srgbClr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lang="en-US" noProof="0" dirty="0"/>
            </a:lvl1pPr>
          </a:lstStyle>
          <a:p>
            <a:pPr marL="0" marR="0" lvl="0" indent="0" eaLnBrk="0" fontAlgn="base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tabLst/>
            </a:pPr>
            <a:r>
              <a:rPr lang="en-US" noProof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45366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two third">
    <p:bg bwMode="grayWhite"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702633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7409850" y="1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gray">
          <a:xfrm>
            <a:off x="7819544" y="1"/>
            <a:ext cx="4372457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6" y="1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1" y="3916395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392191" y="1804650"/>
            <a:ext cx="6485363" cy="3286800"/>
          </a:xfrm>
          <a:prstGeom prst="rect">
            <a:avLst/>
          </a:prstGeom>
          <a:effectLst/>
        </p:spPr>
        <p:txBody>
          <a:bodyPr vert="horz" lIns="0" tIns="0" rIns="0" bIns="0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1" y="6562166"/>
            <a:ext cx="12192000" cy="29583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6536040"/>
            <a:ext cx="12192000" cy="2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6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131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arrow">
    <p:bg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316934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14"/>
          <p:cNvSpPr/>
          <p:nvPr userDrawn="1"/>
        </p:nvSpPr>
        <p:spPr bwMode="ltGray">
          <a:xfrm>
            <a:off x="1525" y="1311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7" name="Title 2"/>
          <p:cNvSpPr>
            <a:spLocks noGrp="1"/>
          </p:cNvSpPr>
          <p:nvPr>
            <p:ph type="title" hasCustomPrompt="1"/>
          </p:nvPr>
        </p:nvSpPr>
        <p:spPr>
          <a:xfrm>
            <a:off x="392190" y="2764204"/>
            <a:ext cx="2716448" cy="1314311"/>
          </a:xfrm>
          <a:prstGeom prst="rect">
            <a:avLst/>
          </a:prstGeom>
          <a:effectLst/>
        </p:spPr>
        <p:txBody>
          <a:bodyPr vert="horz" lIns="0" tIns="0" rIns="0" bIns="0" anchor="ctr">
            <a:noAutofit/>
          </a:bodyPr>
          <a:lstStyle>
            <a:lvl1pPr>
              <a:defRPr sz="3000" baseline="0">
                <a:solidFill>
                  <a:srgbClr val="009AA6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>
                <a:solidFill>
                  <a:schemeClr val="tx2"/>
                </a:solidFill>
              </a:rPr>
              <a:t>Click to add title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442" y="3590399"/>
            <a:ext cx="1365250" cy="3382962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 userDrawn="1"/>
        </p:nvSpPr>
        <p:spPr>
          <a:xfrm>
            <a:off x="1" y="6562166"/>
            <a:ext cx="12192000" cy="29583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2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6536040"/>
            <a:ext cx="12192000" cy="2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2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126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left arrow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192210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14"/>
          <p:cNvSpPr/>
          <p:nvPr userDrawn="1"/>
        </p:nvSpPr>
        <p:spPr bwMode="ltGray">
          <a:xfrm>
            <a:off x="0" y="1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009AA6"/>
              </a:gs>
              <a:gs pos="100000">
                <a:srgbClr val="00747D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92190" y="2764204"/>
            <a:ext cx="2716448" cy="1314311"/>
          </a:xfrm>
          <a:effectLst/>
        </p:spPr>
        <p:txBody>
          <a:bodyPr vert="horz" lIns="0" tIns="0" rIns="0" bIns="0" anchor="ctr" anchorCtr="0">
            <a:noAutofit/>
          </a:bodyPr>
          <a:lstStyle>
            <a:lvl1pPr>
              <a:defRPr sz="30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2174642" y="3402829"/>
            <a:ext cx="2694666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  <p:sp>
        <p:nvSpPr>
          <p:cNvPr id="12" name="Rectangle 11"/>
          <p:cNvSpPr/>
          <p:nvPr userDrawn="1"/>
        </p:nvSpPr>
        <p:spPr>
          <a:xfrm>
            <a:off x="1" y="6562166"/>
            <a:ext cx="12192000" cy="29583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8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6536040"/>
            <a:ext cx="12192000" cy="2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3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167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one third">
    <p:bg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27718886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24" imgH="324" progId="TCLayout.ActiveDocument.1">
                  <p:embed/>
                </p:oleObj>
              </mc:Choice>
              <mc:Fallback>
                <p:oleObj name="think-cell Slide" r:id="rId3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3" name="Pentagon 3"/>
          <p:cNvSpPr/>
          <p:nvPr userDrawn="1"/>
        </p:nvSpPr>
        <p:spPr bwMode="white">
          <a:xfrm>
            <a:off x="1" y="1"/>
            <a:ext cx="5426920" cy="6858000"/>
          </a:xfrm>
          <a:prstGeom prst="homePlate">
            <a:avLst>
              <a:gd name="adj" fmla="val 12939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92190" y="1785601"/>
            <a:ext cx="4300045" cy="3286800"/>
          </a:xfrm>
          <a:prstGeom prst="rect">
            <a:avLst/>
          </a:prstGeom>
          <a:effectLst/>
        </p:spPr>
        <p:txBody>
          <a:bodyPr vert="horz" lIns="0" tIns="0" rIns="0" bIns="0" anchor="ctr">
            <a:noAutofit/>
          </a:bodyPr>
          <a:lstStyle>
            <a:lvl1pPr>
              <a:defRPr sz="4400" b="0">
                <a:solidFill>
                  <a:srgbClr val="009AA6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5" name="Picture 14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6" y="3394392"/>
            <a:ext cx="1298575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 userDrawn="1"/>
        </p:nvSpPr>
        <p:spPr>
          <a:xfrm>
            <a:off x="1" y="6562166"/>
            <a:ext cx="12192000" cy="29583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8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6536040"/>
            <a:ext cx="12192000" cy="2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21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319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one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74334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Pentagon 3"/>
          <p:cNvSpPr/>
          <p:nvPr userDrawn="1"/>
        </p:nvSpPr>
        <p:spPr bwMode="white">
          <a:xfrm>
            <a:off x="1" y="1"/>
            <a:ext cx="5426920" cy="6858000"/>
          </a:xfrm>
          <a:prstGeom prst="homePlate">
            <a:avLst>
              <a:gd name="adj" fmla="val 12939"/>
            </a:avLst>
          </a:prstGeom>
          <a:gradFill flip="none" rotWithShape="1">
            <a:gsLst>
              <a:gs pos="0">
                <a:srgbClr val="009AA6"/>
              </a:gs>
              <a:gs pos="100000">
                <a:srgbClr val="00747D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92190" y="1785601"/>
            <a:ext cx="4300045" cy="3286800"/>
          </a:xfrm>
          <a:prstGeom prst="rect">
            <a:avLst/>
          </a:prstGeom>
          <a:effectLst/>
        </p:spPr>
        <p:txBody>
          <a:bodyPr vert="horz" lIns="0" tIns="0" rIns="0" bIns="0" anchor="ctr">
            <a:noAutofit/>
          </a:bodyPr>
          <a:lstStyle>
            <a:lvl1pPr>
              <a:defRPr sz="4400" b="0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3578060" y="3416300"/>
            <a:ext cx="2694666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sp>
        <p:nvSpPr>
          <p:cNvPr id="15" name="Rectangle 14"/>
          <p:cNvSpPr/>
          <p:nvPr userDrawn="1"/>
        </p:nvSpPr>
        <p:spPr>
          <a:xfrm>
            <a:off x="1" y="6562166"/>
            <a:ext cx="12192000" cy="29583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6536040"/>
            <a:ext cx="12192000" cy="2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6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432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half">
    <p:bg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4" name="Pentagon 8"/>
          <p:cNvSpPr/>
          <p:nvPr userDrawn="1"/>
        </p:nvSpPr>
        <p:spPr bwMode="white">
          <a:xfrm>
            <a:off x="0" y="1"/>
            <a:ext cx="6363545" cy="6858000"/>
          </a:xfrm>
          <a:prstGeom prst="homePlate">
            <a:avLst>
              <a:gd name="adj" fmla="val 12939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806" y="3589606"/>
            <a:ext cx="1365250" cy="3382962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1" y="6562166"/>
            <a:ext cx="12192000" cy="29583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7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6536040"/>
            <a:ext cx="12192000" cy="2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 userDrawn="1">
            <p:ph type="title" hasCustomPrompt="1"/>
          </p:nvPr>
        </p:nvSpPr>
        <p:spPr>
          <a:xfrm>
            <a:off x="472019" y="360004"/>
            <a:ext cx="4831628" cy="507831"/>
          </a:xfrm>
          <a:effectLst/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5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261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half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Pentagon 8"/>
          <p:cNvSpPr/>
          <p:nvPr userDrawn="1"/>
        </p:nvSpPr>
        <p:spPr bwMode="white">
          <a:xfrm>
            <a:off x="0" y="1"/>
            <a:ext cx="6363545" cy="6858000"/>
          </a:xfrm>
          <a:prstGeom prst="homePlate">
            <a:avLst>
              <a:gd name="adj" fmla="val 12939"/>
            </a:avLst>
          </a:prstGeom>
          <a:gradFill flip="none" rotWithShape="1">
            <a:gsLst>
              <a:gs pos="0">
                <a:srgbClr val="009AA6"/>
              </a:gs>
              <a:gs pos="100000">
                <a:srgbClr val="00747D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4460172" y="3407804"/>
            <a:ext cx="2694666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15" name="Rectangle 14"/>
          <p:cNvSpPr/>
          <p:nvPr userDrawn="1"/>
        </p:nvSpPr>
        <p:spPr>
          <a:xfrm>
            <a:off x="1" y="6562166"/>
            <a:ext cx="12192000" cy="29583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7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6536040"/>
            <a:ext cx="12192000" cy="2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 userDrawn="1">
            <p:ph type="title" hasCustomPrompt="1"/>
          </p:nvPr>
        </p:nvSpPr>
        <p:spPr>
          <a:xfrm>
            <a:off x="472019" y="360004"/>
            <a:ext cx="4831628" cy="507831"/>
          </a:xfrm>
          <a:effectLst/>
        </p:spPr>
        <p:txBody>
          <a:bodyPr vert="horz"/>
          <a:lstStyle/>
          <a:p>
            <a:r>
              <a:rPr lang="en-US"/>
              <a:t>Click to add title</a:t>
            </a:r>
          </a:p>
        </p:txBody>
      </p:sp>
      <p:pic>
        <p:nvPicPr>
          <p:cNvPr id="12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674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two third">
    <p:bg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1" y="1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pic>
        <p:nvPicPr>
          <p:cNvPr id="16" name="Picture 15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39" y="3589606"/>
            <a:ext cx="1365250" cy="3382962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 userDrawn="1"/>
        </p:nvSpPr>
        <p:spPr>
          <a:xfrm>
            <a:off x="1" y="6562166"/>
            <a:ext cx="12192000" cy="29583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6536040"/>
            <a:ext cx="12192000" cy="2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 userDrawn="1">
            <p:ph type="title" hasCustomPrompt="1"/>
          </p:nvPr>
        </p:nvSpPr>
        <p:spPr>
          <a:xfrm>
            <a:off x="472018" y="360004"/>
            <a:ext cx="6414782" cy="507831"/>
          </a:xfrm>
          <a:effectLst/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3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668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two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1" y="1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9AA6"/>
              </a:gs>
              <a:gs pos="100000">
                <a:srgbClr val="00747D"/>
              </a:gs>
            </a:gsLst>
            <a:lin ang="810000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6567629" y="3407804"/>
            <a:ext cx="2694666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14" name="Rectangle 13"/>
          <p:cNvSpPr/>
          <p:nvPr userDrawn="1"/>
        </p:nvSpPr>
        <p:spPr>
          <a:xfrm>
            <a:off x="1" y="6562166"/>
            <a:ext cx="12192000" cy="29583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6536040"/>
            <a:ext cx="12192000" cy="2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 userDrawn="1">
            <p:ph type="title" hasCustomPrompt="1"/>
          </p:nvPr>
        </p:nvSpPr>
        <p:spPr>
          <a:xfrm>
            <a:off x="472018" y="360004"/>
            <a:ext cx="6414782" cy="507831"/>
          </a:xfrm>
          <a:effectLst/>
        </p:spPr>
        <p:txBody>
          <a:bodyPr vert="horz"/>
          <a:lstStyle/>
          <a:p>
            <a:r>
              <a:rPr lang="en-US"/>
              <a:t>Click to add title</a:t>
            </a:r>
          </a:p>
        </p:txBody>
      </p:sp>
      <p:pic>
        <p:nvPicPr>
          <p:cNvPr id="17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145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green">
    <p:bg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4"/>
            <a:ext cx="10933200" cy="1606550"/>
          </a:xfrm>
          <a:effectLst/>
        </p:spPr>
        <p:txBody>
          <a:bodyPr vert="horz" anchor="b">
            <a:noAutofit/>
          </a:bodyPr>
          <a:lstStyle>
            <a:lvl1pPr marL="0" algn="l" defTabSz="914396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" y="6562166"/>
            <a:ext cx="12192000" cy="29583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6536040"/>
            <a:ext cx="12192000" cy="2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0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730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335450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3286"/>
            <a:ext cx="12192000" cy="681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018" y="360004"/>
            <a:ext cx="10094383" cy="507831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00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icon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630000" y="625475"/>
            <a:ext cx="932688" cy="932688"/>
          </a:xfrm>
          <a:prstGeom prst="rect">
            <a:avLst/>
          </a:prstGeom>
          <a:noFill/>
          <a:ln w="10795" cap="flat" cmpd="sng" algn="ctr">
            <a:solidFill>
              <a:srgbClr val="009AA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4"/>
            <a:ext cx="10933200" cy="1606550"/>
          </a:xfrm>
          <a:prstGeom prst="rect">
            <a:avLst/>
          </a:prstGeom>
          <a:effectLst/>
        </p:spPr>
        <p:txBody>
          <a:bodyPr vert="horz" anchor="b">
            <a:noAutofit/>
          </a:bodyPr>
          <a:lstStyle>
            <a:lvl1pPr marL="0" algn="l" defTabSz="914396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rgbClr val="009AA6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" y="6562166"/>
            <a:ext cx="12192000" cy="29583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6536040"/>
            <a:ext cx="12192000" cy="2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6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877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rgbClr val="004D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24" imgH="324" progId="TCLayout.ActiveDocument.1">
                  <p:embed/>
                </p:oleObj>
              </mc:Choice>
              <mc:Fallback>
                <p:oleObj name="think-cell Slide" r:id="rId3" imgW="324" imgH="32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6797462" y="101443"/>
            <a:ext cx="769257" cy="10019821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1" y="0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rgbClr val="009AA6"/>
          </a:solidFill>
          <a:ln>
            <a:noFill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10101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6562166"/>
            <a:ext cx="12192000" cy="29583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6536040"/>
            <a:ext cx="12192000" cy="2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3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056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 gray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 userDrawn="1"/>
        </p:nvSpPr>
        <p:spPr>
          <a:xfrm>
            <a:off x="1" y="1"/>
            <a:ext cx="12192000" cy="934498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28"/>
          <a:stretch/>
        </p:blipFill>
        <p:spPr bwMode="auto">
          <a:xfrm>
            <a:off x="1" y="23286"/>
            <a:ext cx="12192000" cy="84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1" y="6562166"/>
            <a:ext cx="12192000" cy="29583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6536040"/>
            <a:ext cx="12192000" cy="2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2" name="Title 21"/>
          <p:cNvSpPr>
            <a:spLocks noGrp="1"/>
          </p:cNvSpPr>
          <p:nvPr userDrawn="1">
            <p:ph type="title"/>
          </p:nvPr>
        </p:nvSpPr>
        <p:spPr>
          <a:xfrm>
            <a:off x="472018" y="360004"/>
            <a:ext cx="10094383" cy="507831"/>
          </a:xfr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2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441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" y="6562166"/>
            <a:ext cx="12192000" cy="29583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6536040"/>
            <a:ext cx="12192000" cy="2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944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green">
    <p:bg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" y="6562166"/>
            <a:ext cx="12192000" cy="29583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6536040"/>
            <a:ext cx="12192000" cy="2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5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334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" y="6562166"/>
            <a:ext cx="12192000" cy="29583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6536040"/>
            <a:ext cx="12192000" cy="2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114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1">
            <a:extLst>
              <a:ext uri="{FF2B5EF4-FFF2-40B4-BE49-F238E27FC236}">
                <a16:creationId xmlns:a16="http://schemas.microsoft.com/office/drawing/2014/main" id="{871D16C0-7620-481D-B1CA-2FB0A82764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16" y="2598597"/>
            <a:ext cx="7116791" cy="1376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60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143627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 userDrawn="1"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grpSp>
          <p:nvGrpSpPr>
            <p:cNvPr id="51" name="Baselines / anchors"/>
            <p:cNvGrpSpPr/>
            <p:nvPr userDrawn="1"/>
          </p:nvGrpSpPr>
          <p:grpSpPr>
            <a:xfrm>
              <a:off x="-600" y="622800"/>
              <a:ext cx="12193200" cy="5404732"/>
              <a:chOff x="12623800" y="622800"/>
              <a:chExt cx="11176000" cy="55368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utter space"/>
            <p:cNvGrpSpPr/>
            <p:nvPr userDrawn="1"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66" name="Rectangle 34"/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7" name="Rectangle 35"/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8" name="Rectangle 36"/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9" name="Rectangle 37"/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0" name="Rectangle 38"/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1" name="Rectangle 39"/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2" name="Rectangle 40"/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3" name="Rectangle 41"/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4" name="Rectangle 42"/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5" name="Rectangle 43"/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6" name="Rectangle 44"/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53" name="Slide edges"/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Whitespace measure"/>
            <p:cNvSpPr>
              <a:spLocks noChangeArrowheads="1"/>
            </p:cNvSpPr>
            <p:nvPr/>
          </p:nvSpPr>
          <p:spPr bwMode="auto">
            <a:xfrm>
              <a:off x="392190" y="1263901"/>
              <a:ext cx="11397841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Live area"/>
            <p:cNvSpPr/>
            <p:nvPr/>
          </p:nvSpPr>
          <p:spPr>
            <a:xfrm>
              <a:off x="392190" y="1847101"/>
              <a:ext cx="11397841" cy="4180431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396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0" name="Freeform 99"/>
            <p:cNvSpPr/>
            <p:nvPr userDrawn="1"/>
          </p:nvSpPr>
          <p:spPr>
            <a:xfrm>
              <a:off x="630002" y="622799"/>
              <a:ext cx="10931999" cy="750"/>
            </a:xfrm>
            <a:custGeom>
              <a:avLst/>
              <a:gdLst>
                <a:gd name="connsiteX0" fmla="*/ 0 w 10931999"/>
                <a:gd name="connsiteY0" fmla="*/ 0 h 750"/>
                <a:gd name="connsiteX1" fmla="*/ 10931999 w 10931999"/>
                <a:gd name="connsiteY1" fmla="*/ 0 h 750"/>
                <a:gd name="connsiteX2" fmla="*/ 10931999 w 10931999"/>
                <a:gd name="connsiteY2" fmla="*/ 750 h 750"/>
                <a:gd name="connsiteX3" fmla="*/ 0 w 10931999"/>
                <a:gd name="connsiteY3" fmla="*/ 750 h 750"/>
                <a:gd name="connsiteX4" fmla="*/ 0 w 10931999"/>
                <a:gd name="connsiteY4" fmla="*/ 0 h 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31999" h="750">
                  <a:moveTo>
                    <a:pt x="0" y="0"/>
                  </a:moveTo>
                  <a:lnTo>
                    <a:pt x="10931999" y="0"/>
                  </a:lnTo>
                  <a:lnTo>
                    <a:pt x="10931999" y="750"/>
                  </a:lnTo>
                  <a:lnTo>
                    <a:pt x="0" y="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BA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8" name="Freeform 97"/>
            <p:cNvSpPr/>
            <p:nvPr userDrawn="1"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0 w 12193200"/>
                <a:gd name="connsiteY0" fmla="*/ 0 h 6858000"/>
                <a:gd name="connsiteX1" fmla="*/ 12193200 w 12193200"/>
                <a:gd name="connsiteY1" fmla="*/ 0 h 6858000"/>
                <a:gd name="connsiteX2" fmla="*/ 12193200 w 12193200"/>
                <a:gd name="connsiteY2" fmla="*/ 622800 h 6858000"/>
                <a:gd name="connsiteX3" fmla="*/ 12192000 w 12193200"/>
                <a:gd name="connsiteY3" fmla="*/ 622800 h 6858000"/>
                <a:gd name="connsiteX4" fmla="*/ 12192000 w 12193200"/>
                <a:gd name="connsiteY4" fmla="*/ 6160597 h 6858000"/>
                <a:gd name="connsiteX5" fmla="*/ 12193200 w 12193200"/>
                <a:gd name="connsiteY5" fmla="*/ 6160597 h 6858000"/>
                <a:gd name="connsiteX6" fmla="*/ 12193200 w 12193200"/>
                <a:gd name="connsiteY6" fmla="*/ 6858000 h 6858000"/>
                <a:gd name="connsiteX7" fmla="*/ 12192000 w 12193200"/>
                <a:gd name="connsiteY7" fmla="*/ 6858000 h 6858000"/>
                <a:gd name="connsiteX8" fmla="*/ 11562000 w 12193200"/>
                <a:gd name="connsiteY8" fmla="*/ 6858000 h 6858000"/>
                <a:gd name="connsiteX9" fmla="*/ 630001 w 12193200"/>
                <a:gd name="connsiteY9" fmla="*/ 6858000 h 6858000"/>
                <a:gd name="connsiteX10" fmla="*/ 1 w 12193200"/>
                <a:gd name="connsiteY10" fmla="*/ 6858000 h 6858000"/>
                <a:gd name="connsiteX11" fmla="*/ 1 w 12193200"/>
                <a:gd name="connsiteY11" fmla="*/ 6160597 h 6858000"/>
                <a:gd name="connsiteX12" fmla="*/ 1 w 12193200"/>
                <a:gd name="connsiteY12" fmla="*/ 622800 h 6858000"/>
                <a:gd name="connsiteX13" fmla="*/ 0 w 12193200"/>
                <a:gd name="connsiteY13" fmla="*/ 622800 h 6858000"/>
                <a:gd name="connsiteX14" fmla="*/ 0 w 12193200"/>
                <a:gd name="connsiteY14" fmla="*/ 0 h 6858000"/>
                <a:gd name="connsiteX15" fmla="*/ 630001 w 12193200"/>
                <a:gd name="connsiteY15" fmla="*/ 622800 h 6858000"/>
                <a:gd name="connsiteX16" fmla="*/ 630001 w 12193200"/>
                <a:gd name="connsiteY16" fmla="*/ 623550 h 6858000"/>
                <a:gd name="connsiteX17" fmla="*/ 392190 w 12193200"/>
                <a:gd name="connsiteY17" fmla="*/ 623550 h 6858000"/>
                <a:gd name="connsiteX18" fmla="*/ 392190 w 12193200"/>
                <a:gd name="connsiteY18" fmla="*/ 6470730 h 6858000"/>
                <a:gd name="connsiteX19" fmla="*/ 11790031 w 12193200"/>
                <a:gd name="connsiteY19" fmla="*/ 6470730 h 6858000"/>
                <a:gd name="connsiteX20" fmla="*/ 11790031 w 12193200"/>
                <a:gd name="connsiteY20" fmla="*/ 623550 h 6858000"/>
                <a:gd name="connsiteX21" fmla="*/ 11562000 w 12193200"/>
                <a:gd name="connsiteY21" fmla="*/ 623550 h 6858000"/>
                <a:gd name="connsiteX22" fmla="*/ 11562000 w 12193200"/>
                <a:gd name="connsiteY22" fmla="*/ 622800 h 6858000"/>
                <a:gd name="connsiteX23" fmla="*/ 630001 w 12193200"/>
                <a:gd name="connsiteY23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193200" h="6858000"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lnTo>
                    <a:pt x="0" y="0"/>
                  </a:lnTo>
                  <a:close/>
                  <a:moveTo>
                    <a:pt x="630001" y="622800"/>
                  </a:moveTo>
                  <a:lnTo>
                    <a:pt x="630001" y="623550"/>
                  </a:lnTo>
                  <a:lnTo>
                    <a:pt x="392190" y="623550"/>
                  </a:lnTo>
                  <a:lnTo>
                    <a:pt x="392190" y="6470730"/>
                  </a:lnTo>
                  <a:lnTo>
                    <a:pt x="11790031" y="6470730"/>
                  </a:lnTo>
                  <a:lnTo>
                    <a:pt x="11790031" y="623550"/>
                  </a:lnTo>
                  <a:lnTo>
                    <a:pt x="11562000" y="623550"/>
                  </a:lnTo>
                  <a:lnTo>
                    <a:pt x="11562000" y="622800"/>
                  </a:lnTo>
                  <a:lnTo>
                    <a:pt x="630001" y="622800"/>
                  </a:lnTo>
                  <a:close/>
                </a:path>
              </a:pathLst>
            </a:custGeom>
            <a:solidFill>
              <a:srgbClr val="E71C57">
                <a:alpha val="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Footnote measure"/>
            <p:cNvSpPr>
              <a:spLocks noChangeArrowheads="1"/>
            </p:cNvSpPr>
            <p:nvPr/>
          </p:nvSpPr>
          <p:spPr bwMode="auto">
            <a:xfrm>
              <a:off x="392190" y="6027340"/>
              <a:ext cx="11397841" cy="443391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58" name="Five column measure"/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61" name="Rectangle 5"/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2" name="Rectangle 7"/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3" name="Rectangle 9"/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4" name="Rectangle 11"/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5" name="Rectangle 13"/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60" name="Footnote example"/>
            <p:cNvSpPr txBox="1"/>
            <p:nvPr/>
          </p:nvSpPr>
          <p:spPr>
            <a:xfrm>
              <a:off x="392189" y="6046792"/>
              <a:ext cx="9788619" cy="42393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396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Trebuchet MS" panose="020B0603020202020204" pitchFamily="34" charset="0"/>
                </a:rPr>
                <a:t>1. xxxx  2. xxxx  3. List footnotes in numerical order. Footnote numbers are not bracketed. Use 10pt font</a:t>
              </a:r>
            </a:p>
            <a:p>
              <a:pPr marL="0" marR="0" lvl="0" indent="0" algn="l" defTabSz="914396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Trebuchet MS" panose="020B0603020202020204" pitchFamily="34" charset="0"/>
                </a:rPr>
                <a:t>Note: Do not put a period at the end of the note or the source</a:t>
              </a:r>
            </a:p>
            <a:p>
              <a:pPr marL="0" marR="0" lvl="0" indent="0" algn="l" defTabSz="914396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Trebuchet MS" panose="020B0603020202020204" pitchFamily="34" charset="0"/>
                </a:rPr>
                <a:t>Source: Include a source for every chart that you use. Separate sources with a semicolon; BCG-related sources go at the end</a:t>
              </a:r>
            </a:p>
          </p:txBody>
        </p:sp>
      </p:grpSp>
      <p:sp>
        <p:nvSpPr>
          <p:cNvPr id="56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7942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358100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0B482ABC-8F7A-430D-B346-03B1616C920B}"/>
              </a:ext>
            </a:extLst>
          </p:cNvPr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860800" y="2833588"/>
            <a:ext cx="7823201" cy="565251"/>
          </a:xfrm>
          <a:noFill/>
          <a:ln w="9525">
            <a:noFill/>
            <a:miter lim="800000"/>
            <a:headEnd/>
            <a:tailEnd/>
          </a:ln>
          <a:effectLst>
            <a:outerShdw blurRad="63500" dist="17961" dir="2700000" algn="ctr" rotWithShape="0">
              <a:srgbClr val="000000">
                <a:alpha val="74998"/>
              </a:srgbClr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lang="en-US" noProof="0" dirty="0"/>
            </a:lvl1pPr>
          </a:lstStyle>
          <a:p>
            <a:pPr marL="0" marR="0" lvl="0" indent="0" eaLnBrk="0" fontAlgn="base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tabLst/>
            </a:pPr>
            <a:r>
              <a:rPr lang="en-US" noProof="0"/>
              <a:t>Click to add title</a:t>
            </a: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860800" y="3733801"/>
            <a:ext cx="7721600" cy="47104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ＭＳ Ｐゴシック"/>
              </a:defRPr>
            </a:lvl1pPr>
          </a:lstStyle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72CE9B"/>
              </a:buClr>
              <a:buSzPct val="75000"/>
              <a:buFont typeface="Wingdings" charset="0"/>
              <a:buNone/>
              <a:tabLst/>
            </a:pPr>
            <a:r>
              <a:rPr lang="en-US" noProof="0"/>
              <a:t>Click to add subtitle</a:t>
            </a:r>
          </a:p>
        </p:txBody>
      </p:sp>
      <p:pic>
        <p:nvPicPr>
          <p:cNvPr id="12" name="Picture 1">
            <a:extLst>
              <a:ext uri="{FF2B5EF4-FFF2-40B4-BE49-F238E27FC236}">
                <a16:creationId xmlns:a16="http://schemas.microsoft.com/office/drawing/2014/main" id="{871D16C0-7620-481D-B1CA-2FB0A82764C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68" y="1186844"/>
            <a:ext cx="4779433" cy="924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3860800" y="4435922"/>
            <a:ext cx="7721600" cy="461665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spAutoFit/>
          </a:bodyPr>
          <a:lstStyle>
            <a:lvl1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400" kern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106198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3286"/>
            <a:ext cx="12192000" cy="681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72018" y="360004"/>
            <a:ext cx="10094383" cy="507831"/>
          </a:xfrm>
        </p:spPr>
        <p:txBody>
          <a:bodyPr vert="horz"/>
          <a:lstStyle/>
          <a:p>
            <a:r>
              <a:rPr lang="en-US"/>
              <a:t>Click to add title</a:t>
            </a:r>
          </a:p>
        </p:txBody>
      </p:sp>
      <p:pic>
        <p:nvPicPr>
          <p:cNvPr id="8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311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58839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3286"/>
            <a:ext cx="12192000" cy="681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191" y="4406901"/>
            <a:ext cx="11397841" cy="1590945"/>
          </a:xfrm>
          <a:noFill/>
          <a:ln w="9525">
            <a:noFill/>
            <a:miter lim="800000"/>
            <a:headEnd/>
            <a:tailEnd/>
          </a:ln>
          <a:effectLst>
            <a:outerShdw blurRad="63500" dist="17959" dir="2700000" algn="ctr" rotWithShape="0">
              <a:srgbClr val="000000">
                <a:alpha val="75000"/>
              </a:srgbClr>
            </a:outerShdw>
          </a:effec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5333" b="1" cap="all" dirty="0">
                <a:latin typeface="Arial"/>
                <a:cs typeface="ＭＳ Ｐゴシック" charset="0"/>
              </a:defRPr>
            </a:lvl1pPr>
          </a:lstStyle>
          <a:p>
            <a:pPr marL="0" marR="0" lvl="0" indent="0" eaLnBrk="0" fontAlgn="base" hangingPunct="0">
              <a:lnSpc>
                <a:spcPct val="95000"/>
              </a:lnSpc>
              <a:spcAft>
                <a:spcPct val="0"/>
              </a:spcAft>
              <a:buClrTx/>
              <a:buSzTx/>
              <a:buFontTx/>
              <a:tabLst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191" y="3715105"/>
            <a:ext cx="11397841" cy="39783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>
              <a:defRPr kumimoji="0" lang="en-US" sz="2667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ＭＳ Ｐゴシック" charset="0"/>
              </a:defRPr>
            </a:lvl1pPr>
          </a:lstStyle>
          <a:p>
            <a:pPr marR="0" lvl="0" eaLnBrk="0" fontAlgn="base" hangingPunct="0">
              <a:lnSpc>
                <a:spcPct val="95000"/>
              </a:lnSpc>
              <a:spcBef>
                <a:spcPct val="25000"/>
              </a:spcBef>
              <a:spcAft>
                <a:spcPct val="25000"/>
              </a:spcAft>
              <a:buClr>
                <a:srgbClr val="72CE9B"/>
              </a:buClr>
              <a:buSzPct val="75000"/>
              <a:buFont typeface="Wingdings" panose="05000000000000000000" pitchFamily="2" charset="2"/>
              <a:buNone/>
              <a:tabLst/>
            </a:pPr>
            <a:r>
              <a:rPr lang="en-US"/>
              <a:t>Click to edit Master text styles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50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5" name="Objec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3286"/>
            <a:ext cx="12192000" cy="681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4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D1DA01-0E73-44DE-A132-B4FF1E70A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2191" y="1847102"/>
            <a:ext cx="11397841" cy="418043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472018" y="360004"/>
            <a:ext cx="10094383" cy="507831"/>
          </a:xfrm>
        </p:spPr>
        <p:txBody>
          <a:bodyPr vert="horz"/>
          <a:lstStyle/>
          <a:p>
            <a:r>
              <a:rPr lang="en-US"/>
              <a:t>Click to add title</a:t>
            </a:r>
          </a:p>
        </p:txBody>
      </p:sp>
      <p:pic>
        <p:nvPicPr>
          <p:cNvPr id="13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70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Gray slice headin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84477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2" y="-1308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392191" y="2158988"/>
            <a:ext cx="3981810" cy="5416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>
                <a:solidFill>
                  <a:srgbClr val="009AA6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457198" indent="0" algn="ctr">
              <a:buNone/>
              <a:defRPr sz="2000"/>
            </a:lvl2pPr>
            <a:lvl3pPr marL="914396" indent="0" algn="ctr">
              <a:buNone/>
              <a:defRPr sz="1800"/>
            </a:lvl3pPr>
            <a:lvl4pPr marL="1371594" indent="0" algn="ctr">
              <a:buNone/>
              <a:defRPr sz="1600"/>
            </a:lvl4pPr>
            <a:lvl5pPr marL="1828793" indent="0" algn="ctr">
              <a:buNone/>
              <a:defRPr sz="1600"/>
            </a:lvl5pPr>
            <a:lvl6pPr marL="2285991" indent="0" algn="ctr">
              <a:buNone/>
              <a:defRPr sz="1600"/>
            </a:lvl6pPr>
            <a:lvl7pPr marL="2743189" indent="0" algn="ctr">
              <a:buNone/>
              <a:defRPr sz="1600"/>
            </a:lvl7pPr>
            <a:lvl8pPr marL="3200387" indent="0" algn="ctr">
              <a:buNone/>
              <a:defRPr sz="1600"/>
            </a:lvl8pPr>
            <a:lvl9pPr marL="3657586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392191" y="1227049"/>
            <a:ext cx="3981810" cy="664797"/>
          </a:xfrm>
          <a:effectLst/>
        </p:spPr>
        <p:txBody>
          <a:bodyPr vert="horz" lIns="0" tIns="0" rIns="0" bIns="0" anchor="t">
            <a:noAutofit/>
          </a:bodyPr>
          <a:lstStyle>
            <a:lvl1pPr>
              <a:defRPr sz="3000">
                <a:solidFill>
                  <a:srgbClr val="009AA6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" y="6562166"/>
            <a:ext cx="12192000" cy="29583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6536040"/>
            <a:ext cx="12192000" cy="2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7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819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3" y="2668041"/>
            <a:ext cx="9620491" cy="3201026"/>
          </a:xfrm>
          <a:prstGeom prst="rect">
            <a:avLst/>
          </a:prstGeom>
          <a:ln w="9525"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</a14:hiddenLine>
            </a:ext>
          </a:extLst>
        </p:spPr>
        <p:txBody>
          <a:bodyPr vert="horz" lIns="274320" tIns="274320" rIns="274320" bIns="137160" anchor="b">
            <a:noAutofit/>
          </a:bodyPr>
          <a:lstStyle>
            <a:lvl1pPr marL="0" algn="l" defTabSz="914396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rgbClr val="009AA6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section title</a:t>
            </a: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1280694" y="1424082"/>
            <a:ext cx="951721" cy="951721"/>
          </a:xfrm>
          <a:prstGeom prst="rect">
            <a:avLst/>
          </a:prstGeom>
          <a:noFill/>
          <a:ln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1" y="6562166"/>
            <a:ext cx="12192000" cy="29583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6536040"/>
            <a:ext cx="12192000" cy="2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8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7349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line">
    <p:bg bwMode="blackWhite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472018" y="3826800"/>
            <a:ext cx="11094782" cy="2041200"/>
          </a:xfrm>
          <a:effectLst/>
        </p:spPr>
        <p:txBody>
          <a:bodyPr vert="horz" anchor="t">
            <a:noAutofit/>
          </a:bodyPr>
          <a:lstStyle>
            <a:lvl1pPr>
              <a:defRPr sz="5400">
                <a:solidFill>
                  <a:srgbClr val="009AA6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section title</a:t>
            </a:r>
          </a:p>
        </p:txBody>
      </p:sp>
      <p:cxnSp>
        <p:nvCxnSpPr>
          <p:cNvPr id="10" name="Straight Connector 9"/>
          <p:cNvCxnSpPr/>
          <p:nvPr userDrawn="1"/>
        </p:nvCxnSpPr>
        <p:spPr bwMode="white">
          <a:xfrm>
            <a:off x="472019" y="3680016"/>
            <a:ext cx="11716569" cy="0"/>
          </a:xfrm>
          <a:prstGeom prst="line">
            <a:avLst/>
          </a:prstGeom>
          <a:ln w="19050" cmpd="sng">
            <a:solidFill>
              <a:schemeClr val="tx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1" y="6562166"/>
            <a:ext cx="12192000" cy="29583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6536040"/>
            <a:ext cx="12192000" cy="2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5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542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White one third">
    <p:bg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705226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4064995" y="1"/>
            <a:ext cx="416951" cy="6858000"/>
          </a:xfrm>
          <a:prstGeom prst="rect">
            <a:avLst/>
          </a:prstGeom>
        </p:spPr>
      </p:pic>
      <p:sp>
        <p:nvSpPr>
          <p:cNvPr id="22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24" name="Rectangle 23"/>
          <p:cNvSpPr/>
          <p:nvPr userDrawn="1"/>
        </p:nvSpPr>
        <p:spPr bwMode="white">
          <a:xfrm>
            <a:off x="1" y="1"/>
            <a:ext cx="40795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392190" y="2681104"/>
            <a:ext cx="3365691" cy="1495794"/>
          </a:xfrm>
          <a:prstGeom prst="rect">
            <a:avLst/>
          </a:prstGeom>
          <a:effectLst/>
        </p:spPr>
        <p:txBody>
          <a:bodyPr vert="horz" lIns="0" tIns="0" rIns="0" bIns="0" anchor="ctr">
            <a:noAutofit/>
          </a:bodyPr>
          <a:lstStyle>
            <a:lvl1pPr>
              <a:defRPr sz="3000">
                <a:solidFill>
                  <a:srgbClr val="009AA6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" y="6562166"/>
            <a:ext cx="12192000" cy="29583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6536040"/>
            <a:ext cx="12192000" cy="2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2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099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ighlight">
    <p:bg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7165607" y="1"/>
            <a:ext cx="416951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white">
          <a:xfrm>
            <a:off x="0" y="1"/>
            <a:ext cx="717195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1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" y="6562166"/>
            <a:ext cx="12192000" cy="29583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6536040"/>
            <a:ext cx="12192000" cy="2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 userDrawn="1">
            <p:ph type="title" hasCustomPrompt="1"/>
          </p:nvPr>
        </p:nvSpPr>
        <p:spPr>
          <a:xfrm>
            <a:off x="472018" y="360004"/>
            <a:ext cx="6434512" cy="507831"/>
          </a:xfrm>
          <a:effectLst/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2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79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Four column green">
    <p:bg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9029247" y="1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white">
          <a:xfrm>
            <a:off x="1" y="1"/>
            <a:ext cx="903427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2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1" y="6562166"/>
            <a:ext cx="12192000" cy="29583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8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6536040"/>
            <a:ext cx="12192000" cy="2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 userDrawn="1">
            <p:ph type="title" hasCustomPrompt="1"/>
          </p:nvPr>
        </p:nvSpPr>
        <p:spPr>
          <a:xfrm>
            <a:off x="472018" y="360004"/>
            <a:ext cx="8259566" cy="507831"/>
          </a:xfrm>
          <a:effectLst/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2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658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one third">
    <p:bg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151262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9" y="1"/>
            <a:ext cx="416951" cy="6858000"/>
          </a:xfrm>
          <a:prstGeom prst="rect">
            <a:avLst/>
          </a:prstGeom>
        </p:spPr>
      </p:pic>
      <p:sp>
        <p:nvSpPr>
          <p:cNvPr id="24" name="Title 4"/>
          <p:cNvSpPr>
            <a:spLocks noGrp="1"/>
          </p:cNvSpPr>
          <p:nvPr>
            <p:ph type="title" hasCustomPrompt="1"/>
          </p:nvPr>
        </p:nvSpPr>
        <p:spPr>
          <a:xfrm>
            <a:off x="392190" y="2681104"/>
            <a:ext cx="3365691" cy="1495794"/>
          </a:xfrm>
          <a:prstGeom prst="rect">
            <a:avLst/>
          </a:prstGeom>
          <a:effectLst/>
        </p:spPr>
        <p:txBody>
          <a:bodyPr vert="horz" lIns="0" tIns="0" rIns="0" bIns="0" anchor="ctr">
            <a:noAutofit/>
          </a:bodyPr>
          <a:lstStyle>
            <a:lvl1pPr>
              <a:defRPr sz="30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6" name="Rectangle 25"/>
          <p:cNvSpPr/>
          <p:nvPr userDrawn="1"/>
        </p:nvSpPr>
        <p:spPr bwMode="ltGray">
          <a:xfrm>
            <a:off x="4080763" y="-1308"/>
            <a:ext cx="8111237" cy="68593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9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" y="6562166"/>
            <a:ext cx="12192000" cy="29583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6536040"/>
            <a:ext cx="12192000" cy="2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7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9424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alf">
    <p:bg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355572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5689583" y="1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6096000" y="1"/>
            <a:ext cx="6096001" cy="685800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1" y="1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392190" y="1785601"/>
            <a:ext cx="4626210" cy="3286800"/>
          </a:xfrm>
          <a:prstGeom prst="rect">
            <a:avLst/>
          </a:prstGeom>
          <a:noFill/>
          <a:effectLst/>
        </p:spPr>
        <p:txBody>
          <a:bodyPr vert="horz" wrap="square" lIns="0" tIns="0" rIns="0" bIns="0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1" y="6562166"/>
            <a:ext cx="12192000" cy="29583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6536040"/>
            <a:ext cx="12192000" cy="2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4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792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two third">
    <p:bg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270419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7409850" y="1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gray">
          <a:xfrm>
            <a:off x="7819544" y="1"/>
            <a:ext cx="437245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6" y="1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Click icon below to insert an image or remove this placeholder to use the whitespace in another way</a:t>
            </a: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392191" y="1785601"/>
            <a:ext cx="6486298" cy="3286800"/>
          </a:xfrm>
          <a:prstGeom prst="rect">
            <a:avLst/>
          </a:prstGeom>
          <a:effectLst/>
        </p:spPr>
        <p:txBody>
          <a:bodyPr vert="horz" lIns="0" tIns="0" rIns="0" bIns="0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1" y="6562166"/>
            <a:ext cx="12192000" cy="29583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6536040"/>
            <a:ext cx="12192000" cy="2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3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669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751492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3286"/>
            <a:ext cx="12192000" cy="681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2191" y="1828801"/>
            <a:ext cx="5595304" cy="3235757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4728" y="1828801"/>
            <a:ext cx="5595304" cy="3235757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72018" y="360004"/>
            <a:ext cx="10094383" cy="507831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6861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Left arrow">
    <p:bg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5223853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24" imgH="324" progId="TCLayout.ActiveDocument.1">
                  <p:embed/>
                </p:oleObj>
              </mc:Choice>
              <mc:Fallback>
                <p:oleObj name="think-cell Slide" r:id="rId3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14"/>
          <p:cNvSpPr/>
          <p:nvPr userDrawn="1"/>
        </p:nvSpPr>
        <p:spPr bwMode="ltGray">
          <a:xfrm>
            <a:off x="1525" y="1311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20" name="Title 2"/>
          <p:cNvSpPr>
            <a:spLocks noGrp="1"/>
          </p:cNvSpPr>
          <p:nvPr>
            <p:ph type="title" hasCustomPrompt="1"/>
          </p:nvPr>
        </p:nvSpPr>
        <p:spPr>
          <a:xfrm>
            <a:off x="392190" y="2764204"/>
            <a:ext cx="2716448" cy="1314311"/>
          </a:xfrm>
          <a:prstGeom prst="rect">
            <a:avLst/>
          </a:prstGeom>
          <a:effectLst/>
        </p:spPr>
        <p:txBody>
          <a:bodyPr vert="horz" lIns="0" tIns="0" rIns="0" bIns="0" anchor="ctr">
            <a:noAutofit/>
          </a:bodyPr>
          <a:lstStyle>
            <a:lvl1pPr>
              <a:defRPr sz="3000">
                <a:solidFill>
                  <a:srgbClr val="009AA6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>
                <a:solidFill>
                  <a:schemeClr val="tx2"/>
                </a:solidFill>
              </a:rPr>
              <a:t>Click to add title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442" y="3590399"/>
            <a:ext cx="1365250" cy="3382962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1" y="6562166"/>
            <a:ext cx="12192000" cy="29583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7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6536040"/>
            <a:ext cx="12192000" cy="2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3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518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left arrow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892487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14"/>
          <p:cNvSpPr/>
          <p:nvPr userDrawn="1"/>
        </p:nvSpPr>
        <p:spPr bwMode="ltGray">
          <a:xfrm>
            <a:off x="1525" y="1311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rgbClr val="009AA6"/>
              </a:gs>
              <a:gs pos="100000">
                <a:srgbClr val="00747D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92190" y="2764204"/>
            <a:ext cx="2716448" cy="1314311"/>
          </a:xfrm>
          <a:effectLst/>
        </p:spPr>
        <p:txBody>
          <a:bodyPr vert="horz" lIns="0" tIns="0" rIns="0" bIns="0" anchor="ctr" anchorCtr="0">
            <a:no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2174642" y="3402829"/>
            <a:ext cx="2694666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  <p:sp>
        <p:nvSpPr>
          <p:cNvPr id="12" name="Rectangle 11"/>
          <p:cNvSpPr/>
          <p:nvPr userDrawn="1"/>
        </p:nvSpPr>
        <p:spPr>
          <a:xfrm>
            <a:off x="1" y="6562166"/>
            <a:ext cx="12192000" cy="29583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6536040"/>
            <a:ext cx="12192000" cy="2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5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580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one third">
    <p:bg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09260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9" name="Pentagon 3"/>
          <p:cNvSpPr/>
          <p:nvPr userDrawn="1"/>
        </p:nvSpPr>
        <p:spPr bwMode="white">
          <a:xfrm>
            <a:off x="1" y="1"/>
            <a:ext cx="5426920" cy="6858000"/>
          </a:xfrm>
          <a:prstGeom prst="homePlate">
            <a:avLst>
              <a:gd name="adj" fmla="val 1293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392190" y="1785601"/>
            <a:ext cx="4300045" cy="3286800"/>
          </a:xfrm>
          <a:prstGeom prst="rect">
            <a:avLst/>
          </a:prstGeom>
          <a:effectLst/>
        </p:spPr>
        <p:txBody>
          <a:bodyPr vert="horz" lIns="0" tIns="0" rIns="0" bIns="0" anchor="ctr">
            <a:noAutofit/>
          </a:bodyPr>
          <a:lstStyle>
            <a:lvl1pPr>
              <a:defRPr sz="4400" b="0">
                <a:solidFill>
                  <a:srgbClr val="009AA6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6" y="3394392"/>
            <a:ext cx="1298575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1" y="6562166"/>
            <a:ext cx="12192000" cy="29583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6536040"/>
            <a:ext cx="12192000" cy="2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2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417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one thir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49332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Pentagon 3"/>
          <p:cNvSpPr/>
          <p:nvPr userDrawn="1"/>
        </p:nvSpPr>
        <p:spPr bwMode="white">
          <a:xfrm>
            <a:off x="1" y="1"/>
            <a:ext cx="5426920" cy="6858000"/>
          </a:xfrm>
          <a:prstGeom prst="homePlate">
            <a:avLst>
              <a:gd name="adj" fmla="val 12939"/>
            </a:avLst>
          </a:prstGeom>
          <a:gradFill flip="none" rotWithShape="1">
            <a:gsLst>
              <a:gs pos="0">
                <a:srgbClr val="009AA6"/>
              </a:gs>
              <a:gs pos="100000">
                <a:srgbClr val="00747D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392190" y="1785601"/>
            <a:ext cx="4300045" cy="3286800"/>
          </a:xfrm>
          <a:prstGeom prst="rect">
            <a:avLst/>
          </a:prstGeom>
          <a:effectLst/>
        </p:spPr>
        <p:txBody>
          <a:bodyPr vert="horz" lIns="0" tIns="0" rIns="0" bIns="0" anchor="ctr">
            <a:noAutofit/>
          </a:bodyPr>
          <a:lstStyle>
            <a:lvl1pPr>
              <a:defRPr sz="4400" b="0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3578060" y="3416300"/>
            <a:ext cx="2694666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sp>
        <p:nvSpPr>
          <p:cNvPr id="12" name="Rectangle 11"/>
          <p:cNvSpPr/>
          <p:nvPr userDrawn="1"/>
        </p:nvSpPr>
        <p:spPr>
          <a:xfrm>
            <a:off x="1" y="6562166"/>
            <a:ext cx="12192000" cy="29583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7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6536040"/>
            <a:ext cx="12192000" cy="2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3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049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half">
    <p:bg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entagon 8"/>
          <p:cNvSpPr/>
          <p:nvPr/>
        </p:nvSpPr>
        <p:spPr bwMode="white">
          <a:xfrm>
            <a:off x="0" y="1"/>
            <a:ext cx="6363545" cy="6858000"/>
          </a:xfrm>
          <a:prstGeom prst="homePlate">
            <a:avLst>
              <a:gd name="adj" fmla="val 1293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8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806" y="3589606"/>
            <a:ext cx="1365250" cy="3382962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 userDrawn="1"/>
        </p:nvSpPr>
        <p:spPr>
          <a:xfrm>
            <a:off x="1" y="6562166"/>
            <a:ext cx="12192000" cy="29583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7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6536040"/>
            <a:ext cx="12192000" cy="2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 userDrawn="1">
            <p:ph type="title" hasCustomPrompt="1"/>
          </p:nvPr>
        </p:nvSpPr>
        <p:spPr>
          <a:xfrm>
            <a:off x="472019" y="360004"/>
            <a:ext cx="4905804" cy="507831"/>
          </a:xfrm>
          <a:effectLst/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2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72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half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entagon 8"/>
          <p:cNvSpPr/>
          <p:nvPr/>
        </p:nvSpPr>
        <p:spPr bwMode="white">
          <a:xfrm>
            <a:off x="0" y="1"/>
            <a:ext cx="6363545" cy="6858000"/>
          </a:xfrm>
          <a:prstGeom prst="homePlate">
            <a:avLst>
              <a:gd name="adj" fmla="val 12939"/>
            </a:avLst>
          </a:prstGeom>
          <a:gradFill flip="none" rotWithShape="1">
            <a:gsLst>
              <a:gs pos="0">
                <a:srgbClr val="009AA6"/>
              </a:gs>
              <a:gs pos="100000">
                <a:srgbClr val="00747D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4460172" y="3407804"/>
            <a:ext cx="2694666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13" name="Rectangle 12"/>
          <p:cNvSpPr/>
          <p:nvPr userDrawn="1"/>
        </p:nvSpPr>
        <p:spPr>
          <a:xfrm>
            <a:off x="1" y="6562166"/>
            <a:ext cx="12192000" cy="29583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6536040"/>
            <a:ext cx="12192000" cy="2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 userDrawn="1">
            <p:ph type="title" hasCustomPrompt="1"/>
          </p:nvPr>
        </p:nvSpPr>
        <p:spPr>
          <a:xfrm>
            <a:off x="472019" y="360004"/>
            <a:ext cx="4905804" cy="507831"/>
          </a:xfrm>
          <a:effectLst/>
        </p:spPr>
        <p:txBody>
          <a:bodyPr vert="horz"/>
          <a:lstStyle/>
          <a:p>
            <a:r>
              <a:rPr lang="en-US"/>
              <a:t>Click to add title</a:t>
            </a:r>
          </a:p>
        </p:txBody>
      </p:sp>
      <p:pic>
        <p:nvPicPr>
          <p:cNvPr id="14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048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two third">
    <p:bg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1" y="1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39" y="3589606"/>
            <a:ext cx="1365250" cy="3382962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 userDrawn="1"/>
        </p:nvSpPr>
        <p:spPr>
          <a:xfrm>
            <a:off x="1" y="6562166"/>
            <a:ext cx="12192000" cy="29583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8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6536040"/>
            <a:ext cx="12192000" cy="2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 userDrawn="1">
            <p:ph type="title" hasCustomPrompt="1"/>
          </p:nvPr>
        </p:nvSpPr>
        <p:spPr>
          <a:xfrm>
            <a:off x="472018" y="360004"/>
            <a:ext cx="6412478" cy="507831"/>
          </a:xfrm>
          <a:effectLst/>
        </p:spPr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3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949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two thir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1" y="1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9AA6"/>
              </a:gs>
              <a:gs pos="100000">
                <a:srgbClr val="00747D"/>
              </a:gs>
            </a:gsLst>
            <a:lin ang="8100000" scaled="1"/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6567629" y="3407804"/>
            <a:ext cx="2694666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13" name="Rectangle 12"/>
          <p:cNvSpPr/>
          <p:nvPr userDrawn="1"/>
        </p:nvSpPr>
        <p:spPr>
          <a:xfrm>
            <a:off x="1" y="6562166"/>
            <a:ext cx="12192000" cy="29583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6536040"/>
            <a:ext cx="12192000" cy="2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 userDrawn="1">
            <p:ph type="title" hasCustomPrompt="1"/>
          </p:nvPr>
        </p:nvSpPr>
        <p:spPr>
          <a:xfrm>
            <a:off x="472018" y="360004"/>
            <a:ext cx="6412478" cy="507831"/>
          </a:xfrm>
          <a:effectLst/>
        </p:spPr>
        <p:txBody>
          <a:bodyPr vert="horz"/>
          <a:lstStyle/>
          <a:p>
            <a:r>
              <a:rPr lang="en-US"/>
              <a:t>Click to add title</a:t>
            </a:r>
          </a:p>
        </p:txBody>
      </p:sp>
      <p:pic>
        <p:nvPicPr>
          <p:cNvPr id="17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3473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Big statement green">
    <p:bg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4"/>
            <a:ext cx="10933200" cy="1606550"/>
          </a:xfrm>
          <a:effectLst/>
        </p:spPr>
        <p:txBody>
          <a:bodyPr vert="horz" anchor="b">
            <a:noAutofit/>
          </a:bodyPr>
          <a:lstStyle>
            <a:lvl1pPr marL="0" algn="l" defTabSz="914396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" y="6562166"/>
            <a:ext cx="12192000" cy="29583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6536040"/>
            <a:ext cx="12192000" cy="2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0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415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Big statement ic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83188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630000" y="625475"/>
            <a:ext cx="932688" cy="9326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4"/>
            <a:ext cx="10933200" cy="1606550"/>
          </a:xfrm>
          <a:prstGeom prst="rect">
            <a:avLst/>
          </a:prstGeom>
          <a:effectLst/>
        </p:spPr>
        <p:txBody>
          <a:bodyPr vert="horz" anchor="b">
            <a:noAutofit/>
          </a:bodyPr>
          <a:lstStyle>
            <a:lvl1pPr marL="0" algn="l" defTabSz="914396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" y="6562166"/>
            <a:ext cx="12192000" cy="29583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6536040"/>
            <a:ext cx="12192000" cy="2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6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492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94051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3286"/>
            <a:ext cx="12192000" cy="681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191" y="1116125"/>
            <a:ext cx="5595304" cy="105875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582" indent="0">
              <a:buNone/>
              <a:defRPr sz="2667" b="1"/>
            </a:lvl2pPr>
            <a:lvl3pPr marL="1219166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29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5" indent="0">
              <a:buNone/>
              <a:defRPr sz="2133" b="1"/>
            </a:lvl7pPr>
            <a:lvl8pPr marL="4267076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2191" y="2174876"/>
            <a:ext cx="5595304" cy="282333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728" y="1116125"/>
            <a:ext cx="5595304" cy="105875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609582" indent="0">
              <a:buNone/>
              <a:defRPr sz="2667" b="1"/>
            </a:lvl2pPr>
            <a:lvl3pPr marL="1219166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29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5" indent="0">
              <a:buNone/>
              <a:defRPr sz="2133" b="1"/>
            </a:lvl7pPr>
            <a:lvl8pPr marL="4267076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728" y="2174876"/>
            <a:ext cx="5595304" cy="2823337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72018" y="360004"/>
            <a:ext cx="10094383" cy="507831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99090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Quote">
    <p:bg>
      <p:bgPr>
        <a:solidFill>
          <a:srgbClr val="004D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6797462" y="101443"/>
            <a:ext cx="769257" cy="10019821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1" y="0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rgbClr val="009AA6"/>
          </a:solidFill>
          <a:ln>
            <a:noFill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10101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" y="6562166"/>
            <a:ext cx="12192000" cy="29583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6536040"/>
            <a:ext cx="12192000" cy="2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3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123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Special gray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 userDrawn="1"/>
        </p:nvSpPr>
        <p:spPr>
          <a:xfrm>
            <a:off x="1" y="1"/>
            <a:ext cx="12192000" cy="934498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528"/>
          <a:stretch/>
        </p:blipFill>
        <p:spPr bwMode="auto">
          <a:xfrm>
            <a:off x="1" y="23286"/>
            <a:ext cx="12192000" cy="84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1" y="6562166"/>
            <a:ext cx="12192000" cy="29583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8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6536040"/>
            <a:ext cx="12192000" cy="2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 userDrawn="1">
            <p:ph type="title" hasCustomPrompt="1"/>
          </p:nvPr>
        </p:nvSpPr>
        <p:spPr>
          <a:xfrm>
            <a:off x="472018" y="360004"/>
            <a:ext cx="10094383" cy="507831"/>
          </a:xfrm>
          <a:effectLst/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3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705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able of contents">
    <p:bg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ltGray">
          <a:xfrm>
            <a:off x="0" y="1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1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72019" y="2503131"/>
            <a:ext cx="2977382" cy="1851739"/>
          </a:xfrm>
          <a:prstGeom prst="rect">
            <a:avLst/>
          </a:prstGeom>
          <a:noFill/>
        </p:spPr>
        <p:txBody>
          <a:bodyPr wrap="square" lIns="91438" tIns="45719" rIns="91438" bIns="45719" rtlCol="0" anchor="ctr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7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9AA6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Table of contents</a:t>
            </a:r>
          </a:p>
        </p:txBody>
      </p:sp>
      <p:sp>
        <p:nvSpPr>
          <p:cNvPr id="24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38" y="3586748"/>
            <a:ext cx="1365250" cy="3382962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1" y="6562166"/>
            <a:ext cx="12192000" cy="29583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6536040"/>
            <a:ext cx="12192000" cy="2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4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71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Blank green">
    <p:bg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1" y="6562166"/>
            <a:ext cx="12192000" cy="29583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6536040"/>
            <a:ext cx="12192000" cy="2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1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388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6562166"/>
            <a:ext cx="12192000" cy="29583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6536040"/>
            <a:ext cx="12192000" cy="2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3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89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" y="6562166"/>
            <a:ext cx="12192000" cy="29583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6536040"/>
            <a:ext cx="12192000" cy="2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8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871D16C0-7620-481D-B1CA-2FB0A82764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716" y="2598597"/>
            <a:ext cx="7116791" cy="1376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359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586278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" name="Group 50"/>
          <p:cNvGrpSpPr/>
          <p:nvPr userDrawn="1"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grpSp>
          <p:nvGrpSpPr>
            <p:cNvPr id="52" name="Baselines / anchors"/>
            <p:cNvGrpSpPr/>
            <p:nvPr userDrawn="1"/>
          </p:nvGrpSpPr>
          <p:grpSpPr>
            <a:xfrm>
              <a:off x="-600" y="622800"/>
              <a:ext cx="12193200" cy="5404732"/>
              <a:chOff x="12623800" y="622800"/>
              <a:chExt cx="11176000" cy="5536800"/>
            </a:xfrm>
          </p:grpSpPr>
          <p:cxnSp>
            <p:nvCxnSpPr>
              <p:cNvPr id="124" name="Straight Connector 123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utter space"/>
            <p:cNvGrpSpPr/>
            <p:nvPr userDrawn="1"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113" name="Rectangle 34"/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4" name="Rectangle 35"/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5" name="Rectangle 36"/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6" name="Rectangle 37"/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7" name="Rectangle 38"/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8" name="Rectangle 39"/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9" name="Rectangle 40"/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0" name="Rectangle 41"/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1" name="Rectangle 42"/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2" name="Rectangle 43"/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3" name="Rectangle 44"/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0" name="Slide edges"/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Whitespace measure"/>
            <p:cNvSpPr>
              <a:spLocks noChangeArrowheads="1"/>
            </p:cNvSpPr>
            <p:nvPr/>
          </p:nvSpPr>
          <p:spPr bwMode="auto">
            <a:xfrm>
              <a:off x="392190" y="1263901"/>
              <a:ext cx="11397841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Live area"/>
            <p:cNvSpPr/>
            <p:nvPr/>
          </p:nvSpPr>
          <p:spPr>
            <a:xfrm>
              <a:off x="392190" y="1847101"/>
              <a:ext cx="11397841" cy="4180431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396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3" name="Freeform 102"/>
            <p:cNvSpPr/>
            <p:nvPr userDrawn="1"/>
          </p:nvSpPr>
          <p:spPr>
            <a:xfrm>
              <a:off x="630002" y="622799"/>
              <a:ext cx="10931999" cy="750"/>
            </a:xfrm>
            <a:custGeom>
              <a:avLst/>
              <a:gdLst>
                <a:gd name="connsiteX0" fmla="*/ 0 w 10931999"/>
                <a:gd name="connsiteY0" fmla="*/ 0 h 750"/>
                <a:gd name="connsiteX1" fmla="*/ 10931999 w 10931999"/>
                <a:gd name="connsiteY1" fmla="*/ 0 h 750"/>
                <a:gd name="connsiteX2" fmla="*/ 10931999 w 10931999"/>
                <a:gd name="connsiteY2" fmla="*/ 750 h 750"/>
                <a:gd name="connsiteX3" fmla="*/ 0 w 10931999"/>
                <a:gd name="connsiteY3" fmla="*/ 750 h 750"/>
                <a:gd name="connsiteX4" fmla="*/ 0 w 10931999"/>
                <a:gd name="connsiteY4" fmla="*/ 0 h 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31999" h="750">
                  <a:moveTo>
                    <a:pt x="0" y="0"/>
                  </a:moveTo>
                  <a:lnTo>
                    <a:pt x="10931999" y="0"/>
                  </a:lnTo>
                  <a:lnTo>
                    <a:pt x="10931999" y="750"/>
                  </a:lnTo>
                  <a:lnTo>
                    <a:pt x="0" y="7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BA7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" name="Freeform 103"/>
            <p:cNvSpPr/>
            <p:nvPr userDrawn="1"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0 w 12193200"/>
                <a:gd name="connsiteY0" fmla="*/ 0 h 6858000"/>
                <a:gd name="connsiteX1" fmla="*/ 12193200 w 12193200"/>
                <a:gd name="connsiteY1" fmla="*/ 0 h 6858000"/>
                <a:gd name="connsiteX2" fmla="*/ 12193200 w 12193200"/>
                <a:gd name="connsiteY2" fmla="*/ 622800 h 6858000"/>
                <a:gd name="connsiteX3" fmla="*/ 12192000 w 12193200"/>
                <a:gd name="connsiteY3" fmla="*/ 622800 h 6858000"/>
                <a:gd name="connsiteX4" fmla="*/ 12192000 w 12193200"/>
                <a:gd name="connsiteY4" fmla="*/ 6160597 h 6858000"/>
                <a:gd name="connsiteX5" fmla="*/ 12193200 w 12193200"/>
                <a:gd name="connsiteY5" fmla="*/ 6160597 h 6858000"/>
                <a:gd name="connsiteX6" fmla="*/ 12193200 w 12193200"/>
                <a:gd name="connsiteY6" fmla="*/ 6858000 h 6858000"/>
                <a:gd name="connsiteX7" fmla="*/ 12192000 w 12193200"/>
                <a:gd name="connsiteY7" fmla="*/ 6858000 h 6858000"/>
                <a:gd name="connsiteX8" fmla="*/ 11562000 w 12193200"/>
                <a:gd name="connsiteY8" fmla="*/ 6858000 h 6858000"/>
                <a:gd name="connsiteX9" fmla="*/ 630001 w 12193200"/>
                <a:gd name="connsiteY9" fmla="*/ 6858000 h 6858000"/>
                <a:gd name="connsiteX10" fmla="*/ 1 w 12193200"/>
                <a:gd name="connsiteY10" fmla="*/ 6858000 h 6858000"/>
                <a:gd name="connsiteX11" fmla="*/ 1 w 12193200"/>
                <a:gd name="connsiteY11" fmla="*/ 6160597 h 6858000"/>
                <a:gd name="connsiteX12" fmla="*/ 1 w 12193200"/>
                <a:gd name="connsiteY12" fmla="*/ 622800 h 6858000"/>
                <a:gd name="connsiteX13" fmla="*/ 0 w 12193200"/>
                <a:gd name="connsiteY13" fmla="*/ 622800 h 6858000"/>
                <a:gd name="connsiteX14" fmla="*/ 0 w 12193200"/>
                <a:gd name="connsiteY14" fmla="*/ 0 h 6858000"/>
                <a:gd name="connsiteX15" fmla="*/ 630001 w 12193200"/>
                <a:gd name="connsiteY15" fmla="*/ 622800 h 6858000"/>
                <a:gd name="connsiteX16" fmla="*/ 630001 w 12193200"/>
                <a:gd name="connsiteY16" fmla="*/ 623550 h 6858000"/>
                <a:gd name="connsiteX17" fmla="*/ 392190 w 12193200"/>
                <a:gd name="connsiteY17" fmla="*/ 623550 h 6858000"/>
                <a:gd name="connsiteX18" fmla="*/ 392190 w 12193200"/>
                <a:gd name="connsiteY18" fmla="*/ 6470730 h 6858000"/>
                <a:gd name="connsiteX19" fmla="*/ 11790031 w 12193200"/>
                <a:gd name="connsiteY19" fmla="*/ 6470730 h 6858000"/>
                <a:gd name="connsiteX20" fmla="*/ 11790031 w 12193200"/>
                <a:gd name="connsiteY20" fmla="*/ 623550 h 6858000"/>
                <a:gd name="connsiteX21" fmla="*/ 11562000 w 12193200"/>
                <a:gd name="connsiteY21" fmla="*/ 623550 h 6858000"/>
                <a:gd name="connsiteX22" fmla="*/ 11562000 w 12193200"/>
                <a:gd name="connsiteY22" fmla="*/ 622800 h 6858000"/>
                <a:gd name="connsiteX23" fmla="*/ 630001 w 12193200"/>
                <a:gd name="connsiteY23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2193200" h="6858000"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lnTo>
                    <a:pt x="0" y="0"/>
                  </a:lnTo>
                  <a:close/>
                  <a:moveTo>
                    <a:pt x="630001" y="622800"/>
                  </a:moveTo>
                  <a:lnTo>
                    <a:pt x="630001" y="623550"/>
                  </a:lnTo>
                  <a:lnTo>
                    <a:pt x="392190" y="623550"/>
                  </a:lnTo>
                  <a:lnTo>
                    <a:pt x="392190" y="6470730"/>
                  </a:lnTo>
                  <a:lnTo>
                    <a:pt x="11790031" y="6470730"/>
                  </a:lnTo>
                  <a:lnTo>
                    <a:pt x="11790031" y="623550"/>
                  </a:lnTo>
                  <a:lnTo>
                    <a:pt x="11562000" y="623550"/>
                  </a:lnTo>
                  <a:lnTo>
                    <a:pt x="11562000" y="622800"/>
                  </a:lnTo>
                  <a:lnTo>
                    <a:pt x="630001" y="622800"/>
                  </a:lnTo>
                  <a:close/>
                </a:path>
              </a:pathLst>
            </a:custGeom>
            <a:solidFill>
              <a:srgbClr val="E71C57">
                <a:alpha val="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" name="Footnote measure"/>
            <p:cNvSpPr>
              <a:spLocks noChangeArrowheads="1"/>
            </p:cNvSpPr>
            <p:nvPr/>
          </p:nvSpPr>
          <p:spPr bwMode="auto">
            <a:xfrm>
              <a:off x="392190" y="6027340"/>
              <a:ext cx="11397841" cy="443391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06" name="Five column measure"/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108" name="Rectangle 5"/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9" name="Rectangle 7"/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0" name="Rectangle 9"/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Rectangle 11"/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Rectangle 13"/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39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1010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7" name="Footnote example"/>
            <p:cNvSpPr txBox="1"/>
            <p:nvPr/>
          </p:nvSpPr>
          <p:spPr>
            <a:xfrm>
              <a:off x="392189" y="6046792"/>
              <a:ext cx="9788619" cy="423937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396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Trebuchet MS" panose="020B0603020202020204" pitchFamily="34" charset="0"/>
                </a:rPr>
                <a:t>1. xxxx  2. xxxx  3. List footnotes in numerical order. Footnote numbers are not bracketed. Use 10pt font</a:t>
              </a:r>
            </a:p>
            <a:p>
              <a:pPr marL="0" marR="0" lvl="0" indent="0" algn="l" defTabSz="914396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Trebuchet MS" panose="020B0603020202020204" pitchFamily="34" charset="0"/>
                </a:rPr>
                <a:t>Note: Do not put a period at the end of the note or the source</a:t>
              </a:r>
            </a:p>
            <a:p>
              <a:pPr marL="0" marR="0" lvl="0" indent="0" algn="l" defTabSz="914396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Trebuchet MS" panose="020B0603020202020204" pitchFamily="34" charset="0"/>
                </a:rPr>
                <a:t>Source: Include a source for every chart that you use. Separate sources with a semicolon; BCG-related sources go at the end</a:t>
              </a:r>
            </a:p>
          </p:txBody>
        </p:sp>
      </p:grpSp>
      <p:sp>
        <p:nvSpPr>
          <p:cNvPr id="56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5335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 Overview">
    <p:bg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4226568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1" name="Rectangle 10"/>
          <p:cNvSpPr/>
          <p:nvPr userDrawn="1"/>
        </p:nvSpPr>
        <p:spPr bwMode="invGray">
          <a:xfrm>
            <a:off x="1388146" y="4691187"/>
            <a:ext cx="929337" cy="99587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396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>
            <p:custDataLst>
              <p:tags r:id="rId2"/>
            </p:custDataLst>
          </p:nvPr>
        </p:nvSpPr>
        <p:spPr>
          <a:xfrm>
            <a:off x="2509482" y="4691187"/>
            <a:ext cx="1570152" cy="1468176"/>
          </a:xfrm>
          <a:prstGeom prst="rect">
            <a:avLst/>
          </a:prstGeom>
          <a:noFill/>
          <a:ln w="9525" cmpd="sng">
            <a:solidFill>
              <a:srgbClr val="FFFF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78" tIns="179997" rIns="182878" bIns="18287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630000" y="907198"/>
            <a:ext cx="3448800" cy="34930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611991" tIns="467994" rIns="0" bIns="0" rtlCol="0" anchor="t">
            <a:no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1"/>
          <p:cNvSpPr txBox="1"/>
          <p:nvPr userDrawn="1"/>
        </p:nvSpPr>
        <p:spPr>
          <a:xfrm>
            <a:off x="1175927" y="1115416"/>
            <a:ext cx="2356227" cy="899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Agenda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" y="6562166"/>
            <a:ext cx="12192000" cy="29583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6536040"/>
            <a:ext cx="12192000" cy="2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8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121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">
    <p:bg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1195976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0" name="Rectangle 9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" y="6562166"/>
            <a:ext cx="12192000" cy="29583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6536040"/>
            <a:ext cx="12192000" cy="2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6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780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08772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3286"/>
            <a:ext cx="12192000" cy="681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72018" y="360004"/>
            <a:ext cx="10094383" cy="507831"/>
          </a:xfr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41146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Full Width Overview">
    <p:bg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60874018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630000" y="622800"/>
            <a:ext cx="7189998" cy="42393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j-ea"/>
                <a:cs typeface="+mj-cs"/>
                <a:sym typeface="Trebuchet MS" panose="020B0603020202020204" pitchFamily="34" charset="0"/>
              </a:rPr>
              <a:t>Agenda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white">
          <a:xfrm>
            <a:off x="618898" y="1206000"/>
            <a:ext cx="11576304" cy="0"/>
          </a:xfrm>
          <a:prstGeom prst="line">
            <a:avLst/>
          </a:prstGeom>
          <a:ln w="9525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1" y="6562166"/>
            <a:ext cx="12192000" cy="29583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6536040"/>
            <a:ext cx="12192000" cy="2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6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247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Two-Thirds">
    <p:bg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29143736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9" y="1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4080763" y="-1308"/>
            <a:ext cx="8111237" cy="68593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472019" y="3220597"/>
            <a:ext cx="1547143" cy="423937"/>
          </a:xfrm>
          <a:prstGeom prst="rect">
            <a:avLst/>
          </a:prstGeom>
          <a:noFill/>
        </p:spPr>
        <p:txBody>
          <a:bodyPr wrap="square" lIns="91438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Agenda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" y="6562166"/>
            <a:ext cx="12192000" cy="29583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6536040"/>
            <a:ext cx="12192000" cy="2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4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625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 Overview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99270486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8" name="Rectangle 7"/>
          <p:cNvSpPr/>
          <p:nvPr userDrawn="1"/>
        </p:nvSpPr>
        <p:spPr bwMode="invGray">
          <a:xfrm>
            <a:off x="1388146" y="4691187"/>
            <a:ext cx="929337" cy="995874"/>
          </a:xfrm>
          <a:prstGeom prst="rect">
            <a:avLst/>
          </a:prstGeom>
          <a:noFill/>
          <a:ln w="9525" cap="flat" cmpd="sng" algn="ctr">
            <a:solidFill>
              <a:srgbClr val="009AA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396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>
            <p:custDataLst>
              <p:tags r:id="rId2"/>
            </p:custDataLst>
          </p:nvPr>
        </p:nvSpPr>
        <p:spPr>
          <a:xfrm>
            <a:off x="2509482" y="4691187"/>
            <a:ext cx="1570152" cy="1468176"/>
          </a:xfrm>
          <a:prstGeom prst="rect">
            <a:avLst/>
          </a:prstGeom>
          <a:noFill/>
          <a:ln w="9525" cap="flat" cmpd="sng" algn="ctr">
            <a:solidFill>
              <a:srgbClr val="009AA6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78" tIns="179997" rIns="182878" bIns="18287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30000" y="907197"/>
            <a:ext cx="3448800" cy="3493008"/>
          </a:xfrm>
          <a:prstGeom prst="rect">
            <a:avLst/>
          </a:prstGeom>
          <a:noFill/>
          <a:ln w="9525" cap="flat" cmpd="sng" algn="ctr">
            <a:solidFill>
              <a:srgbClr val="009AA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611991" tIns="467994" rIns="0" bIns="0" rtlCol="0" anchor="t">
            <a:no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31F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1"/>
          <p:cNvSpPr txBox="1"/>
          <p:nvPr userDrawn="1"/>
        </p:nvSpPr>
        <p:spPr>
          <a:xfrm>
            <a:off x="1175927" y="1115416"/>
            <a:ext cx="2356227" cy="899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5400">
                <a:solidFill>
                  <a:schemeClr val="accent4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ctr" defTabSz="914396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9AA6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Agenda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" y="6562166"/>
            <a:ext cx="12192000" cy="29583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6536040"/>
            <a:ext cx="12192000" cy="2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7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974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0170119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8" name="Rectangle 7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 w="9525" cap="flat" cmpd="sng" algn="ctr">
            <a:solidFill>
              <a:srgbClr val="009AA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 cap="flat" cmpd="sng" algn="ctr">
            <a:solidFill>
              <a:srgbClr val="009AA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" y="6562166"/>
            <a:ext cx="12192000" cy="29583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6536040"/>
            <a:ext cx="12192000" cy="2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3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208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Full Width Overview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91441567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30000" y="622800"/>
            <a:ext cx="7189998" cy="42393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9AA6"/>
                </a:solidFill>
                <a:effectLst/>
                <a:uLnTx/>
                <a:uFillTx/>
                <a:latin typeface="Calibri"/>
                <a:ea typeface="+mj-ea"/>
                <a:cs typeface="+mj-cs"/>
                <a:sym typeface="Trebuchet MS" panose="020B0603020202020204" pitchFamily="34" charset="0"/>
              </a:rPr>
              <a:t>Agenda</a:t>
            </a:r>
          </a:p>
        </p:txBody>
      </p:sp>
      <p:cxnSp>
        <p:nvCxnSpPr>
          <p:cNvPr id="9" name="Straight Connector 8"/>
          <p:cNvCxnSpPr/>
          <p:nvPr userDrawn="1"/>
        </p:nvCxnSpPr>
        <p:spPr bwMode="white">
          <a:xfrm>
            <a:off x="618898" y="1206000"/>
            <a:ext cx="11576304" cy="0"/>
          </a:xfrm>
          <a:prstGeom prst="line">
            <a:avLst/>
          </a:prstGeom>
          <a:ln w="9525" cap="flat" cmpd="sng" algn="ctr">
            <a:solidFill>
              <a:srgbClr val="009AA6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1" y="6562166"/>
            <a:ext cx="12192000" cy="29583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6536040"/>
            <a:ext cx="12192000" cy="2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3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87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wo-Thirds">
    <p:bg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78654057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9" y="1"/>
            <a:ext cx="416951" cy="6858000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 bwMode="ltGray">
          <a:xfrm>
            <a:off x="4080763" y="-1308"/>
            <a:ext cx="8111237" cy="68593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9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72018" y="3220597"/>
            <a:ext cx="1327137" cy="423937"/>
          </a:xfrm>
          <a:prstGeom prst="rect">
            <a:avLst/>
          </a:prstGeom>
          <a:noFill/>
        </p:spPr>
        <p:txBody>
          <a:bodyPr wrap="square" lIns="91438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Agenda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" y="6562166"/>
            <a:ext cx="12192000" cy="29583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6536040"/>
            <a:ext cx="12192000" cy="2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6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105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able of Contents">
    <p:bg>
      <p:bgPr>
        <a:gradFill flip="none" rotWithShape="1">
          <a:gsLst>
            <a:gs pos="0">
              <a:srgbClr val="009AA6"/>
            </a:gs>
            <a:gs pos="100000">
              <a:srgbClr val="00747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20590890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ltGray">
          <a:xfrm>
            <a:off x="0" y="1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1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30000" y="2549297"/>
            <a:ext cx="2819400" cy="175940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7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009AA6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Table of contents</a:t>
            </a:r>
          </a:p>
        </p:txBody>
      </p:sp>
      <p:sp>
        <p:nvSpPr>
          <p:cNvPr id="24" name="Copyright" hidden="1"/>
          <p:cNvSpPr txBox="1"/>
          <p:nvPr userDrawn="1"/>
        </p:nvSpPr>
        <p:spPr>
          <a:xfrm rot="16200000">
            <a:off x="9486901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39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t>Copyright © 2022 by Boston Consulting Group. All rights reserved.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38" y="3586748"/>
            <a:ext cx="1365250" cy="3382962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1" y="6562166"/>
            <a:ext cx="12192000" cy="295835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009AA6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6536040"/>
            <a:ext cx="12192000" cy="295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16" name="Picture 58" descr="BL_Corporate_Logo_rgb_client">
            <a:extLst>
              <a:ext uri="{FF2B5EF4-FFF2-40B4-BE49-F238E27FC236}">
                <a16:creationId xmlns:a16="http://schemas.microsoft.com/office/drawing/2014/main" id="{5177DE2C-A6D4-4CD3-9491-CCDA4F3E4EA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28600" y="6615973"/>
            <a:ext cx="2302933" cy="18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79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94554" y="1118621"/>
            <a:ext cx="11053234" cy="5118100"/>
          </a:xfrm>
        </p:spPr>
        <p:txBody>
          <a:bodyPr/>
          <a:lstStyle>
            <a:lvl1pPr>
              <a:lnSpc>
                <a:spcPct val="125000"/>
              </a:lnSpc>
              <a:defRPr>
                <a:solidFill>
                  <a:srgbClr val="494C4F"/>
                </a:solidFill>
              </a:defRPr>
            </a:lvl1pPr>
            <a:lvl2pPr>
              <a:lnSpc>
                <a:spcPct val="125000"/>
              </a:lnSpc>
              <a:defRPr>
                <a:solidFill>
                  <a:srgbClr val="494C4F"/>
                </a:solidFill>
              </a:defRPr>
            </a:lvl2pPr>
            <a:lvl3pPr>
              <a:lnSpc>
                <a:spcPct val="125000"/>
              </a:lnSpc>
              <a:defRPr>
                <a:solidFill>
                  <a:srgbClr val="494C4F"/>
                </a:solidFill>
              </a:defRPr>
            </a:lvl3pPr>
            <a:lvl4pPr>
              <a:lnSpc>
                <a:spcPct val="125000"/>
              </a:lnSpc>
              <a:defRPr>
                <a:solidFill>
                  <a:srgbClr val="494C4F"/>
                </a:solidFill>
              </a:defRPr>
            </a:lvl4pPr>
            <a:lvl5pPr>
              <a:lnSpc>
                <a:spcPct val="125000"/>
              </a:lnSpc>
              <a:defRPr>
                <a:solidFill>
                  <a:srgbClr val="494C4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6100" y="6450780"/>
            <a:ext cx="673100" cy="252471"/>
          </a:xfrm>
          <a:prstGeom prst="rect">
            <a:avLst/>
          </a:prstGeom>
        </p:spPr>
        <p:txBody>
          <a:bodyPr vert="horz" wrap="square" lIns="89601" tIns="44802" rIns="89601" bIns="44802" rtlCol="0" anchor="ctr">
            <a:spAutoFit/>
          </a:bodyPr>
          <a:lstStyle>
            <a:lvl1pPr algn="l" fontAlgn="auto">
              <a:spcBef>
                <a:spcPts val="0"/>
              </a:spcBef>
              <a:spcAft>
                <a:spcPts val="0"/>
              </a:spcAft>
              <a:defRPr sz="1020" b="0">
                <a:solidFill>
                  <a:schemeClr val="tx1"/>
                </a:solidFill>
                <a:latin typeface="Helvetica" pitchFamily="2" charset="0"/>
                <a:cs typeface="+mn-cs"/>
              </a:defRPr>
            </a:lvl1pPr>
          </a:lstStyle>
          <a:p>
            <a:pPr defTabSz="932958">
              <a:defRPr/>
            </a:pPr>
            <a:fld id="{DA0AEBB0-50D9-44AF-8C02-D8242043B2A7}" type="slidenum">
              <a:rPr lang="en-US" smtClean="0">
                <a:solidFill>
                  <a:srgbClr val="494C4F"/>
                </a:solidFill>
              </a:rPr>
              <a:pPr defTabSz="932958">
                <a:defRPr/>
              </a:pPr>
              <a:t>‹#›</a:t>
            </a:fld>
            <a:endParaRPr lang="en-US" dirty="0">
              <a:solidFill>
                <a:srgbClr val="494C4F"/>
              </a:solidFill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2" y="338221"/>
            <a:ext cx="11036300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9601" tIns="44802" rIns="89601" bIns="44802" numCol="1" anchor="ctr" anchorCtr="0" compatLnSpc="1">
            <a:prstTxWarp prst="textNoShape">
              <a:avLst/>
            </a:prstTxWarp>
          </a:bodyPr>
          <a:lstStyle>
            <a:lvl1pPr>
              <a:defRPr sz="2857" b="1" i="0">
                <a:solidFill>
                  <a:srgbClr val="00B1EA"/>
                </a:solidFill>
                <a:latin typeface="Helvetica" pitchFamily="2" charset="0"/>
              </a:defRPr>
            </a:lvl1pPr>
          </a:lstStyle>
          <a:p>
            <a:pPr lvl="0" algn="l" defTabSz="457103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915304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 not remove" hidden="1">
            <a:extLst>
              <a:ext uri="{FF2B5EF4-FFF2-40B4-BE49-F238E27FC236}">
                <a16:creationId xmlns:a16="http://schemas.microsoft.com/office/drawing/2014/main" id="{30F00B3C-0CA5-4CD0-9B0F-F40ADEDA4692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1" y="0"/>
            <a:ext cx="12700" cy="12700"/>
          </a:xfrm>
          <a:prstGeom prst="octagon">
            <a:avLst/>
          </a:prstGeom>
          <a:noFill/>
          <a:ln w="6350" cap="sq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3B562A0-3D6C-45D0-9E85-8A28A804D0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613232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3B562A0-3D6C-45D0-9E85-8A28A804D0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54A8C8AD-A4F6-464F-8E63-91E8672526A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ltGray">
          <a:xfrm>
            <a:off x="1" y="0"/>
            <a:ext cx="12192000" cy="6859333"/>
          </a:xfrm>
          <a:prstGeom prst="rect">
            <a:avLst/>
          </a:prstGeom>
        </p:spPr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C42428D-965F-410A-AAB0-2F4E028AF07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Documenttype">
            <a:extLst>
              <a:ext uri="{FF2B5EF4-FFF2-40B4-BE49-F238E27FC236}">
                <a16:creationId xmlns:a16="http://schemas.microsoft.com/office/drawing/2014/main" id="{0CADA7EB-5C2E-4AD4-A32E-534A28817C8A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3991440" y="4454627"/>
            <a:ext cx="7864140" cy="2462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600" dirty="0">
                <a:solidFill>
                  <a:schemeClr val="accent1"/>
                </a:solidFill>
              </a:defRPr>
            </a:lvl1pPr>
          </a:lstStyle>
          <a:p>
            <a:pPr lvl="0">
              <a:buNone/>
            </a:pPr>
            <a:r>
              <a:rPr lang="en-US" dirty="0"/>
              <a:t>Edit date or title/role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C85A1636-E33D-4640-A4BA-89E2008C1ED4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3992581" y="3481579"/>
            <a:ext cx="7864140" cy="27699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800" dirty="0">
                <a:solidFill>
                  <a:schemeClr val="accent1"/>
                </a:solidFill>
              </a:defRPr>
            </a:lvl1pPr>
          </a:lstStyle>
          <a:p>
            <a:pPr lvl="0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AA4E4E19-7239-46DA-AE24-CE9556C9BE7D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3991440" y="2737616"/>
            <a:ext cx="7865281" cy="4308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2800" baseline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1D4600A2-6D63-4170-A663-3C39E912643B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ltGray">
          <a:xfrm>
            <a:off x="3992581" y="1362076"/>
            <a:ext cx="358457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67329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Do not remove" hidden="1">
            <a:extLst>
              <a:ext uri="{FF2B5EF4-FFF2-40B4-BE49-F238E27FC236}">
                <a16:creationId xmlns:a16="http://schemas.microsoft.com/office/drawing/2014/main" id="{8DE9B7CB-BE05-41F1-9C27-DF59F0C70E5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1" y="0"/>
            <a:ext cx="12700" cy="12700"/>
          </a:xfrm>
          <a:prstGeom prst="octagon">
            <a:avLst/>
          </a:prstGeom>
          <a:noFill/>
          <a:ln w="6350" cap="sq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997117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FCC3A0E6-E630-4C26-B008-93BA0B5B110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7" y="172213"/>
            <a:ext cx="11082528" cy="731520"/>
          </a:xfrm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b="0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7" y="1008551"/>
            <a:ext cx="1108252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lang="en-US" sz="1800" b="0" dirty="0"/>
            </a:lvl1pPr>
          </a:lstStyle>
          <a:p>
            <a:pPr lvl="0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495942"/>
            <a:ext cx="325501" cy="141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1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6" y="6305755"/>
            <a:ext cx="7277861" cy="125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sz="800" dirty="0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8"/>
            </p:custDataLst>
          </p:nvPr>
        </p:nvSpPr>
        <p:spPr>
          <a:xfrm>
            <a:off x="554734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</p:spTree>
    <p:extLst>
      <p:ext uri="{BB962C8B-B14F-4D97-AF65-F5344CB8AC3E}">
        <p14:creationId xmlns:p14="http://schemas.microsoft.com/office/powerpoint/2010/main" val="361747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3286"/>
            <a:ext cx="12192000" cy="681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85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 not remove" hidden="1">
            <a:extLst>
              <a:ext uri="{FF2B5EF4-FFF2-40B4-BE49-F238E27FC236}">
                <a16:creationId xmlns:a16="http://schemas.microsoft.com/office/drawing/2014/main" id="{B8142393-9EE8-46E6-A2B4-83393AB695B2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1" y="0"/>
            <a:ext cx="12700" cy="12700"/>
          </a:xfrm>
          <a:prstGeom prst="octagon">
            <a:avLst/>
          </a:prstGeom>
          <a:noFill/>
          <a:ln w="6350" cap="sq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05B6D76-6B4B-4ED5-B8F1-5D1D098312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783478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05B6D76-6B4B-4ED5-B8F1-5D1D098312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0690EC0-D9FB-4CB9-A37A-E08A03D73065}"/>
              </a:ext>
            </a:extLst>
          </p:cNvPr>
          <p:cNvSpPr/>
          <p:nvPr userDrawn="1"/>
        </p:nvSpPr>
        <p:spPr bwMode="ltGray">
          <a:xfrm>
            <a:off x="3176" y="1"/>
            <a:ext cx="12188824" cy="685800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DCF374B-2477-45CD-A00B-B8676A45ACD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44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6324" y="3090447"/>
            <a:ext cx="11082528" cy="677108"/>
          </a:xfrm>
        </p:spPr>
        <p:txBody>
          <a:bodyPr vert="horz" anchor="ctr">
            <a:no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6AE8A6-05EF-4E76-AAAD-41743692E9F9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5942"/>
            <a:ext cx="325501" cy="141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1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FA764DC8-CEA6-42F3-8E66-7C768AAD275E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734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>
              <a:defRPr lang="en-US" sz="800" b="0" dirty="0">
                <a:solidFill>
                  <a:schemeClr val="bg1"/>
                </a:solidFill>
                <a:cs typeface="+mn-cs"/>
              </a:defRPr>
            </a:lvl1pPr>
          </a:lstStyle>
          <a:p>
            <a:pPr lvl="0">
              <a:buNone/>
            </a:pPr>
            <a:r>
              <a:rPr lang="en-US" dirty="0"/>
              <a:t>Add tracker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4851F2F3-17BC-4E29-9904-F351E5A5C752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6" y="6305755"/>
            <a:ext cx="7277861" cy="125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sz="800" dirty="0"/>
              <a:t>Source: …</a:t>
            </a:r>
          </a:p>
        </p:txBody>
      </p:sp>
      <p:pic>
        <p:nvPicPr>
          <p:cNvPr id="13" name="Picture 528" descr="Bausch + Lomb Logo : Bausch + Lomb">
            <a:extLst>
              <a:ext uri="{FF2B5EF4-FFF2-40B4-BE49-F238E27FC236}">
                <a16:creationId xmlns:a16="http://schemas.microsoft.com/office/drawing/2014/main" id="{33E6809A-3CE5-4E9E-A7DF-B72E29F81900}"/>
              </a:ext>
            </a:extLst>
          </p:cNvPr>
          <p:cNvPicPr>
            <a:picLocks noChangeArrowheads="1"/>
          </p:cNvPicPr>
          <p:nvPr userDrawn="1"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ltGray">
          <a:xfrm>
            <a:off x="554737" y="6506775"/>
            <a:ext cx="1163574" cy="9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09314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 not remove" hidden="1">
            <a:extLst>
              <a:ext uri="{FF2B5EF4-FFF2-40B4-BE49-F238E27FC236}">
                <a16:creationId xmlns:a16="http://schemas.microsoft.com/office/drawing/2014/main" id="{440B3F61-5F56-4CC8-985D-9775E56603DC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1" y="0"/>
            <a:ext cx="12700" cy="12700"/>
          </a:xfrm>
          <a:prstGeom prst="octagon">
            <a:avLst/>
          </a:prstGeom>
          <a:noFill/>
          <a:ln w="6350" cap="sq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8" tIns="45719" rIns="91438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147609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413" imgH="416" progId="TCLayout.ActiveDocument.1">
                  <p:embed/>
                </p:oleObj>
              </mc:Choice>
              <mc:Fallback>
                <p:oleObj name="think-cell Slide" r:id="rId7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FCC3A0E6-E630-4C26-B008-93BA0B5B1109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495942"/>
            <a:ext cx="325501" cy="1413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1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1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 dirty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6" y="6305755"/>
            <a:ext cx="7277861" cy="125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sz="800" dirty="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197966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135551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5BFEF8C-E0E7-492D-B821-57733A3A6EB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3286"/>
            <a:ext cx="12192000" cy="6811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191" y="1617748"/>
            <a:ext cx="4228496" cy="831126"/>
          </a:xfrm>
        </p:spPr>
        <p:txBody>
          <a:bodyPr vert="horz" lIns="0" tIns="0" rIns="0" bIns="0">
            <a:noAutofit/>
          </a:bodyPr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17749"/>
            <a:ext cx="7023298" cy="369742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2191" y="2448876"/>
            <a:ext cx="4228496" cy="365293"/>
          </a:xfrm>
        </p:spPr>
        <p:txBody>
          <a:bodyPr lIns="0" tIns="0" rIns="0" bIns="0"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6" indent="0">
              <a:buNone/>
              <a:defRPr sz="1333"/>
            </a:lvl3pPr>
            <a:lvl4pPr marL="1828747" indent="0">
              <a:buNone/>
              <a:defRPr sz="1200"/>
            </a:lvl4pPr>
            <a:lvl5pPr marL="2438329" indent="0">
              <a:buNone/>
              <a:defRPr sz="1200"/>
            </a:lvl5pPr>
            <a:lvl6pPr marL="3047912" indent="0">
              <a:buNone/>
              <a:defRPr sz="1200"/>
            </a:lvl6pPr>
            <a:lvl7pPr marL="3657495" indent="0">
              <a:buNone/>
              <a:defRPr sz="1200"/>
            </a:lvl7pPr>
            <a:lvl8pPr marL="4267076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11480800" y="6612137"/>
            <a:ext cx="493184" cy="167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>
            <a:spAutoFit/>
          </a:bodyPr>
          <a:lstStyle>
            <a:defPPr>
              <a:defRPr lang="en-US"/>
            </a:defPPr>
            <a:lvl1pPr algn="r">
              <a:defRPr sz="1067" b="0">
                <a:solidFill>
                  <a:schemeClr val="bg1"/>
                </a:solidFill>
              </a:defRPr>
            </a:lvl1pPr>
            <a:lvl2pPr marL="37931725" indent="-37474525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39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kumimoji="0" lang="en-US" sz="1067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Trebuchet MS" panose="020B0603020202020204" pitchFamily="34" charset="0"/>
              </a:rPr>
              <a:pPr marL="0" marR="0" lvl="0" indent="0" algn="r" defTabSz="91439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67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87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theme" Target="../theme/theme1.xml"/><Relationship Id="rId8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tags" Target="../tags/tag89.xml"/><Relationship Id="rId18" Type="http://schemas.openxmlformats.org/officeDocument/2006/relationships/tags" Target="../tags/tag94.xml"/><Relationship Id="rId26" Type="http://schemas.openxmlformats.org/officeDocument/2006/relationships/oleObject" Target="../embeddings/oleObject78.bin"/><Relationship Id="rId3" Type="http://schemas.openxmlformats.org/officeDocument/2006/relationships/slideLayout" Target="../slideLayouts/slideLayout80.xml"/><Relationship Id="rId21" Type="http://schemas.openxmlformats.org/officeDocument/2006/relationships/tags" Target="../tags/tag97.xml"/><Relationship Id="rId7" Type="http://schemas.openxmlformats.org/officeDocument/2006/relationships/tags" Target="../tags/tag83.xml"/><Relationship Id="rId12" Type="http://schemas.openxmlformats.org/officeDocument/2006/relationships/tags" Target="../tags/tag88.xml"/><Relationship Id="rId17" Type="http://schemas.openxmlformats.org/officeDocument/2006/relationships/tags" Target="../tags/tag93.xml"/><Relationship Id="rId25" Type="http://schemas.openxmlformats.org/officeDocument/2006/relationships/tags" Target="../tags/tag101.xml"/><Relationship Id="rId2" Type="http://schemas.openxmlformats.org/officeDocument/2006/relationships/slideLayout" Target="../slideLayouts/slideLayout79.xml"/><Relationship Id="rId16" Type="http://schemas.openxmlformats.org/officeDocument/2006/relationships/tags" Target="../tags/tag92.xml"/><Relationship Id="rId20" Type="http://schemas.openxmlformats.org/officeDocument/2006/relationships/tags" Target="../tags/tag96.xml"/><Relationship Id="rId1" Type="http://schemas.openxmlformats.org/officeDocument/2006/relationships/slideLayout" Target="../slideLayouts/slideLayout78.xml"/><Relationship Id="rId6" Type="http://schemas.openxmlformats.org/officeDocument/2006/relationships/tags" Target="../tags/tag82.xml"/><Relationship Id="rId11" Type="http://schemas.openxmlformats.org/officeDocument/2006/relationships/tags" Target="../tags/tag87.xml"/><Relationship Id="rId24" Type="http://schemas.openxmlformats.org/officeDocument/2006/relationships/tags" Target="../tags/tag100.xml"/><Relationship Id="rId5" Type="http://schemas.openxmlformats.org/officeDocument/2006/relationships/theme" Target="../theme/theme2.xml"/><Relationship Id="rId15" Type="http://schemas.openxmlformats.org/officeDocument/2006/relationships/tags" Target="../tags/tag91.xml"/><Relationship Id="rId23" Type="http://schemas.openxmlformats.org/officeDocument/2006/relationships/tags" Target="../tags/tag99.xml"/><Relationship Id="rId28" Type="http://schemas.openxmlformats.org/officeDocument/2006/relationships/image" Target="../media/image16.png"/><Relationship Id="rId10" Type="http://schemas.openxmlformats.org/officeDocument/2006/relationships/tags" Target="../tags/tag86.xml"/><Relationship Id="rId19" Type="http://schemas.openxmlformats.org/officeDocument/2006/relationships/tags" Target="../tags/tag95.xml"/><Relationship Id="rId4" Type="http://schemas.openxmlformats.org/officeDocument/2006/relationships/slideLayout" Target="../slideLayouts/slideLayout81.xml"/><Relationship Id="rId9" Type="http://schemas.openxmlformats.org/officeDocument/2006/relationships/tags" Target="../tags/tag85.xml"/><Relationship Id="rId14" Type="http://schemas.openxmlformats.org/officeDocument/2006/relationships/tags" Target="../tags/tag90.xml"/><Relationship Id="rId22" Type="http://schemas.openxmlformats.org/officeDocument/2006/relationships/tags" Target="../tags/tag98.xml"/><Relationship Id="rId27" Type="http://schemas.openxmlformats.org/officeDocument/2006/relationships/image" Target="../media/image15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9"/>
            </p:custDataLst>
            <p:extLst>
              <p:ext uri="{D42A27DB-BD31-4B8C-83A1-F6EECF244321}">
                <p14:modId xmlns:p14="http://schemas.microsoft.com/office/powerpoint/2010/main" val="2281128008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0" imgW="270" imgH="270" progId="TCLayout.ActiveDocument.1">
                  <p:embed/>
                </p:oleObj>
              </mc:Choice>
              <mc:Fallback>
                <p:oleObj name="think-cell Slide" r:id="rId8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81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72018" y="326136"/>
            <a:ext cx="10094383" cy="541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17959" dir="2700000" algn="ctr" rotWithShape="0">
              <a:srgbClr val="000000">
                <a:alpha val="75000"/>
              </a:srgbClr>
            </a:outerShdw>
          </a:effec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marL="0" marR="0" lvl="0" indent="0" eaLnBrk="0" fontAlgn="base" hangingPunct="0">
              <a:lnSpc>
                <a:spcPct val="95000"/>
              </a:lnSpc>
              <a:spcAft>
                <a:spcPct val="0"/>
              </a:spcAft>
              <a:buClrTx/>
              <a:buSzTx/>
              <a:buFontTx/>
              <a:tabLst/>
            </a:pPr>
            <a:r>
              <a:rPr lang="en-US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2191" y="1847102"/>
            <a:ext cx="11397841" cy="41804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Level six</a:t>
            </a:r>
          </a:p>
          <a:p>
            <a:pPr lvl="6"/>
            <a:r>
              <a:rPr lang="en-US"/>
              <a:t>Level seven</a:t>
            </a:r>
          </a:p>
          <a:p>
            <a:pPr lvl="7"/>
            <a:r>
              <a:rPr lang="en-US"/>
              <a:t>Level eight</a:t>
            </a:r>
          </a:p>
          <a:p>
            <a:pPr lvl="8"/>
            <a:r>
              <a:rPr lang="en-US"/>
              <a:t>Level nine</a:t>
            </a:r>
          </a:p>
        </p:txBody>
      </p:sp>
    </p:spTree>
    <p:extLst>
      <p:ext uri="{BB962C8B-B14F-4D97-AF65-F5344CB8AC3E}">
        <p14:creationId xmlns:p14="http://schemas.microsoft.com/office/powerpoint/2010/main" val="422761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  <p:sldLayoutId id="2147483725" r:id="rId65"/>
    <p:sldLayoutId id="2147483726" r:id="rId66"/>
    <p:sldLayoutId id="2147483727" r:id="rId67"/>
    <p:sldLayoutId id="2147483728" r:id="rId68"/>
    <p:sldLayoutId id="2147483729" r:id="rId69"/>
    <p:sldLayoutId id="2147483730" r:id="rId70"/>
    <p:sldLayoutId id="2147483731" r:id="rId71"/>
    <p:sldLayoutId id="2147483732" r:id="rId72"/>
    <p:sldLayoutId id="2147483733" r:id="rId73"/>
    <p:sldLayoutId id="2147483734" r:id="rId74"/>
    <p:sldLayoutId id="2147483735" r:id="rId75"/>
    <p:sldLayoutId id="2147483736" r:id="rId76"/>
    <p:sldLayoutId id="2147483737" r:id="rId7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396" rtl="0" eaLnBrk="1" latinLnBrk="0" hangingPunct="1">
        <a:lnSpc>
          <a:spcPct val="90000"/>
        </a:lnSpc>
        <a:spcBef>
          <a:spcPct val="0"/>
        </a:spcBef>
        <a:buNone/>
        <a:defRPr kumimoji="0" lang="en-US" sz="3000" b="0" i="0" u="none" strike="noStrike" kern="0" cap="none" spc="0" normalizeH="0" baseline="0" dirty="0">
          <a:ln>
            <a:noFill/>
          </a:ln>
          <a:solidFill>
            <a:srgbClr val="FFFFFF"/>
          </a:solidFill>
          <a:effectLst/>
          <a:uLnTx/>
          <a:uFillTx/>
          <a:latin typeface="Calibri"/>
          <a:ea typeface="ＭＳ Ｐゴシック"/>
          <a:cs typeface="+mj-cs"/>
          <a:sym typeface="Trebuchet MS" panose="020B0603020202020204" pitchFamily="34" charset="0"/>
        </a:defRPr>
      </a:lvl1pPr>
    </p:titleStyle>
    <p:bodyStyle>
      <a:lvl1pPr marL="0" indent="0" algn="l" defTabSz="914396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Clr>
          <a:srgbClr val="009AA6"/>
        </a:buClr>
        <a:buFont typeface="Arial" panose="020B0604020202020204" pitchFamily="34" charset="0"/>
        <a:buChar char="​"/>
        <a:defRPr lang="en-US" sz="1200" kern="1200">
          <a:solidFill>
            <a:srgbClr val="010101"/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398" indent="-172799" algn="l" defTabSz="914396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rgbClr val="009AA6"/>
        </a:buClr>
        <a:buFont typeface="Arial" panose="020B0604020202020204" pitchFamily="34" charset="0"/>
        <a:buChar char="•"/>
        <a:defRPr lang="en-US" sz="1200" kern="1200">
          <a:solidFill>
            <a:srgbClr val="010101"/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198" indent="-165600" algn="l" defTabSz="914396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rgbClr val="009AA6"/>
        </a:buClr>
        <a:buFont typeface="Trebuchet MS" panose="020B0603020202020204" pitchFamily="34" charset="0"/>
        <a:buChar char="–"/>
        <a:defRPr lang="en-US" sz="1200" kern="1200">
          <a:solidFill>
            <a:srgbClr val="010101"/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396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rgbClr val="009AA6"/>
        </a:buClr>
        <a:buFont typeface="Arial" panose="020B0604020202020204" pitchFamily="34" charset="0"/>
        <a:buChar char="​"/>
        <a:defRPr lang="en-US" sz="1600" kern="1200">
          <a:solidFill>
            <a:srgbClr val="009AA6"/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396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rgbClr val="009AA6"/>
        </a:buClr>
        <a:buFont typeface="Arial" panose="020B0604020202020204" pitchFamily="34" charset="0"/>
        <a:buChar char="​"/>
        <a:defRPr lang="en-US" sz="1600" b="1" kern="1200" smtClean="0">
          <a:solidFill>
            <a:srgbClr val="010101"/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3" indent="-152399" algn="l" defTabSz="914396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9AA6"/>
        </a:buClr>
        <a:buFont typeface="Arial" panose="020B0604020202020204" pitchFamily="34" charset="0"/>
        <a:buChar char="•"/>
        <a:defRPr lang="en-US" sz="1600" kern="1200" smtClean="0">
          <a:solidFill>
            <a:srgbClr val="010101"/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396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Clr>
          <a:srgbClr val="009AA6"/>
        </a:buClr>
        <a:buFont typeface="Arial" panose="020B0604020202020204" pitchFamily="34" charset="0"/>
        <a:buChar char="​"/>
        <a:defRPr lang="en-US" sz="4400" kern="1200" baseline="0" smtClean="0">
          <a:solidFill>
            <a:srgbClr val="010101"/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396" rtl="0" eaLnBrk="1" latinLnBrk="0" hangingPunct="1">
        <a:lnSpc>
          <a:spcPct val="90000"/>
        </a:lnSpc>
        <a:spcBef>
          <a:spcPts val="900"/>
        </a:spcBef>
        <a:spcAft>
          <a:spcPts val="0"/>
        </a:spcAft>
        <a:buClr>
          <a:srgbClr val="009AA6"/>
        </a:buClr>
        <a:buFont typeface="Arial" panose="020B0604020202020204" pitchFamily="34" charset="0"/>
        <a:buChar char="​"/>
        <a:defRPr lang="en-US" sz="5400" kern="1200" baseline="0" smtClean="0">
          <a:solidFill>
            <a:srgbClr val="009AA6"/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396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rgbClr val="009AA6"/>
        </a:buClr>
        <a:buFont typeface="Arial" panose="020B0604020202020204" pitchFamily="34" charset="0"/>
        <a:buChar char="​"/>
        <a:defRPr lang="en-US" sz="2400" kern="1200" baseline="0" dirty="0">
          <a:solidFill>
            <a:srgbClr val="009AA6"/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6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4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3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1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9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7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86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11">
          <p15:clr>
            <a:srgbClr val="F26B43"/>
          </p15:clr>
        </p15:guide>
        <p15:guide id="2" pos="396">
          <p15:clr>
            <a:srgbClr val="F26B43"/>
          </p15:clr>
        </p15:guide>
        <p15:guide id="3" pos="7284">
          <p15:clr>
            <a:srgbClr val="F26B43"/>
          </p15:clr>
        </p15:guide>
        <p15:guide id="4" orient="horz" pos="388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1114040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6" imgW="413" imgH="416" progId="TCLayout.ActiveDocument.1">
                  <p:embed/>
                </p:oleObj>
              </mc:Choice>
              <mc:Fallback>
                <p:oleObj name="think-cell Slide" r:id="rId26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5B28737-798E-48D4-BBDB-8EB35CB9FFFB}"/>
              </a:ext>
            </a:extLst>
          </p:cNvPr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spcBef>
                <a:spcPts val="300"/>
              </a:spcBef>
              <a:spcAft>
                <a:spcPts val="300"/>
              </a:spcAft>
            </a:pPr>
            <a:endParaRPr lang="en-US" sz="2500" b="1" i="0" baseline="0" dirty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>
          <a:xfrm>
            <a:off x="553972" y="6122191"/>
            <a:ext cx="7278624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>
            <a:defPPr>
              <a:defRPr lang="en-US"/>
            </a:defPPr>
            <a:lvl1pPr marL="203200" marR="0" lvl="0" indent="-2127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cs typeface="Arial" panose="020B0604020202020204" pitchFamily="34" charset="0"/>
              </a:defRPr>
            </a:lvl1pPr>
          </a:lstStyle>
          <a:p>
            <a:pPr lvl="0"/>
            <a:r>
              <a:rPr lang="en-US" sz="800" dirty="0"/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554737" y="172213"/>
            <a:ext cx="11082528" cy="73152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 userDrawn="1"/>
        </p:nvGrpSpPr>
        <p:grpSpPr>
          <a:xfrm>
            <a:off x="0" y="1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160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35051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sz="1323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4" name="Sticker" hidden="1">
            <a:extLst>
              <a:ext uri="{FF2B5EF4-FFF2-40B4-BE49-F238E27FC236}">
                <a16:creationId xmlns:a16="http://schemas.microsoft.com/office/drawing/2014/main" id="{F9BB011A-568C-4B05-AE57-EB000B2FD8BB}"/>
              </a:ext>
            </a:extLst>
          </p:cNvPr>
          <p:cNvSpPr txBox="1"/>
          <p:nvPr userDrawn="1"/>
        </p:nvSpPr>
        <p:spPr>
          <a:xfrm>
            <a:off x="554736" y="1317849"/>
            <a:ext cx="459600" cy="12561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>
              <a:spcBef>
                <a:spcPts val="300"/>
              </a:spcBef>
              <a:spcAft>
                <a:spcPts val="300"/>
              </a:spcAft>
              <a:buNone/>
              <a:defRPr sz="800" b="1" cap="all" baseline="0"/>
            </a:lvl1pPr>
          </a:lstStyle>
          <a:p>
            <a:pPr lvl="0"/>
            <a:r>
              <a:rPr lang="en-US" sz="800" dirty="0"/>
              <a:t>STICKER</a:t>
            </a:r>
          </a:p>
        </p:txBody>
      </p:sp>
      <p:sp>
        <p:nvSpPr>
          <p:cNvPr id="169" name="ACET" hidden="1">
            <a:extLst>
              <a:ext uri="{FF2B5EF4-FFF2-40B4-BE49-F238E27FC236}">
                <a16:creationId xmlns:a16="http://schemas.microsoft.com/office/drawing/2014/main" id="{62CF7362-20CB-4908-AFFE-D4E2B9A5DF3B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>
          <a:xfrm>
            <a:off x="5987739" y="2170801"/>
            <a:ext cx="3049253" cy="580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​"/>
              <a:defRPr sz="1600" b="1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Wingdings" panose="05000000000000000000" pitchFamily="2" charset="2"/>
              <a:buChar char=""/>
              <a:defRPr sz="160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Arial" panose="020B0604020202020204" pitchFamily="34" charset="0"/>
              <a:buChar char="‒"/>
              <a:defRPr sz="160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̶"/>
              <a:defRPr sz="160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sz="1600" dirty="0"/>
              <a:t>Above Chart Exhibit Title</a:t>
            </a:r>
          </a:p>
          <a:p>
            <a:pPr lvl="0"/>
            <a:r>
              <a:rPr lang="en-US" sz="1600" b="0" dirty="0"/>
              <a:t>Unit of Measure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F3293-4EFE-461D-940D-7EE66BAE3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2170801"/>
            <a:ext cx="4819930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0" name="LegendLines" hidden="1">
            <a:extLst>
              <a:ext uri="{FF2B5EF4-FFF2-40B4-BE49-F238E27FC236}">
                <a16:creationId xmlns:a16="http://schemas.microsoft.com/office/drawing/2014/main" id="{62494289-F853-4E36-A34A-2024C848B212}"/>
              </a:ext>
            </a:extLst>
          </p:cNvPr>
          <p:cNvGrpSpPr/>
          <p:nvPr userDrawn="1"/>
        </p:nvGrpSpPr>
        <p:grpSpPr>
          <a:xfrm>
            <a:off x="10317307" y="3150223"/>
            <a:ext cx="1332082" cy="962662"/>
            <a:chOff x="10162879" y="3243772"/>
            <a:chExt cx="1332081" cy="962662"/>
          </a:xfrm>
        </p:grpSpPr>
        <p:sp>
          <p:nvSpPr>
            <p:cNvPr id="171" name="Legend1" hidden="1">
              <a:extLst>
                <a:ext uri="{FF2B5EF4-FFF2-40B4-BE49-F238E27FC236}">
                  <a16:creationId xmlns:a16="http://schemas.microsoft.com/office/drawing/2014/main" id="{776B83E0-A1B9-44E7-B344-07CA4591B1B5}"/>
                </a:ext>
              </a:extLst>
            </p:cNvPr>
            <p:cNvSpPr txBox="1"/>
            <p:nvPr/>
          </p:nvSpPr>
          <p:spPr>
            <a:xfrm>
              <a:off x="10886522" y="3243772"/>
              <a:ext cx="608438" cy="21982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2" name="Legend2" hidden="1">
              <a:extLst>
                <a:ext uri="{FF2B5EF4-FFF2-40B4-BE49-F238E27FC236}">
                  <a16:creationId xmlns:a16="http://schemas.microsoft.com/office/drawing/2014/main" id="{AE107ECD-25AF-4CA1-8439-FAA309212361}"/>
                </a:ext>
              </a:extLst>
            </p:cNvPr>
            <p:cNvSpPr txBox="1"/>
            <p:nvPr/>
          </p:nvSpPr>
          <p:spPr>
            <a:xfrm>
              <a:off x="10886522" y="3615193"/>
              <a:ext cx="608438" cy="21982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3" name="Legend3" hidden="1">
              <a:extLst>
                <a:ext uri="{FF2B5EF4-FFF2-40B4-BE49-F238E27FC236}">
                  <a16:creationId xmlns:a16="http://schemas.microsoft.com/office/drawing/2014/main" id="{D76D524C-691C-4842-9883-0B26806AB568}"/>
                </a:ext>
              </a:extLst>
            </p:cNvPr>
            <p:cNvSpPr txBox="1"/>
            <p:nvPr/>
          </p:nvSpPr>
          <p:spPr>
            <a:xfrm>
              <a:off x="10886522" y="3986614"/>
              <a:ext cx="608438" cy="21982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74" name="LineLegend3" hidden="1">
              <a:extLst>
                <a:ext uri="{FF2B5EF4-FFF2-40B4-BE49-F238E27FC236}">
                  <a16:creationId xmlns:a16="http://schemas.microsoft.com/office/drawing/2014/main" id="{43A1F266-CB01-4FC1-9F27-F56F9701DF0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409278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t"/>
            <a:lstStyle/>
            <a:p>
              <a:endParaRPr lang="en-US" sz="1400" baseline="0" dirty="0">
                <a:ea typeface="+mn-ea"/>
              </a:endParaRPr>
            </a:p>
          </p:txBody>
        </p:sp>
        <p:sp>
          <p:nvSpPr>
            <p:cNvPr id="175" name="LineLegend2" hidden="1">
              <a:extLst>
                <a:ext uri="{FF2B5EF4-FFF2-40B4-BE49-F238E27FC236}">
                  <a16:creationId xmlns:a16="http://schemas.microsoft.com/office/drawing/2014/main" id="{E5F8DC16-797F-4DD7-830F-1106AA4F98D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719425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t"/>
            <a:lstStyle/>
            <a:p>
              <a:endParaRPr lang="en-US" sz="1400" baseline="0" dirty="0">
                <a:ea typeface="+mn-ea"/>
              </a:endParaRPr>
            </a:p>
          </p:txBody>
        </p:sp>
        <p:sp>
          <p:nvSpPr>
            <p:cNvPr id="176" name="LineLegend1" hidden="1">
              <a:extLst>
                <a:ext uri="{FF2B5EF4-FFF2-40B4-BE49-F238E27FC236}">
                  <a16:creationId xmlns:a16="http://schemas.microsoft.com/office/drawing/2014/main" id="{0A2C4AE3-AF47-4488-8521-F19747B82CAB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35149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t"/>
            <a:lstStyle/>
            <a:p>
              <a:endParaRPr lang="en-US" sz="1400" baseline="0" dirty="0">
                <a:ea typeface="+mn-ea"/>
              </a:endParaRPr>
            </a:p>
          </p:txBody>
        </p:sp>
      </p:grpSp>
      <p:grpSp>
        <p:nvGrpSpPr>
          <p:cNvPr id="177" name="LegendMoons" hidden="1">
            <a:extLst>
              <a:ext uri="{FF2B5EF4-FFF2-40B4-BE49-F238E27FC236}">
                <a16:creationId xmlns:a16="http://schemas.microsoft.com/office/drawing/2014/main" id="{176E35A2-71C0-488F-BAA3-555F74F3EB0C}"/>
              </a:ext>
            </a:extLst>
          </p:cNvPr>
          <p:cNvGrpSpPr/>
          <p:nvPr userDrawn="1"/>
        </p:nvGrpSpPr>
        <p:grpSpPr>
          <a:xfrm>
            <a:off x="10688320" y="1145373"/>
            <a:ext cx="961070" cy="1731859"/>
            <a:chOff x="7723680" y="1702457"/>
            <a:chExt cx="961070" cy="1731859"/>
          </a:xfrm>
        </p:grpSpPr>
        <p:sp>
          <p:nvSpPr>
            <p:cNvPr id="178" name="Legend1" hidden="1">
              <a:extLst>
                <a:ext uri="{FF2B5EF4-FFF2-40B4-BE49-F238E27FC236}">
                  <a16:creationId xmlns:a16="http://schemas.microsoft.com/office/drawing/2014/main" id="{EF1A53F8-EBB5-43DB-896D-AD0E24A1A0C3}"/>
                </a:ext>
              </a:extLst>
            </p:cNvPr>
            <p:cNvSpPr txBox="1"/>
            <p:nvPr/>
          </p:nvSpPr>
          <p:spPr>
            <a:xfrm>
              <a:off x="8076312" y="1709817"/>
              <a:ext cx="608438" cy="21982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86" name="Legend2" hidden="1">
              <a:extLst>
                <a:ext uri="{FF2B5EF4-FFF2-40B4-BE49-F238E27FC236}">
                  <a16:creationId xmlns:a16="http://schemas.microsoft.com/office/drawing/2014/main" id="{0713D011-DD68-478E-8D9D-EA6BF84F7A73}"/>
                </a:ext>
              </a:extLst>
            </p:cNvPr>
            <p:cNvSpPr txBox="1"/>
            <p:nvPr/>
          </p:nvSpPr>
          <p:spPr>
            <a:xfrm>
              <a:off x="8076312" y="2085275"/>
              <a:ext cx="608438" cy="21982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8" name="Legend3" hidden="1">
              <a:extLst>
                <a:ext uri="{FF2B5EF4-FFF2-40B4-BE49-F238E27FC236}">
                  <a16:creationId xmlns:a16="http://schemas.microsoft.com/office/drawing/2014/main" id="{B15BEEAF-B1C0-460C-B3C0-647558708932}"/>
                </a:ext>
              </a:extLst>
            </p:cNvPr>
            <p:cNvSpPr txBox="1"/>
            <p:nvPr/>
          </p:nvSpPr>
          <p:spPr>
            <a:xfrm>
              <a:off x="8076312" y="2460734"/>
              <a:ext cx="608438" cy="21982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199" name="Legend4" hidden="1">
              <a:extLst>
                <a:ext uri="{FF2B5EF4-FFF2-40B4-BE49-F238E27FC236}">
                  <a16:creationId xmlns:a16="http://schemas.microsoft.com/office/drawing/2014/main" id="{BA90A98B-00E2-4FCA-B442-8F8AB0B9ECAA}"/>
                </a:ext>
              </a:extLst>
            </p:cNvPr>
            <p:cNvSpPr txBox="1"/>
            <p:nvPr/>
          </p:nvSpPr>
          <p:spPr>
            <a:xfrm>
              <a:off x="8076312" y="2836193"/>
              <a:ext cx="608438" cy="21982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200" name="Legend5" hidden="1">
              <a:extLst>
                <a:ext uri="{FF2B5EF4-FFF2-40B4-BE49-F238E27FC236}">
                  <a16:creationId xmlns:a16="http://schemas.microsoft.com/office/drawing/2014/main" id="{10E8F53D-D26E-4BEC-8536-7DBEC5639E2A}"/>
                </a:ext>
              </a:extLst>
            </p:cNvPr>
            <p:cNvSpPr txBox="1"/>
            <p:nvPr/>
          </p:nvSpPr>
          <p:spPr>
            <a:xfrm>
              <a:off x="8076312" y="3211654"/>
              <a:ext cx="608438" cy="21982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grpSp>
          <p:nvGrpSpPr>
            <p:cNvPr id="201" name="MoonLegend1" hidden="1">
              <a:extLst>
                <a:ext uri="{FF2B5EF4-FFF2-40B4-BE49-F238E27FC236}">
                  <a16:creationId xmlns:a16="http://schemas.microsoft.com/office/drawing/2014/main" id="{A9CFB33E-5CE6-450F-81C8-211CAE16AA87}"/>
                </a:ext>
              </a:extLst>
            </p:cNvPr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214" name="Oval 213" hidden="1">
                <a:extLst>
                  <a:ext uri="{FF2B5EF4-FFF2-40B4-BE49-F238E27FC236}">
                    <a16:creationId xmlns:a16="http://schemas.microsoft.com/office/drawing/2014/main" id="{984DA8D8-89DB-4C62-BA61-98BF7EE68719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Arc 214" hidden="1">
                <a:extLst>
                  <a:ext uri="{FF2B5EF4-FFF2-40B4-BE49-F238E27FC236}">
                    <a16:creationId xmlns:a16="http://schemas.microsoft.com/office/drawing/2014/main" id="{B3411F63-2131-455D-99D7-52CE507E1094}"/>
                  </a:ext>
                </a:extLst>
              </p:cNvPr>
              <p:cNvSpPr/>
              <p:nvPr>
                <p:custDataLst>
                  <p:tags r:id="rId2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202" name="MoonLegend2" hidden="1">
              <a:extLst>
                <a:ext uri="{FF2B5EF4-FFF2-40B4-BE49-F238E27FC236}">
                  <a16:creationId xmlns:a16="http://schemas.microsoft.com/office/drawing/2014/main" id="{B270C655-1709-4641-A07F-A612696BC711}"/>
                </a:ext>
              </a:extLst>
            </p:cNvPr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212" name="Oval 211" hidden="1">
                <a:extLst>
                  <a:ext uri="{FF2B5EF4-FFF2-40B4-BE49-F238E27FC236}">
                    <a16:creationId xmlns:a16="http://schemas.microsoft.com/office/drawing/2014/main" id="{5B4BAE99-0E1F-4CE3-9C4B-B2BAA3F661C5}"/>
                  </a:ext>
                </a:extLst>
              </p:cNvPr>
              <p:cNvSpPr/>
              <p:nvPr>
                <p:custDataLst>
                  <p:tags r:id="rId2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Arc 212" hidden="1">
                <a:extLst>
                  <a:ext uri="{FF2B5EF4-FFF2-40B4-BE49-F238E27FC236}">
                    <a16:creationId xmlns:a16="http://schemas.microsoft.com/office/drawing/2014/main" id="{9A54E084-F3B8-4BFC-AFF0-A67A81599132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203" name="MoonLegend3" hidden="1">
              <a:extLst>
                <a:ext uri="{FF2B5EF4-FFF2-40B4-BE49-F238E27FC236}">
                  <a16:creationId xmlns:a16="http://schemas.microsoft.com/office/drawing/2014/main" id="{52E11396-F30D-4AC3-9B73-CCB81C737057}"/>
                </a:ext>
              </a:extLst>
            </p:cNvPr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210" name="Oval 209" hidden="1">
                <a:extLst>
                  <a:ext uri="{FF2B5EF4-FFF2-40B4-BE49-F238E27FC236}">
                    <a16:creationId xmlns:a16="http://schemas.microsoft.com/office/drawing/2014/main" id="{E9974FCF-450E-4DDB-A91D-8B1E45B15A0C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Arc 210" hidden="1">
                <a:extLst>
                  <a:ext uri="{FF2B5EF4-FFF2-40B4-BE49-F238E27FC236}">
                    <a16:creationId xmlns:a16="http://schemas.microsoft.com/office/drawing/2014/main" id="{78B253C2-35AC-4189-A904-2087EEC61DD4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204" name="MoonLegend4" hidden="1">
              <a:extLst>
                <a:ext uri="{FF2B5EF4-FFF2-40B4-BE49-F238E27FC236}">
                  <a16:creationId xmlns:a16="http://schemas.microsoft.com/office/drawing/2014/main" id="{C457FCE2-91AF-4303-BED7-A3888BB9DC7F}"/>
                </a:ext>
              </a:extLst>
            </p:cNvPr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208" name="Oval 207" hidden="1">
                <a:extLst>
                  <a:ext uri="{FF2B5EF4-FFF2-40B4-BE49-F238E27FC236}">
                    <a16:creationId xmlns:a16="http://schemas.microsoft.com/office/drawing/2014/main" id="{DD50DE59-0B6B-41B8-AFB1-59F1AEE6D2DF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Arc 208" hidden="1">
                <a:extLst>
                  <a:ext uri="{FF2B5EF4-FFF2-40B4-BE49-F238E27FC236}">
                    <a16:creationId xmlns:a16="http://schemas.microsoft.com/office/drawing/2014/main" id="{2A88CAB4-7A3D-4F9E-8EF1-3CA168E91F0C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205" name="MoonLegend5" hidden="1">
              <a:extLst>
                <a:ext uri="{FF2B5EF4-FFF2-40B4-BE49-F238E27FC236}">
                  <a16:creationId xmlns:a16="http://schemas.microsoft.com/office/drawing/2014/main" id="{A233CC02-1368-4A0A-B9DA-FAD4922BAA4B}"/>
                </a:ext>
              </a:extLst>
            </p:cNvPr>
            <p:cNvGrpSpPr>
              <a:grpSpLocks noChangeAspect="1"/>
            </p:cNvGrpSpPr>
            <p:nvPr>
              <p:custDataLst>
                <p:tags r:id="rId15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206" name="Oval 205" hidden="1">
                <a:extLst>
                  <a:ext uri="{FF2B5EF4-FFF2-40B4-BE49-F238E27FC236}">
                    <a16:creationId xmlns:a16="http://schemas.microsoft.com/office/drawing/2014/main" id="{E2EC13B5-329F-42C0-9A0E-7479B50F942F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Arc 206" hidden="1">
                <a:extLst>
                  <a:ext uri="{FF2B5EF4-FFF2-40B4-BE49-F238E27FC236}">
                    <a16:creationId xmlns:a16="http://schemas.microsoft.com/office/drawing/2014/main" id="{A766F071-3B6C-41AE-804F-95E4197AF53E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t"/>
              <a:lstStyle/>
              <a:p>
                <a:pPr algn="ctr"/>
                <a:endParaRPr lang="en-US" sz="1400" dirty="0"/>
              </a:p>
            </p:txBody>
          </p:sp>
        </p:grpSp>
      </p:grpSp>
      <p:grpSp>
        <p:nvGrpSpPr>
          <p:cNvPr id="216" name="LegendBoxes" hidden="1">
            <a:extLst>
              <a:ext uri="{FF2B5EF4-FFF2-40B4-BE49-F238E27FC236}">
                <a16:creationId xmlns:a16="http://schemas.microsoft.com/office/drawing/2014/main" id="{20050E4B-427F-4541-812A-EA21EAD5E073}"/>
              </a:ext>
            </a:extLst>
          </p:cNvPr>
          <p:cNvGrpSpPr/>
          <p:nvPr userDrawn="1"/>
        </p:nvGrpSpPr>
        <p:grpSpPr>
          <a:xfrm>
            <a:off x="10714806" y="4381500"/>
            <a:ext cx="934585" cy="1721658"/>
            <a:chOff x="10652400" y="4322824"/>
            <a:chExt cx="934584" cy="1721658"/>
          </a:xfrm>
        </p:grpSpPr>
        <p:sp>
          <p:nvSpPr>
            <p:cNvPr id="217" name="RectangleLegend1" hidden="1">
              <a:extLst>
                <a:ext uri="{FF2B5EF4-FFF2-40B4-BE49-F238E27FC236}">
                  <a16:creationId xmlns:a16="http://schemas.microsoft.com/office/drawing/2014/main" id="{E3FB44AE-1AF6-4D55-B22F-2E72093FC718}"/>
                </a:ext>
              </a:extLst>
            </p:cNvPr>
            <p:cNvSpPr/>
            <p:nvPr/>
          </p:nvSpPr>
          <p:spPr>
            <a:xfrm>
              <a:off x="10652400" y="4344182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8" name="RectangleLegend2" hidden="1">
              <a:extLst>
                <a:ext uri="{FF2B5EF4-FFF2-40B4-BE49-F238E27FC236}">
                  <a16:creationId xmlns:a16="http://schemas.microsoft.com/office/drawing/2014/main" id="{FCE01506-736E-4973-9694-CBF39353565F}"/>
                </a:ext>
              </a:extLst>
            </p:cNvPr>
            <p:cNvSpPr/>
            <p:nvPr/>
          </p:nvSpPr>
          <p:spPr>
            <a:xfrm>
              <a:off x="10652400" y="4723680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9" name="RectangleLegend3" hidden="1">
              <a:extLst>
                <a:ext uri="{FF2B5EF4-FFF2-40B4-BE49-F238E27FC236}">
                  <a16:creationId xmlns:a16="http://schemas.microsoft.com/office/drawing/2014/main" id="{FC9DD377-EDBA-410F-8986-BCDE16B45802}"/>
                </a:ext>
              </a:extLst>
            </p:cNvPr>
            <p:cNvSpPr/>
            <p:nvPr/>
          </p:nvSpPr>
          <p:spPr>
            <a:xfrm>
              <a:off x="10652400" y="5097276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0" name="RectangleLegend4" hidden="1">
              <a:extLst>
                <a:ext uri="{FF2B5EF4-FFF2-40B4-BE49-F238E27FC236}">
                  <a16:creationId xmlns:a16="http://schemas.microsoft.com/office/drawing/2014/main" id="{06CB72BD-0837-4D8C-B175-ADE60A82B947}"/>
                </a:ext>
              </a:extLst>
            </p:cNvPr>
            <p:cNvSpPr/>
            <p:nvPr/>
          </p:nvSpPr>
          <p:spPr>
            <a:xfrm>
              <a:off x="10652400" y="5470872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1" name="RectangleLegend5" hidden="1">
              <a:extLst>
                <a:ext uri="{FF2B5EF4-FFF2-40B4-BE49-F238E27FC236}">
                  <a16:creationId xmlns:a16="http://schemas.microsoft.com/office/drawing/2014/main" id="{D887535B-93E3-4590-861F-426B392450FA}"/>
                </a:ext>
              </a:extLst>
            </p:cNvPr>
            <p:cNvSpPr/>
            <p:nvPr/>
          </p:nvSpPr>
          <p:spPr>
            <a:xfrm>
              <a:off x="10652400" y="5844468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2" name="Legend1" hidden="1">
              <a:extLst>
                <a:ext uri="{FF2B5EF4-FFF2-40B4-BE49-F238E27FC236}">
                  <a16:creationId xmlns:a16="http://schemas.microsoft.com/office/drawing/2014/main" id="{BAE215C2-2230-43F4-86FF-1C9A32F3A619}"/>
                </a:ext>
              </a:extLst>
            </p:cNvPr>
            <p:cNvSpPr txBox="1"/>
            <p:nvPr/>
          </p:nvSpPr>
          <p:spPr>
            <a:xfrm>
              <a:off x="10978546" y="4322824"/>
              <a:ext cx="608438" cy="21982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223" name="Legend2" hidden="1">
              <a:extLst>
                <a:ext uri="{FF2B5EF4-FFF2-40B4-BE49-F238E27FC236}">
                  <a16:creationId xmlns:a16="http://schemas.microsoft.com/office/drawing/2014/main" id="{B24A6A50-57F6-4603-9A0B-1C0505F8D44A}"/>
                </a:ext>
              </a:extLst>
            </p:cNvPr>
            <p:cNvSpPr txBox="1"/>
            <p:nvPr/>
          </p:nvSpPr>
          <p:spPr>
            <a:xfrm>
              <a:off x="10978546" y="4702322"/>
              <a:ext cx="608438" cy="21982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224" name="Legend3" hidden="1">
              <a:extLst>
                <a:ext uri="{FF2B5EF4-FFF2-40B4-BE49-F238E27FC236}">
                  <a16:creationId xmlns:a16="http://schemas.microsoft.com/office/drawing/2014/main" id="{5CB238A0-0230-44D4-B85C-F2CC08F4FC8B}"/>
                </a:ext>
              </a:extLst>
            </p:cNvPr>
            <p:cNvSpPr txBox="1"/>
            <p:nvPr/>
          </p:nvSpPr>
          <p:spPr>
            <a:xfrm>
              <a:off x="10978546" y="5081820"/>
              <a:ext cx="608438" cy="21982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225" name="Legend4" hidden="1">
              <a:extLst>
                <a:ext uri="{FF2B5EF4-FFF2-40B4-BE49-F238E27FC236}">
                  <a16:creationId xmlns:a16="http://schemas.microsoft.com/office/drawing/2014/main" id="{70E7AE02-F4C6-4AEC-A5B1-8DCA188E225B}"/>
                </a:ext>
              </a:extLst>
            </p:cNvPr>
            <p:cNvSpPr txBox="1"/>
            <p:nvPr/>
          </p:nvSpPr>
          <p:spPr>
            <a:xfrm>
              <a:off x="10978546" y="5453241"/>
              <a:ext cx="608438" cy="21982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  <p:sp>
          <p:nvSpPr>
            <p:cNvPr id="226" name="Legend5" hidden="1">
              <a:extLst>
                <a:ext uri="{FF2B5EF4-FFF2-40B4-BE49-F238E27FC236}">
                  <a16:creationId xmlns:a16="http://schemas.microsoft.com/office/drawing/2014/main" id="{A1BD101B-C40C-4D74-AEE3-AC942A1195E8}"/>
                </a:ext>
              </a:extLst>
            </p:cNvPr>
            <p:cNvSpPr txBox="1"/>
            <p:nvPr/>
          </p:nvSpPr>
          <p:spPr>
            <a:xfrm>
              <a:off x="10978545" y="5824662"/>
              <a:ext cx="608438" cy="21982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t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dirty="0"/>
                <a:t>Legend</a:t>
              </a:r>
            </a:p>
          </p:txBody>
        </p:sp>
      </p:grp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193F61D9-062A-4161-A67E-F9A7A9A8D00E}"/>
              </a:ext>
            </a:extLst>
          </p:cNvPr>
          <p:cNvCxnSpPr>
            <a:cxnSpLocks/>
          </p:cNvCxnSpPr>
          <p:nvPr userDrawn="1"/>
        </p:nvCxnSpPr>
        <p:spPr bwMode="ltGray">
          <a:xfrm flipH="1">
            <a:off x="554737" y="949335"/>
            <a:ext cx="11082528" cy="1"/>
          </a:xfrm>
          <a:prstGeom prst="line">
            <a:avLst/>
          </a:prstGeom>
          <a:noFill/>
          <a:ln w="28575" cap="flat" cmpd="sng" algn="ctr">
            <a:solidFill>
              <a:srgbClr val="5A5A5A">
                <a:lumMod val="40000"/>
                <a:lumOff val="60000"/>
              </a:srgbClr>
            </a:solidFill>
            <a:prstDash val="solid"/>
            <a:miter lim="800000"/>
          </a:ln>
          <a:effectLst/>
        </p:spPr>
      </p:cxnSp>
      <p:pic>
        <p:nvPicPr>
          <p:cNvPr id="52752" name="Picture 528" descr="Bausch + Lomb Logo : Bausch + Lomb">
            <a:extLst>
              <a:ext uri="{FF2B5EF4-FFF2-40B4-BE49-F238E27FC236}">
                <a16:creationId xmlns:a16="http://schemas.microsoft.com/office/drawing/2014/main" id="{49BAB69B-EBE8-4D33-872A-0062C9974DF2}"/>
              </a:ext>
            </a:extLst>
          </p:cNvPr>
          <p:cNvPicPr>
            <a:picLocks noChangeArrowheads="1"/>
          </p:cNvPicPr>
          <p:nvPr userDrawn="1"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ltGray">
          <a:xfrm>
            <a:off x="554737" y="6506775"/>
            <a:ext cx="1163574" cy="9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52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</p:sldLayoutIdLst>
  <p:hf hdr="0" dt="0"/>
  <p:txStyles>
    <p:titleStyle>
      <a:lvl1pPr algn="l" defTabSz="914396" rtl="0" eaLnBrk="1" latinLnBrk="0" hangingPunct="1">
        <a:lnSpc>
          <a:spcPct val="100000"/>
        </a:lnSpc>
        <a:spcBef>
          <a:spcPct val="0"/>
        </a:spcBef>
        <a:buNone/>
        <a:defRPr lang="en-US" sz="2500" b="0" kern="1200" spc="0" baseline="0" dirty="0">
          <a:ln w="6350" cap="flat">
            <a:noFill/>
            <a:miter lim="800000"/>
          </a:ln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396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1"/>
        </a:buClr>
        <a:buSzPct val="100000"/>
        <a:buFont typeface="Segoe UI" panose="020B0502040204020203" pitchFamily="34" charset="0"/>
        <a:buChar char="​"/>
        <a:defRPr lang="en-US" sz="1600" kern="1200" dirty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599" indent="-225424" algn="l" defTabSz="914396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10000"/>
        <a:buFont typeface="Wingdings" panose="05000000000000000000" pitchFamily="2" charset="2"/>
        <a:buChar char="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442911" indent="-214312" algn="l" defTabSz="914396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10000"/>
        <a:buFont typeface="Arial" panose="020B0604020202020204" pitchFamily="34" charset="0"/>
        <a:buChar char="‒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598486" indent="-152399" algn="l" defTabSz="914396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817559" indent="-147637" algn="l" defTabSz="914396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̶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085846" indent="-171449" algn="l" defTabSz="914396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46" indent="-171449" algn="l" defTabSz="914396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46" indent="-171449" algn="l" defTabSz="914396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46" indent="-171449" algn="l" defTabSz="914396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6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4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3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1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9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7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86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821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8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83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package" Target="../embeddings/Microsoft_Excel_Worksheet2.xlsx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2BE83A-1CAA-4EFF-9676-10A7E8D1F27D}"/>
              </a:ext>
            </a:extLst>
          </p:cNvPr>
          <p:cNvSpPr txBox="1"/>
          <p:nvPr/>
        </p:nvSpPr>
        <p:spPr>
          <a:xfrm>
            <a:off x="10189619" y="6585693"/>
            <a:ext cx="2002291" cy="272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962" fontAlgn="base">
              <a:spcBef>
                <a:spcPct val="0"/>
              </a:spcBef>
              <a:spcAft>
                <a:spcPct val="0"/>
              </a:spcAft>
            </a:pPr>
            <a:r>
              <a:rPr lang="en-US" sz="1428" dirty="0">
                <a:solidFill>
                  <a:srgbClr val="010101"/>
                </a:solidFill>
                <a:latin typeface="Calibri"/>
              </a:rPr>
              <a:t>Mar 16</a:t>
            </a:r>
            <a:r>
              <a:rPr lang="en-US" sz="1428" baseline="30000" dirty="0">
                <a:solidFill>
                  <a:srgbClr val="010101"/>
                </a:solidFill>
                <a:latin typeface="Calibri"/>
              </a:rPr>
              <a:t>th</a:t>
            </a:r>
            <a:r>
              <a:rPr lang="en-US" sz="1428" dirty="0">
                <a:solidFill>
                  <a:srgbClr val="010101"/>
                </a:solidFill>
                <a:latin typeface="Calibri"/>
              </a:rPr>
              <a:t>, 2023</a:t>
            </a: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678" y="163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8" y="163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860834" y="2900908"/>
            <a:ext cx="8085601" cy="497932"/>
          </a:xfrm>
        </p:spPr>
        <p:txBody>
          <a:bodyPr vert="horz"/>
          <a:lstStyle/>
          <a:p>
            <a:r>
              <a:rPr lang="en-US" sz="2857" b="1" dirty="0"/>
              <a:t>US Consumer eCommerce Shopify Implementation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3860834" y="3733801"/>
            <a:ext cx="7721487" cy="496099"/>
          </a:xfrm>
        </p:spPr>
        <p:txBody>
          <a:bodyPr/>
          <a:lstStyle/>
          <a:p>
            <a:r>
              <a:rPr lang="en-US" sz="2449" dirty="0"/>
              <a:t>SIT Summary Report</a:t>
            </a:r>
          </a:p>
        </p:txBody>
      </p:sp>
    </p:spTree>
    <p:extLst>
      <p:ext uri="{BB962C8B-B14F-4D97-AF65-F5344CB8AC3E}">
        <p14:creationId xmlns:p14="http://schemas.microsoft.com/office/powerpoint/2010/main" val="80065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C8281-633D-2C5D-4AA9-D015BF1C37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7159" y="290513"/>
            <a:ext cx="10486766" cy="495300"/>
          </a:xfrm>
          <a:noFill/>
          <a:ln w="9525">
            <a:noFill/>
            <a:miter lim="800000"/>
            <a:headEnd/>
            <a:tailEnd/>
          </a:ln>
          <a:effectLst>
            <a:outerShdw blurRad="63500" dist="17959" dir="2700000" algn="ctr" rotWithShape="0">
              <a:srgbClr val="000000">
                <a:alpha val="75000"/>
              </a:srgbClr>
            </a:outerShdw>
          </a:effectLst>
        </p:spPr>
        <p:txBody>
          <a:bodyPr vert="horz" wrap="square" lIns="91421" tIns="45712" rIns="91421" bIns="45712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IN" sz="2857" b="1" kern="0" dirty="0">
                <a:ln>
                  <a:noFill/>
                </a:ln>
                <a:solidFill>
                  <a:schemeClr val="bg1"/>
                </a:solidFill>
                <a:latin typeface="Helvetica" pitchFamily="2" charset="0"/>
                <a:ea typeface="ＭＳ Ｐゴシック"/>
              </a:rPr>
              <a:t>SIT 1 Execution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CC06A-B2BE-B1AA-DC07-16964BD01C9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97159" y="950637"/>
            <a:ext cx="7781731" cy="336155"/>
          </a:xfrm>
        </p:spPr>
        <p:txBody>
          <a:bodyPr/>
          <a:lstStyle/>
          <a:p>
            <a:r>
              <a:rPr lang="en-IN" sz="1800" dirty="0"/>
              <a:t>Below is the summary of the SIT 1 Execution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7E434A-DA33-86C2-803C-A1DE75752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348720"/>
              </p:ext>
            </p:extLst>
          </p:nvPr>
        </p:nvGraphicFramePr>
        <p:xfrm>
          <a:off x="3398503" y="1677454"/>
          <a:ext cx="5394994" cy="2193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51809">
                  <a:extLst>
                    <a:ext uri="{9D8B030D-6E8A-4147-A177-3AD203B41FA5}">
                      <a16:colId xmlns:a16="http://schemas.microsoft.com/office/drawing/2014/main" val="3231604364"/>
                    </a:ext>
                  </a:extLst>
                </a:gridCol>
                <a:gridCol w="2643185">
                  <a:extLst>
                    <a:ext uri="{9D8B030D-6E8A-4147-A177-3AD203B41FA5}">
                      <a16:colId xmlns:a16="http://schemas.microsoft.com/office/drawing/2014/main" val="1458773"/>
                    </a:ext>
                  </a:extLst>
                </a:gridCol>
              </a:tblGrid>
              <a:tr h="3656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Storefront</a:t>
                      </a:r>
                    </a:p>
                  </a:txBody>
                  <a:tcPr marL="9407" marR="9407" marT="9407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of Test Steps Failed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7" marR="9407" marT="9407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852008"/>
                  </a:ext>
                </a:extLst>
              </a:tr>
              <a:tr h="36561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 err="1">
                          <a:effectLst/>
                        </a:rPr>
                        <a:t>Biotrue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7" marR="9407" marT="9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169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7" marR="9407" marT="9407" marB="0" anchor="b"/>
                </a:tc>
                <a:extLst>
                  <a:ext uri="{0D108BD9-81ED-4DB2-BD59-A6C34878D82A}">
                    <a16:rowId xmlns:a16="http://schemas.microsoft.com/office/drawing/2014/main" val="4189451186"/>
                  </a:ext>
                </a:extLst>
              </a:tr>
              <a:tr h="36561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 err="1">
                          <a:effectLst/>
                        </a:rPr>
                        <a:t>Lumify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7" marR="9407" marT="9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211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7" marR="9407" marT="9407" marB="0" anchor="b"/>
                </a:tc>
                <a:extLst>
                  <a:ext uri="{0D108BD9-81ED-4DB2-BD59-A6C34878D82A}">
                    <a16:rowId xmlns:a16="http://schemas.microsoft.com/office/drawing/2014/main" val="335168221"/>
                  </a:ext>
                </a:extLst>
              </a:tr>
              <a:tr h="36561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Marketplace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7" marR="9407" marT="9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195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7" marR="9407" marT="9407" marB="0" anchor="b"/>
                </a:tc>
                <a:extLst>
                  <a:ext uri="{0D108BD9-81ED-4DB2-BD59-A6C34878D82A}">
                    <a16:rowId xmlns:a16="http://schemas.microsoft.com/office/drawing/2014/main" val="975726374"/>
                  </a:ext>
                </a:extLst>
              </a:tr>
              <a:tr h="36561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 err="1">
                          <a:effectLst/>
                        </a:rPr>
                        <a:t>PreserVision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7" marR="9407" marT="9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213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7" marR="9407" marT="9407" marB="0" anchor="b"/>
                </a:tc>
                <a:extLst>
                  <a:ext uri="{0D108BD9-81ED-4DB2-BD59-A6C34878D82A}">
                    <a16:rowId xmlns:a16="http://schemas.microsoft.com/office/drawing/2014/main" val="2722977105"/>
                  </a:ext>
                </a:extLst>
              </a:tr>
              <a:tr h="36561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Grand Total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7" marR="9407" marT="9407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788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7" marR="9407" marT="9407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6507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4B6E019-C89F-8D3E-4F77-DDF5C95DD3B7}"/>
              </a:ext>
            </a:extLst>
          </p:cNvPr>
          <p:cNvSpPr txBox="1"/>
          <p:nvPr/>
        </p:nvSpPr>
        <p:spPr>
          <a:xfrm>
            <a:off x="8769766" y="3527337"/>
            <a:ext cx="2145032" cy="551302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 defTabSz="932962" fontAlgn="base">
              <a:spcBef>
                <a:spcPts val="306"/>
              </a:spcBef>
              <a:spcAft>
                <a:spcPts val="306"/>
              </a:spcAft>
            </a:pPr>
            <a:r>
              <a:rPr lang="en-IN" sz="2449" dirty="0">
                <a:solidFill>
                  <a:srgbClr val="000000"/>
                </a:solidFill>
                <a:latin typeface="Arial" charset="0"/>
              </a:rPr>
              <a:t> / 1,800 = 47%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E9934F-C1BD-9901-5AC3-1A1F51B230B1}"/>
              </a:ext>
            </a:extLst>
          </p:cNvPr>
          <p:cNvSpPr txBox="1"/>
          <p:nvPr/>
        </p:nvSpPr>
        <p:spPr>
          <a:xfrm>
            <a:off x="597159" y="4562872"/>
            <a:ext cx="4522775" cy="188802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932962" fontAlgn="base">
              <a:spcBef>
                <a:spcPct val="0"/>
              </a:spcBef>
              <a:spcAft>
                <a:spcPct val="0"/>
              </a:spcAft>
            </a:pPr>
            <a:r>
              <a:rPr lang="en-US" sz="1632" b="1" u="sng" dirty="0">
                <a:solidFill>
                  <a:srgbClr val="222222"/>
                </a:solidFill>
                <a:latin typeface="Arial" panose="020B0604020202020204" pitchFamily="34" charset="0"/>
              </a:rPr>
              <a:t>Failed due to non-availability in Staging:</a:t>
            </a:r>
          </a:p>
          <a:p>
            <a:pPr defTabSz="932962" fontAlgn="base">
              <a:spcBef>
                <a:spcPct val="0"/>
              </a:spcBef>
              <a:spcAft>
                <a:spcPct val="0"/>
              </a:spcAft>
            </a:pPr>
            <a:endParaRPr lang="en-US" sz="1632" b="1" u="sng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91551" indent="-291551" defTabSz="93296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32" dirty="0">
                <a:solidFill>
                  <a:srgbClr val="222222"/>
                </a:solidFill>
                <a:latin typeface="Arial" panose="020B0604020202020204" pitchFamily="34" charset="0"/>
              </a:rPr>
              <a:t>Subscription Orders (Recharge)</a:t>
            </a:r>
          </a:p>
          <a:p>
            <a:pPr marL="291551" indent="-291551" defTabSz="93296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32" dirty="0">
                <a:solidFill>
                  <a:srgbClr val="222222"/>
                </a:solidFill>
                <a:latin typeface="Arial" panose="020B0604020202020204" pitchFamily="34" charset="0"/>
              </a:rPr>
              <a:t>Alerts</a:t>
            </a:r>
          </a:p>
          <a:p>
            <a:pPr marL="291551" indent="-291551" defTabSz="93296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32" dirty="0">
                <a:solidFill>
                  <a:srgbClr val="222222"/>
                </a:solidFill>
                <a:latin typeface="Arial" panose="020B0604020202020204" pitchFamily="34" charset="0"/>
              </a:rPr>
              <a:t>Field validations (as they are not available on the current site)</a:t>
            </a:r>
          </a:p>
          <a:p>
            <a:pPr marL="291551" indent="-291551" defTabSz="93296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32" dirty="0">
                <a:solidFill>
                  <a:srgbClr val="222222"/>
                </a:solidFill>
                <a:latin typeface="Arial" panose="020B0604020202020204" pitchFamily="34" charset="0"/>
              </a:rPr>
              <a:t>Customer reviews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97B636-C9CD-D36C-4787-D758DF0525EE}"/>
              </a:ext>
            </a:extLst>
          </p:cNvPr>
          <p:cNvSpPr txBox="1"/>
          <p:nvPr/>
        </p:nvSpPr>
        <p:spPr>
          <a:xfrm>
            <a:off x="5049642" y="1339346"/>
            <a:ext cx="2136784" cy="35046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square">
            <a:spAutoFit/>
          </a:bodyPr>
          <a:lstStyle/>
          <a:p>
            <a:pPr algn="ctr" defTabSz="932962" fontAlgn="base">
              <a:spcBef>
                <a:spcPct val="0"/>
              </a:spcBef>
              <a:spcAft>
                <a:spcPct val="0"/>
              </a:spcAft>
            </a:pPr>
            <a:r>
              <a:rPr lang="en-IN" sz="1632" b="1" dirty="0">
                <a:solidFill>
                  <a:srgbClr val="000000"/>
                </a:solidFill>
                <a:latin typeface="Arial" charset="0"/>
              </a:rPr>
              <a:t>Defect Summary</a:t>
            </a:r>
            <a:endParaRPr lang="en-IN" sz="1632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E72134-DD07-258E-C2D8-7C312E75834F}"/>
              </a:ext>
            </a:extLst>
          </p:cNvPr>
          <p:cNvSpPr txBox="1"/>
          <p:nvPr/>
        </p:nvSpPr>
        <p:spPr>
          <a:xfrm>
            <a:off x="1649403" y="4195994"/>
            <a:ext cx="2136784" cy="35046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square">
            <a:spAutoFit/>
          </a:bodyPr>
          <a:lstStyle/>
          <a:p>
            <a:pPr algn="ctr" defTabSz="932962" fontAlgn="base">
              <a:spcBef>
                <a:spcPct val="0"/>
              </a:spcBef>
              <a:spcAft>
                <a:spcPct val="0"/>
              </a:spcAft>
            </a:pPr>
            <a:r>
              <a:rPr lang="en-IN" sz="1632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</a:t>
            </a:r>
            <a:r>
              <a:rPr lang="en-IN" sz="1632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IN" sz="1632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Reasons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76D5D0-B97D-F755-F242-B559C63B87A2}"/>
              </a:ext>
            </a:extLst>
          </p:cNvPr>
          <p:cNvSpPr txBox="1"/>
          <p:nvPr/>
        </p:nvSpPr>
        <p:spPr>
          <a:xfrm>
            <a:off x="6778550" y="4386357"/>
            <a:ext cx="4522775" cy="10969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932962" fontAlgn="base">
              <a:spcBef>
                <a:spcPct val="0"/>
              </a:spcBef>
              <a:spcAft>
                <a:spcPct val="0"/>
              </a:spcAft>
            </a:pPr>
            <a:r>
              <a:rPr lang="en-US" sz="1632" b="1" u="sng" dirty="0">
                <a:solidFill>
                  <a:srgbClr val="222222"/>
                </a:solidFill>
                <a:latin typeface="Arial" panose="020B0604020202020204" pitchFamily="34" charset="0"/>
              </a:rPr>
              <a:t>To be Tested in UAT</a:t>
            </a:r>
          </a:p>
          <a:p>
            <a:pPr marL="291551" indent="-291551" defTabSz="93296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632" dirty="0">
                <a:solidFill>
                  <a:srgbClr val="222222"/>
                </a:solidFill>
                <a:latin typeface="Arial" panose="020B0604020202020204" pitchFamily="34" charset="0"/>
              </a:rPr>
              <a:t>Reports (UAT)</a:t>
            </a:r>
          </a:p>
          <a:p>
            <a:pPr marL="291551" indent="-291551" defTabSz="93296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632" dirty="0" err="1">
                <a:solidFill>
                  <a:srgbClr val="222222"/>
                </a:solidFill>
                <a:latin typeface="Arial" panose="020B0604020202020204" pitchFamily="34" charset="0"/>
              </a:rPr>
              <a:t>SignifyD</a:t>
            </a:r>
            <a:r>
              <a:rPr lang="en-IN" sz="1632" dirty="0">
                <a:solidFill>
                  <a:srgbClr val="222222"/>
                </a:solidFill>
                <a:latin typeface="Arial" panose="020B0604020202020204" pitchFamily="34" charset="0"/>
              </a:rPr>
              <a:t> (UAT)</a:t>
            </a:r>
          </a:p>
          <a:p>
            <a:pPr marL="291551" indent="-291551" defTabSz="93296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632" dirty="0">
                <a:solidFill>
                  <a:srgbClr val="222222"/>
                </a:solidFill>
                <a:latin typeface="Arial" panose="020B0604020202020204" pitchFamily="34" charset="0"/>
              </a:rPr>
              <a:t>Avalara (UAT)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211B74-E596-6131-FB74-56948CD68106}"/>
              </a:ext>
            </a:extLst>
          </p:cNvPr>
          <p:cNvSpPr txBox="1"/>
          <p:nvPr/>
        </p:nvSpPr>
        <p:spPr>
          <a:xfrm>
            <a:off x="7834616" y="4030203"/>
            <a:ext cx="2136784" cy="35046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square">
            <a:spAutoFit/>
          </a:bodyPr>
          <a:lstStyle/>
          <a:p>
            <a:pPr algn="ctr" defTabSz="932962" fontAlgn="base">
              <a:spcBef>
                <a:spcPct val="0"/>
              </a:spcBef>
              <a:spcAft>
                <a:spcPct val="0"/>
              </a:spcAft>
            </a:pPr>
            <a:r>
              <a:rPr lang="en-IN" sz="1632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IN" sz="1632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IN" sz="1632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Tested</a:t>
            </a:r>
          </a:p>
        </p:txBody>
      </p:sp>
      <p:sp>
        <p:nvSpPr>
          <p:cNvPr id="5" name="Callout: Down Arrow 4">
            <a:extLst>
              <a:ext uri="{FF2B5EF4-FFF2-40B4-BE49-F238E27FC236}">
                <a16:creationId xmlns:a16="http://schemas.microsoft.com/office/drawing/2014/main" id="{9DC05FD2-7D2E-69AC-E51E-9647778071B8}"/>
              </a:ext>
            </a:extLst>
          </p:cNvPr>
          <p:cNvSpPr/>
          <p:nvPr/>
        </p:nvSpPr>
        <p:spPr>
          <a:xfrm>
            <a:off x="9039938" y="2487799"/>
            <a:ext cx="932972" cy="842864"/>
          </a:xfrm>
          <a:prstGeom prst="downArrowCallout">
            <a:avLst/>
          </a:prstGeom>
          <a:noFill/>
          <a:ln w="38100" cap="flat">
            <a:solidFill>
              <a:srgbClr val="4F9735"/>
            </a:solidFill>
            <a:prstDash val="solid"/>
            <a:round/>
          </a:ln>
          <a:effectLst/>
          <a:sp3d/>
        </p:spPr>
        <p:txBody>
          <a:bodyPr rot="0" spcFirstLastPara="1" vert="horz" wrap="square" lIns="18659" tIns="18659" rIns="18659" bIns="18659" numCol="1" spcCol="38100" rtlCol="0" anchor="t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932962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632" kern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Total Test Steps</a:t>
            </a:r>
            <a:endParaRPr lang="en-US" sz="1632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allout: Left Arrow 5">
            <a:extLst>
              <a:ext uri="{FF2B5EF4-FFF2-40B4-BE49-F238E27FC236}">
                <a16:creationId xmlns:a16="http://schemas.microsoft.com/office/drawing/2014/main" id="{9BE30006-977D-07EC-C656-DFE0090768D2}"/>
              </a:ext>
            </a:extLst>
          </p:cNvPr>
          <p:cNvSpPr/>
          <p:nvPr/>
        </p:nvSpPr>
        <p:spPr>
          <a:xfrm>
            <a:off x="10914798" y="3421977"/>
            <a:ext cx="800120" cy="550203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4131"/>
            </a:avLst>
          </a:prstGeom>
          <a:noFill/>
          <a:ln w="38100" cap="flat">
            <a:solidFill>
              <a:srgbClr val="4F9735"/>
            </a:solidFill>
            <a:prstDash val="solid"/>
            <a:round/>
          </a:ln>
          <a:effectLst/>
          <a:sp3d/>
        </p:spPr>
        <p:txBody>
          <a:bodyPr rot="0" spcFirstLastPara="1" vert="horz" wrap="square" lIns="18659" tIns="18659" rIns="18659" bIns="18659" numCol="1" spcCol="38100" rtlCol="0" anchor="t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932962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632" kern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% </a:t>
            </a:r>
          </a:p>
          <a:p>
            <a:pPr algn="ctr" defTabSz="932962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632" kern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Failed</a:t>
            </a:r>
            <a:endParaRPr lang="en-US" sz="1632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C8DB43-1B54-13B7-8EEE-8CF800977F39}"/>
              </a:ext>
            </a:extLst>
          </p:cNvPr>
          <p:cNvSpPr txBox="1"/>
          <p:nvPr/>
        </p:nvSpPr>
        <p:spPr>
          <a:xfrm>
            <a:off x="6778549" y="5605092"/>
            <a:ext cx="4522775" cy="845809"/>
          </a:xfrm>
          <a:prstGeom prst="rect">
            <a:avLst/>
          </a:prstGeom>
          <a:solidFill>
            <a:srgbClr val="F29A7E"/>
          </a:solidFill>
          <a:ln w="63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932962" fontAlgn="base">
              <a:spcBef>
                <a:spcPct val="0"/>
              </a:spcBef>
              <a:spcAft>
                <a:spcPct val="0"/>
              </a:spcAft>
            </a:pPr>
            <a:r>
              <a:rPr lang="en-US" sz="1632" b="1" u="sng" dirty="0">
                <a:solidFill>
                  <a:srgbClr val="222222"/>
                </a:solidFill>
                <a:latin typeface="Arial" panose="020B0604020202020204" pitchFamily="34" charset="0"/>
              </a:rPr>
              <a:t>Out of Scope</a:t>
            </a:r>
          </a:p>
          <a:p>
            <a:pPr defTabSz="932962" fontAlgn="base">
              <a:spcBef>
                <a:spcPct val="0"/>
              </a:spcBef>
              <a:spcAft>
                <a:spcPct val="0"/>
              </a:spcAft>
            </a:pPr>
            <a:endParaRPr lang="en-US" sz="1632" b="1" u="sng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91551" indent="-291551" defTabSz="93296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632" dirty="0">
                <a:solidFill>
                  <a:srgbClr val="222222"/>
                </a:solidFill>
                <a:latin typeface="Arial" panose="020B0604020202020204" pitchFamily="34" charset="0"/>
              </a:rPr>
              <a:t>Data Migration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4871A6C0-30A5-4D94-667A-C3EF080B94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5446327"/>
              </p:ext>
            </p:extLst>
          </p:nvPr>
        </p:nvGraphicFramePr>
        <p:xfrm>
          <a:off x="1455722" y="2967598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" imgW="914282" imgH="792690" progId="Excel.Sheet.12">
                  <p:embed/>
                </p:oleObj>
              </mc:Choice>
              <mc:Fallback>
                <p:oleObj name="Worksheet" showAsIcon="1" r:id="rId2" imgW="914282" imgH="7926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55722" y="2967598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allout: Down Arrow 15">
            <a:extLst>
              <a:ext uri="{FF2B5EF4-FFF2-40B4-BE49-F238E27FC236}">
                <a16:creationId xmlns:a16="http://schemas.microsoft.com/office/drawing/2014/main" id="{180EF985-D314-E5DE-CC2E-6A07CBBFAA27}"/>
              </a:ext>
            </a:extLst>
          </p:cNvPr>
          <p:cNvSpPr/>
          <p:nvPr/>
        </p:nvSpPr>
        <p:spPr>
          <a:xfrm>
            <a:off x="1455722" y="2166231"/>
            <a:ext cx="932972" cy="717809"/>
          </a:xfrm>
          <a:prstGeom prst="downArrowCallout">
            <a:avLst/>
          </a:prstGeom>
          <a:noFill/>
          <a:ln w="38100" cap="flat">
            <a:solidFill>
              <a:srgbClr val="4F9735"/>
            </a:solidFill>
            <a:prstDash val="solid"/>
            <a:round/>
          </a:ln>
          <a:effectLst/>
          <a:sp3d/>
        </p:spPr>
        <p:txBody>
          <a:bodyPr rot="0" spcFirstLastPara="1" vert="horz" wrap="square" lIns="18659" tIns="18659" rIns="18659" bIns="18659" numCol="1" spcCol="38100" rtlCol="0" anchor="t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932962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Click to Open</a:t>
            </a:r>
            <a:endParaRPr lang="en-US" sz="14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788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C8281-633D-2C5D-4AA9-D015BF1C37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0506" y="290513"/>
            <a:ext cx="10533419" cy="495300"/>
          </a:xfrm>
          <a:noFill/>
          <a:ln w="9525">
            <a:noFill/>
            <a:miter lim="800000"/>
            <a:headEnd/>
            <a:tailEnd/>
          </a:ln>
          <a:effectLst>
            <a:outerShdw blurRad="63500" dist="17959" dir="2700000" algn="ctr" rotWithShape="0">
              <a:srgbClr val="000000">
                <a:alpha val="75000"/>
              </a:srgbClr>
            </a:outerShdw>
          </a:effectLst>
        </p:spPr>
        <p:txBody>
          <a:bodyPr vert="horz" wrap="square" lIns="91421" tIns="45712" rIns="91421" bIns="45712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IN" sz="2857" b="1" kern="0" dirty="0">
                <a:ln>
                  <a:noFill/>
                </a:ln>
                <a:solidFill>
                  <a:schemeClr val="bg1"/>
                </a:solidFill>
                <a:latin typeface="Helvetica" pitchFamily="2" charset="0"/>
                <a:ea typeface="ＭＳ Ｐゴシック"/>
              </a:rPr>
              <a:t>SIT 2 Execution Summary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7E434A-DA33-86C2-803C-A1DE75752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38786"/>
              </p:ext>
            </p:extLst>
          </p:nvPr>
        </p:nvGraphicFramePr>
        <p:xfrm>
          <a:off x="3398503" y="1677454"/>
          <a:ext cx="5394994" cy="2193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51809">
                  <a:extLst>
                    <a:ext uri="{9D8B030D-6E8A-4147-A177-3AD203B41FA5}">
                      <a16:colId xmlns:a16="http://schemas.microsoft.com/office/drawing/2014/main" val="3231604364"/>
                    </a:ext>
                  </a:extLst>
                </a:gridCol>
                <a:gridCol w="2643185">
                  <a:extLst>
                    <a:ext uri="{9D8B030D-6E8A-4147-A177-3AD203B41FA5}">
                      <a16:colId xmlns:a16="http://schemas.microsoft.com/office/drawing/2014/main" val="1458773"/>
                    </a:ext>
                  </a:extLst>
                </a:gridCol>
              </a:tblGrid>
              <a:tr h="3656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Storefront</a:t>
                      </a:r>
                    </a:p>
                  </a:txBody>
                  <a:tcPr marL="9407" marR="9407" marT="9407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of Test Steps Failed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7" marR="9407" marT="9407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852008"/>
                  </a:ext>
                </a:extLst>
              </a:tr>
              <a:tr h="36561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 err="1">
                          <a:effectLst/>
                        </a:rPr>
                        <a:t>Biotrue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7" marR="9407" marT="9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39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7" marR="9407" marT="9407" marB="0" anchor="b"/>
                </a:tc>
                <a:extLst>
                  <a:ext uri="{0D108BD9-81ED-4DB2-BD59-A6C34878D82A}">
                    <a16:rowId xmlns:a16="http://schemas.microsoft.com/office/drawing/2014/main" val="4189451186"/>
                  </a:ext>
                </a:extLst>
              </a:tr>
              <a:tr h="36561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 err="1">
                          <a:effectLst/>
                        </a:rPr>
                        <a:t>Lumify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7" marR="9407" marT="9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39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7" marR="9407" marT="9407" marB="0" anchor="b"/>
                </a:tc>
                <a:extLst>
                  <a:ext uri="{0D108BD9-81ED-4DB2-BD59-A6C34878D82A}">
                    <a16:rowId xmlns:a16="http://schemas.microsoft.com/office/drawing/2014/main" val="335168221"/>
                  </a:ext>
                </a:extLst>
              </a:tr>
              <a:tr h="36561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Marketplace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7" marR="9407" marT="9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39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7" marR="9407" marT="9407" marB="0" anchor="b"/>
                </a:tc>
                <a:extLst>
                  <a:ext uri="{0D108BD9-81ED-4DB2-BD59-A6C34878D82A}">
                    <a16:rowId xmlns:a16="http://schemas.microsoft.com/office/drawing/2014/main" val="975726374"/>
                  </a:ext>
                </a:extLst>
              </a:tr>
              <a:tr h="36561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 err="1">
                          <a:effectLst/>
                        </a:rPr>
                        <a:t>PreserVision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7" marR="9407" marT="9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39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7" marR="9407" marT="9407" marB="0" anchor="b"/>
                </a:tc>
                <a:extLst>
                  <a:ext uri="{0D108BD9-81ED-4DB2-BD59-A6C34878D82A}">
                    <a16:rowId xmlns:a16="http://schemas.microsoft.com/office/drawing/2014/main" val="2722977105"/>
                  </a:ext>
                </a:extLst>
              </a:tr>
              <a:tr h="36561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Grand Total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7" marR="9407" marT="9407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156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7" marR="9407" marT="9407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6507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4B6E019-C89F-8D3E-4F77-DDF5C95DD3B7}"/>
              </a:ext>
            </a:extLst>
          </p:cNvPr>
          <p:cNvSpPr txBox="1"/>
          <p:nvPr/>
        </p:nvSpPr>
        <p:spPr>
          <a:xfrm>
            <a:off x="8909310" y="3476938"/>
            <a:ext cx="2145032" cy="551302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>
              <a:spcBef>
                <a:spcPts val="306"/>
              </a:spcBef>
              <a:spcAft>
                <a:spcPts val="306"/>
              </a:spcAft>
            </a:pPr>
            <a:r>
              <a:rPr lang="en-IN" sz="2449" dirty="0"/>
              <a:t> / 1,800 = 9%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E9934F-C1BD-9901-5AC3-1A1F51B230B1}"/>
              </a:ext>
            </a:extLst>
          </p:cNvPr>
          <p:cNvSpPr txBox="1"/>
          <p:nvPr/>
        </p:nvSpPr>
        <p:spPr>
          <a:xfrm>
            <a:off x="858280" y="4468997"/>
            <a:ext cx="4522775" cy="191353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sz="1837" b="1" u="sng" dirty="0">
                <a:solidFill>
                  <a:srgbClr val="222222"/>
                </a:solidFill>
                <a:latin typeface="Arial" panose="020B0604020202020204" pitchFamily="34" charset="0"/>
              </a:rPr>
              <a:t>Failure reasons</a:t>
            </a:r>
          </a:p>
          <a:p>
            <a:pPr algn="l"/>
            <a:endParaRPr lang="en-US" sz="1837" b="1" u="sng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91551" marR="0" lvl="0" indent="-291551" algn="l" defTabSz="93296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32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Subscription Orders (Recharge)</a:t>
            </a:r>
          </a:p>
          <a:p>
            <a:pPr marL="291551" marR="0" lvl="0" indent="-291551" algn="l" defTabSz="93296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32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Alerts</a:t>
            </a:r>
          </a:p>
          <a:p>
            <a:pPr marL="291551" marR="0" lvl="0" indent="-291551" algn="l" defTabSz="93296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32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Field validations (as they are not available on the current site)</a:t>
            </a:r>
          </a:p>
          <a:p>
            <a:pPr marL="291551" marR="0" lvl="0" indent="-291551" algn="l" defTabSz="93296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32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Customer reviews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97B636-C9CD-D36C-4787-D758DF0525EE}"/>
              </a:ext>
            </a:extLst>
          </p:cNvPr>
          <p:cNvSpPr txBox="1"/>
          <p:nvPr/>
        </p:nvSpPr>
        <p:spPr>
          <a:xfrm>
            <a:off x="5049642" y="1339346"/>
            <a:ext cx="2136784" cy="35046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IN" sz="1632" b="1" dirty="0"/>
              <a:t>Bugs Summary</a:t>
            </a:r>
            <a:endParaRPr lang="en-IN" sz="1837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E72134-DD07-258E-C2D8-7C312E75834F}"/>
              </a:ext>
            </a:extLst>
          </p:cNvPr>
          <p:cNvSpPr txBox="1"/>
          <p:nvPr/>
        </p:nvSpPr>
        <p:spPr>
          <a:xfrm>
            <a:off x="1910524" y="4102119"/>
            <a:ext cx="2136784" cy="35046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IN" sz="1632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Reasons</a:t>
            </a:r>
            <a:endParaRPr lang="en-IN" sz="1837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llout: Down Arrow 4">
            <a:extLst>
              <a:ext uri="{FF2B5EF4-FFF2-40B4-BE49-F238E27FC236}">
                <a16:creationId xmlns:a16="http://schemas.microsoft.com/office/drawing/2014/main" id="{9DC05FD2-7D2E-69AC-E51E-9647778071B8}"/>
              </a:ext>
            </a:extLst>
          </p:cNvPr>
          <p:cNvSpPr/>
          <p:nvPr/>
        </p:nvSpPr>
        <p:spPr>
          <a:xfrm>
            <a:off x="9048854" y="2586136"/>
            <a:ext cx="932972" cy="842864"/>
          </a:xfrm>
          <a:prstGeom prst="downArrowCallout">
            <a:avLst/>
          </a:prstGeom>
          <a:noFill/>
          <a:ln w="38100" cap="flat">
            <a:solidFill>
              <a:srgbClr val="4F9735"/>
            </a:solidFill>
            <a:prstDash val="solid"/>
            <a:round/>
          </a:ln>
          <a:effectLst/>
          <a:sp3d/>
        </p:spPr>
        <p:txBody>
          <a:bodyPr rot="0" spcFirstLastPara="1" vert="horz" wrap="square" lIns="18659" tIns="18659" rIns="18659" bIns="18659" numCol="1" spcCol="38100" rtlCol="0" anchor="t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632" kern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Total Test Steps</a:t>
            </a:r>
            <a:endParaRPr lang="en-US" sz="1632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Callout: Left Arrow 5">
            <a:extLst>
              <a:ext uri="{FF2B5EF4-FFF2-40B4-BE49-F238E27FC236}">
                <a16:creationId xmlns:a16="http://schemas.microsoft.com/office/drawing/2014/main" id="{9BE30006-977D-07EC-C656-DFE0090768D2}"/>
              </a:ext>
            </a:extLst>
          </p:cNvPr>
          <p:cNvSpPr/>
          <p:nvPr/>
        </p:nvSpPr>
        <p:spPr>
          <a:xfrm>
            <a:off x="10681064" y="3372247"/>
            <a:ext cx="800120" cy="550203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4131"/>
            </a:avLst>
          </a:prstGeom>
          <a:noFill/>
          <a:ln w="38100" cap="flat">
            <a:solidFill>
              <a:srgbClr val="4F9735"/>
            </a:solidFill>
            <a:prstDash val="solid"/>
            <a:round/>
          </a:ln>
          <a:effectLst/>
          <a:sp3d/>
        </p:spPr>
        <p:txBody>
          <a:bodyPr rot="0" spcFirstLastPara="1" vert="horz" wrap="square" lIns="18659" tIns="18659" rIns="18659" bIns="18659" numCol="1" spcCol="38100" rtlCol="0" anchor="t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632" kern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% </a:t>
            </a:r>
          </a:p>
          <a:p>
            <a:pPr algn="ctr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632" kern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Failed</a:t>
            </a:r>
            <a:endParaRPr lang="en-US" sz="1632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132C24-DCB0-41A4-D1E3-7BDF7C07B4C6}"/>
              </a:ext>
            </a:extLst>
          </p:cNvPr>
          <p:cNvSpPr txBox="1"/>
          <p:nvPr/>
        </p:nvSpPr>
        <p:spPr>
          <a:xfrm>
            <a:off x="7105079" y="4432332"/>
            <a:ext cx="4522775" cy="10969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932962" fontAlgn="base">
              <a:spcBef>
                <a:spcPct val="0"/>
              </a:spcBef>
              <a:spcAft>
                <a:spcPct val="0"/>
              </a:spcAft>
            </a:pPr>
            <a:r>
              <a:rPr lang="en-US" sz="1632" b="1" u="sng" dirty="0">
                <a:solidFill>
                  <a:srgbClr val="222222"/>
                </a:solidFill>
                <a:latin typeface="Arial" panose="020B0604020202020204" pitchFamily="34" charset="0"/>
              </a:rPr>
              <a:t>To be Tested in UAT</a:t>
            </a:r>
          </a:p>
          <a:p>
            <a:pPr marL="291551" indent="-291551" defTabSz="93296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632" dirty="0">
                <a:solidFill>
                  <a:srgbClr val="222222"/>
                </a:solidFill>
                <a:latin typeface="Arial" panose="020B0604020202020204" pitchFamily="34" charset="0"/>
              </a:rPr>
              <a:t>Reports (UAT)</a:t>
            </a:r>
          </a:p>
          <a:p>
            <a:pPr marL="291551" indent="-291551" defTabSz="93296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632" dirty="0" err="1">
                <a:solidFill>
                  <a:srgbClr val="222222"/>
                </a:solidFill>
                <a:latin typeface="Arial" panose="020B0604020202020204" pitchFamily="34" charset="0"/>
              </a:rPr>
              <a:t>SignifyD</a:t>
            </a:r>
            <a:r>
              <a:rPr lang="en-IN" sz="1632" dirty="0">
                <a:solidFill>
                  <a:srgbClr val="222222"/>
                </a:solidFill>
                <a:latin typeface="Arial" panose="020B0604020202020204" pitchFamily="34" charset="0"/>
              </a:rPr>
              <a:t> (UAT)</a:t>
            </a:r>
          </a:p>
          <a:p>
            <a:pPr marL="291551" indent="-291551" defTabSz="93296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632" dirty="0">
                <a:solidFill>
                  <a:srgbClr val="222222"/>
                </a:solidFill>
                <a:latin typeface="Arial" panose="020B0604020202020204" pitchFamily="34" charset="0"/>
              </a:rPr>
              <a:t>Avalara (UAT)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D043B7-9930-02EF-CA84-4AABA590E483}"/>
              </a:ext>
            </a:extLst>
          </p:cNvPr>
          <p:cNvSpPr txBox="1"/>
          <p:nvPr/>
        </p:nvSpPr>
        <p:spPr>
          <a:xfrm>
            <a:off x="8161145" y="4076178"/>
            <a:ext cx="2136784" cy="35046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square">
            <a:spAutoFit/>
          </a:bodyPr>
          <a:lstStyle/>
          <a:p>
            <a:pPr algn="ctr" defTabSz="932962" fontAlgn="base">
              <a:spcBef>
                <a:spcPct val="0"/>
              </a:spcBef>
              <a:spcAft>
                <a:spcPct val="0"/>
              </a:spcAft>
            </a:pPr>
            <a:r>
              <a:rPr lang="en-IN" sz="1632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Not Tested</a:t>
            </a:r>
            <a:endParaRPr lang="en-IN" sz="1632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272725-D0DB-B49C-BD37-478B99277065}"/>
              </a:ext>
            </a:extLst>
          </p:cNvPr>
          <p:cNvSpPr txBox="1"/>
          <p:nvPr/>
        </p:nvSpPr>
        <p:spPr>
          <a:xfrm>
            <a:off x="7105078" y="5651067"/>
            <a:ext cx="4522775" cy="845809"/>
          </a:xfrm>
          <a:prstGeom prst="rect">
            <a:avLst/>
          </a:prstGeom>
          <a:solidFill>
            <a:srgbClr val="F29A7E"/>
          </a:solidFill>
          <a:ln w="63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n-US"/>
            </a:defPPr>
            <a:lvl1pPr defTabSz="932962" fontAlgn="base">
              <a:spcBef>
                <a:spcPct val="0"/>
              </a:spcBef>
              <a:spcAft>
                <a:spcPct val="0"/>
              </a:spcAft>
              <a:defRPr sz="1632" b="1" u="sng">
                <a:solidFill>
                  <a:srgbClr val="22222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Out </a:t>
            </a:r>
            <a:r>
              <a:rPr lang="en-US"/>
              <a:t>of Scope</a:t>
            </a:r>
            <a:endParaRPr lang="en-US" dirty="0"/>
          </a:p>
          <a:p>
            <a:endParaRPr lang="en-US" dirty="0"/>
          </a:p>
          <a:p>
            <a:r>
              <a:rPr lang="en-IN" dirty="0"/>
              <a:t>Data Migration</a:t>
            </a:r>
          </a:p>
        </p:txBody>
      </p:sp>
      <p:sp>
        <p:nvSpPr>
          <p:cNvPr id="16" name="Callout: Down Arrow 15">
            <a:extLst>
              <a:ext uri="{FF2B5EF4-FFF2-40B4-BE49-F238E27FC236}">
                <a16:creationId xmlns:a16="http://schemas.microsoft.com/office/drawing/2014/main" id="{4546DD34-6D80-A315-0E16-2AFAE0837E60}"/>
              </a:ext>
            </a:extLst>
          </p:cNvPr>
          <p:cNvSpPr/>
          <p:nvPr/>
        </p:nvSpPr>
        <p:spPr>
          <a:xfrm>
            <a:off x="1988234" y="2241639"/>
            <a:ext cx="932972" cy="717809"/>
          </a:xfrm>
          <a:prstGeom prst="downArrowCallout">
            <a:avLst/>
          </a:prstGeom>
          <a:noFill/>
          <a:ln w="38100" cap="flat">
            <a:solidFill>
              <a:srgbClr val="4F9735"/>
            </a:solidFill>
            <a:prstDash val="solid"/>
            <a:round/>
          </a:ln>
          <a:effectLst/>
          <a:sp3d/>
        </p:spPr>
        <p:txBody>
          <a:bodyPr rot="0" spcFirstLastPara="1" vert="horz" wrap="square" lIns="18659" tIns="18659" rIns="18659" bIns="18659" numCol="1" spcCol="38100" rtlCol="0" anchor="t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932962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Click to Open</a:t>
            </a:r>
            <a:endParaRPr lang="en-US" sz="14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BE081377-ED27-B6B7-69FB-AA97ECE63F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83881"/>
              </p:ext>
            </p:extLst>
          </p:nvPr>
        </p:nvGraphicFramePr>
        <p:xfrm>
          <a:off x="1988234" y="3071484"/>
          <a:ext cx="9144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" imgW="914282" imgH="792690" progId="Excel.Sheet.12">
                  <p:embed/>
                </p:oleObj>
              </mc:Choice>
              <mc:Fallback>
                <p:oleObj name="Worksheet" showAsIcon="1" r:id="rId2" imgW="914282" imgH="7926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88234" y="3071484"/>
                        <a:ext cx="914400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Subtitle 2">
            <a:extLst>
              <a:ext uri="{FF2B5EF4-FFF2-40B4-BE49-F238E27FC236}">
                <a16:creationId xmlns:a16="http://schemas.microsoft.com/office/drawing/2014/main" id="{F4047886-2609-49E1-286A-8B15AA1AAEDC}"/>
              </a:ext>
            </a:extLst>
          </p:cNvPr>
          <p:cNvSpPr txBox="1">
            <a:spLocks/>
          </p:cNvSpPr>
          <p:nvPr/>
        </p:nvSpPr>
        <p:spPr>
          <a:xfrm>
            <a:off x="578497" y="1025285"/>
            <a:ext cx="7781731" cy="33615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396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Clr>
                <a:srgbClr val="009AA6"/>
              </a:buClr>
              <a:buFont typeface="Arial" panose="020B0604020202020204" pitchFamily="34" charset="0"/>
              <a:buChar char="​"/>
              <a:defRPr lang="en-US" sz="1200" kern="1200">
                <a:solidFill>
                  <a:srgbClr val="01010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398" indent="-172799" algn="l" defTabSz="914396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009AA6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rgbClr val="01010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198" indent="-165600" algn="l" defTabSz="914396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009AA6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rgbClr val="01010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396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rgbClr val="009AA6"/>
              </a:buClr>
              <a:buFont typeface="Arial" panose="020B0604020202020204" pitchFamily="34" charset="0"/>
              <a:buChar char="​"/>
              <a:defRPr lang="en-US" sz="1600" kern="1200">
                <a:solidFill>
                  <a:srgbClr val="009AA6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39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9AA6"/>
              </a:buClr>
              <a:buFont typeface="Arial" panose="020B0604020202020204" pitchFamily="34" charset="0"/>
              <a:buChar char="​"/>
              <a:defRPr lang="en-US" sz="1600" b="1" kern="1200" smtClean="0">
                <a:solidFill>
                  <a:srgbClr val="01010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3" indent="-152399" algn="l" defTabSz="914396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9AA6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rgbClr val="01010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396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rgbClr val="009AA6"/>
              </a:buClr>
              <a:buFont typeface="Arial" panose="020B0604020202020204" pitchFamily="34" charset="0"/>
              <a:buChar char="​"/>
              <a:defRPr lang="en-US" sz="4400" kern="1200" baseline="0" smtClean="0">
                <a:solidFill>
                  <a:srgbClr val="01010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396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9AA6"/>
              </a:buClr>
              <a:buFont typeface="Arial" panose="020B0604020202020204" pitchFamily="34" charset="0"/>
              <a:buChar char="​"/>
              <a:defRPr lang="en-US" sz="5400" kern="1200" baseline="0" smtClean="0">
                <a:solidFill>
                  <a:srgbClr val="009AA6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396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9AA6"/>
              </a:buClr>
              <a:buFont typeface="Arial" panose="020B0604020202020204" pitchFamily="34" charset="0"/>
              <a:buChar char="​"/>
              <a:defRPr lang="en-US" sz="2400" kern="1200" baseline="0" dirty="0">
                <a:solidFill>
                  <a:srgbClr val="009AA6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r>
              <a:rPr lang="en-IN" sz="1800" dirty="0"/>
              <a:t>Below is the summary of the SIT 2 Execution</a:t>
            </a:r>
          </a:p>
        </p:txBody>
      </p:sp>
    </p:spTree>
    <p:extLst>
      <p:ext uri="{BB962C8B-B14F-4D97-AF65-F5344CB8AC3E}">
        <p14:creationId xmlns:p14="http://schemas.microsoft.com/office/powerpoint/2010/main" val="20935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7E5AE-7EA9-1F9D-6CE7-D38AA9AB5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018" y="379816"/>
            <a:ext cx="10094383" cy="488019"/>
          </a:xfrm>
        </p:spPr>
        <p:txBody>
          <a:bodyPr/>
          <a:lstStyle/>
          <a:p>
            <a:r>
              <a:rPr lang="en-IN" sz="2857" b="1" dirty="0">
                <a:solidFill>
                  <a:schemeClr val="bg1"/>
                </a:solidFill>
                <a:latin typeface="Helvetica" pitchFamily="2" charset="0"/>
              </a:rPr>
              <a:t>Traceability</a:t>
            </a:r>
            <a:r>
              <a:rPr lang="en-IN" sz="2857" b="1" kern="0" dirty="0">
                <a:ln>
                  <a:noFill/>
                </a:ln>
                <a:solidFill>
                  <a:srgbClr val="00B1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2" charset="0"/>
                <a:ea typeface="ＭＳ Ｐゴシック"/>
              </a:rPr>
              <a:t> </a:t>
            </a:r>
            <a:r>
              <a:rPr lang="en-IN" sz="2857" b="1" dirty="0">
                <a:solidFill>
                  <a:schemeClr val="bg1"/>
                </a:solidFill>
                <a:latin typeface="Helvetica" pitchFamily="2" charset="0"/>
              </a:rPr>
              <a:t>Matrix</a:t>
            </a:r>
            <a:r>
              <a:rPr lang="en-IN" sz="2857" b="1" kern="0" dirty="0">
                <a:ln>
                  <a:noFill/>
                </a:ln>
                <a:solidFill>
                  <a:srgbClr val="00B1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2" charset="0"/>
                <a:ea typeface="ＭＳ Ｐゴシック"/>
              </a:rPr>
              <a:t> </a:t>
            </a:r>
            <a:r>
              <a:rPr lang="en-IN" sz="2857" b="1" dirty="0">
                <a:solidFill>
                  <a:schemeClr val="bg1"/>
                </a:solidFill>
                <a:latin typeface="Helvetica" pitchFamily="2" charset="0"/>
              </a:rPr>
              <a:t>at</a:t>
            </a:r>
            <a:r>
              <a:rPr lang="en-IN" sz="2857" b="1" kern="0" dirty="0">
                <a:ln>
                  <a:noFill/>
                </a:ln>
                <a:solidFill>
                  <a:srgbClr val="00B1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2" charset="0"/>
                <a:ea typeface="ＭＳ Ｐゴシック"/>
              </a:rPr>
              <a:t> </a:t>
            </a:r>
            <a:r>
              <a:rPr lang="en-IN" sz="2857" b="1" dirty="0">
                <a:solidFill>
                  <a:schemeClr val="bg1"/>
                </a:solidFill>
                <a:latin typeface="Helvetica" pitchFamily="2" charset="0"/>
              </a:rPr>
              <a:t>SIT</a:t>
            </a:r>
            <a:r>
              <a:rPr lang="en-IN" sz="2857" b="1" kern="0" dirty="0">
                <a:ln>
                  <a:noFill/>
                </a:ln>
                <a:solidFill>
                  <a:srgbClr val="00B1E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itchFamily="2" charset="0"/>
                <a:ea typeface="ＭＳ Ｐゴシック"/>
              </a:rPr>
              <a:t> </a:t>
            </a:r>
            <a:r>
              <a:rPr lang="en-IN" sz="2857" b="1" dirty="0">
                <a:solidFill>
                  <a:schemeClr val="bg1"/>
                </a:solidFill>
                <a:latin typeface="Helvetica" pitchFamily="2" charset="0"/>
              </a:rPr>
              <a:t>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89668-0AEB-87D8-D9F6-B6E5BAF7572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71500" y="1008062"/>
            <a:ext cx="10512425" cy="395063"/>
          </a:xfrm>
        </p:spPr>
        <p:txBody>
          <a:bodyPr/>
          <a:lstStyle/>
          <a:p>
            <a:r>
              <a:rPr lang="en-IN" sz="1800" dirty="0"/>
              <a:t>Below is the summary of the Traceability Matrix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A7E434A-DA33-86C2-803C-A1DE75752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315853"/>
              </p:ext>
            </p:extLst>
          </p:nvPr>
        </p:nvGraphicFramePr>
        <p:xfrm>
          <a:off x="3303917" y="1963204"/>
          <a:ext cx="5403655" cy="17076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56227">
                  <a:extLst>
                    <a:ext uri="{9D8B030D-6E8A-4147-A177-3AD203B41FA5}">
                      <a16:colId xmlns:a16="http://schemas.microsoft.com/office/drawing/2014/main" val="3231604364"/>
                    </a:ext>
                  </a:extLst>
                </a:gridCol>
                <a:gridCol w="2647428">
                  <a:extLst>
                    <a:ext uri="{9D8B030D-6E8A-4147-A177-3AD203B41FA5}">
                      <a16:colId xmlns:a16="http://schemas.microsoft.com/office/drawing/2014/main" val="1458773"/>
                    </a:ext>
                  </a:extLst>
                </a:gridCol>
              </a:tblGrid>
              <a:tr h="3415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Requirments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Status</a:t>
                      </a:r>
                      <a:endParaRPr lang="en-IN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407" marR="9407" marT="9407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7" marR="9407" marT="9407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852008"/>
                  </a:ext>
                </a:extLst>
              </a:tr>
              <a:tr h="341526">
                <a:tc>
                  <a:txBody>
                    <a:bodyPr/>
                    <a:lstStyle/>
                    <a:p>
                      <a:pPr marL="0" marR="0" indent="0" algn="l" defTabSz="9143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Pass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7" marR="9407" marT="9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7" marR="9407" marT="9407" marB="0" anchor="b"/>
                </a:tc>
                <a:extLst>
                  <a:ext uri="{0D108BD9-81ED-4DB2-BD59-A6C34878D82A}">
                    <a16:rowId xmlns:a16="http://schemas.microsoft.com/office/drawing/2014/main" val="4189451186"/>
                  </a:ext>
                </a:extLst>
              </a:tr>
              <a:tr h="341526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Fail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7" marR="9407" marT="9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7" marR="9407" marT="9407" marB="0" anchor="b"/>
                </a:tc>
                <a:extLst>
                  <a:ext uri="{0D108BD9-81ED-4DB2-BD59-A6C34878D82A}">
                    <a16:rowId xmlns:a16="http://schemas.microsoft.com/office/drawing/2014/main" val="335168221"/>
                  </a:ext>
                </a:extLst>
              </a:tr>
              <a:tr h="341526">
                <a:tc>
                  <a:txBody>
                    <a:bodyPr/>
                    <a:lstStyle/>
                    <a:p>
                      <a:pPr marL="0" marR="0" indent="0" algn="l" defTabSz="9143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Blank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7" marR="9407" marT="940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7" marR="9407" marT="9407" marB="0" anchor="b"/>
                </a:tc>
                <a:extLst>
                  <a:ext uri="{0D108BD9-81ED-4DB2-BD59-A6C34878D82A}">
                    <a16:rowId xmlns:a16="http://schemas.microsoft.com/office/drawing/2014/main" val="2722977105"/>
                  </a:ext>
                </a:extLst>
              </a:tr>
              <a:tr h="341526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Grand Total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7" marR="9407" marT="9407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159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7" marR="9407" marT="9407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6507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4B6E019-C89F-8D3E-4F77-DDF5C95DD3B7}"/>
              </a:ext>
            </a:extLst>
          </p:cNvPr>
          <p:cNvSpPr txBox="1"/>
          <p:nvPr/>
        </p:nvSpPr>
        <p:spPr>
          <a:xfrm>
            <a:off x="8731509" y="3300948"/>
            <a:ext cx="2145032" cy="551302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/>
          <a:p>
            <a:pPr>
              <a:spcBef>
                <a:spcPts val="306"/>
              </a:spcBef>
              <a:spcAft>
                <a:spcPts val="306"/>
              </a:spcAft>
            </a:pPr>
            <a:r>
              <a:rPr lang="en-IN" sz="2449" dirty="0"/>
              <a:t> /159 = 13%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E9934F-C1BD-9901-5AC3-1A1F51B230B1}"/>
              </a:ext>
            </a:extLst>
          </p:cNvPr>
          <p:cNvSpPr txBox="1"/>
          <p:nvPr/>
        </p:nvSpPr>
        <p:spPr>
          <a:xfrm>
            <a:off x="539375" y="4370446"/>
            <a:ext cx="4030467" cy="191353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l"/>
            <a:r>
              <a:rPr lang="en-US" sz="1837" b="1" u="sng" dirty="0">
                <a:solidFill>
                  <a:srgbClr val="222222"/>
                </a:solidFill>
                <a:latin typeface="Arial" panose="020B0604020202020204" pitchFamily="34" charset="0"/>
              </a:rPr>
              <a:t>Failure reasons</a:t>
            </a:r>
          </a:p>
          <a:p>
            <a:pPr algn="l"/>
            <a:endParaRPr lang="en-US" sz="1837" b="1" u="sng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91551" marR="0" lvl="0" indent="-291551" algn="l" defTabSz="93296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32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Subscription Orders (Recharge)</a:t>
            </a:r>
          </a:p>
          <a:p>
            <a:pPr marL="291551" marR="0" lvl="0" indent="-291551" algn="l" defTabSz="93296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32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Alerts</a:t>
            </a:r>
          </a:p>
          <a:p>
            <a:pPr marL="291551" marR="0" lvl="0" indent="-291551" algn="l" defTabSz="93296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32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Field validations (as they are not available on the current site)</a:t>
            </a:r>
          </a:p>
          <a:p>
            <a:pPr marL="291551" marR="0" lvl="0" indent="-291551" algn="l" defTabSz="93296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32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Customer reviews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97B636-C9CD-D36C-4787-D758DF0525EE}"/>
              </a:ext>
            </a:extLst>
          </p:cNvPr>
          <p:cNvSpPr txBox="1"/>
          <p:nvPr/>
        </p:nvSpPr>
        <p:spPr>
          <a:xfrm>
            <a:off x="5049642" y="1625096"/>
            <a:ext cx="2136784" cy="35046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IN" sz="1632" b="1" dirty="0"/>
              <a:t>RTM Summary</a:t>
            </a:r>
            <a:endParaRPr lang="en-IN" sz="1837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E72134-DD07-258E-C2D8-7C312E75834F}"/>
              </a:ext>
            </a:extLst>
          </p:cNvPr>
          <p:cNvSpPr txBox="1"/>
          <p:nvPr/>
        </p:nvSpPr>
        <p:spPr>
          <a:xfrm>
            <a:off x="1341422" y="4003565"/>
            <a:ext cx="2136784" cy="35046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IN" sz="1632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</a:t>
            </a:r>
            <a:r>
              <a:rPr lang="en-IN" sz="1632" b="1" dirty="0"/>
              <a:t> </a:t>
            </a:r>
            <a:r>
              <a:rPr lang="en-IN" sz="1632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Reasons</a:t>
            </a:r>
          </a:p>
        </p:txBody>
      </p:sp>
      <p:sp>
        <p:nvSpPr>
          <p:cNvPr id="11" name="Callout: Down Arrow 4">
            <a:extLst>
              <a:ext uri="{FF2B5EF4-FFF2-40B4-BE49-F238E27FC236}">
                <a16:creationId xmlns:a16="http://schemas.microsoft.com/office/drawing/2014/main" id="{9DC05FD2-7D2E-69AC-E51E-9647778071B8}"/>
              </a:ext>
            </a:extLst>
          </p:cNvPr>
          <p:cNvSpPr/>
          <p:nvPr/>
        </p:nvSpPr>
        <p:spPr>
          <a:xfrm>
            <a:off x="8937884" y="2500108"/>
            <a:ext cx="1166343" cy="827233"/>
          </a:xfrm>
          <a:prstGeom prst="downArrowCallout">
            <a:avLst/>
          </a:prstGeom>
          <a:noFill/>
          <a:ln w="38100" cap="flat">
            <a:solidFill>
              <a:srgbClr val="4F9735"/>
            </a:solidFill>
            <a:prstDash val="solid"/>
            <a:round/>
          </a:ln>
          <a:effectLst/>
          <a:sp3d/>
        </p:spPr>
        <p:txBody>
          <a:bodyPr rot="0" spcFirstLastPara="1" vert="horz" wrap="square" lIns="18659" tIns="18659" rIns="18659" bIns="18659" numCol="1" spcCol="38100" rtlCol="0" anchor="t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632" kern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Total Requirement</a:t>
            </a:r>
            <a:endParaRPr lang="en-US" sz="1632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Callout: Left Arrow 5">
            <a:extLst>
              <a:ext uri="{FF2B5EF4-FFF2-40B4-BE49-F238E27FC236}">
                <a16:creationId xmlns:a16="http://schemas.microsoft.com/office/drawing/2014/main" id="{9BE30006-977D-07EC-C656-DFE0090768D2}"/>
              </a:ext>
            </a:extLst>
          </p:cNvPr>
          <p:cNvSpPr/>
          <p:nvPr/>
        </p:nvSpPr>
        <p:spPr>
          <a:xfrm>
            <a:off x="10281005" y="3215643"/>
            <a:ext cx="800120" cy="550203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4131"/>
            </a:avLst>
          </a:prstGeom>
          <a:noFill/>
          <a:ln w="38100" cap="flat">
            <a:solidFill>
              <a:srgbClr val="4F9735"/>
            </a:solidFill>
            <a:prstDash val="solid"/>
            <a:round/>
          </a:ln>
          <a:effectLst/>
          <a:sp3d/>
        </p:spPr>
        <p:txBody>
          <a:bodyPr rot="0" spcFirstLastPara="1" vert="horz" wrap="square" lIns="18659" tIns="18659" rIns="18659" bIns="18659" numCol="1" spcCol="38100" rtlCol="0" anchor="t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632" kern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% </a:t>
            </a:r>
          </a:p>
          <a:p>
            <a:pPr algn="ctr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632" kern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Failed</a:t>
            </a:r>
            <a:endParaRPr lang="en-US" sz="1632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132C24-DCB0-41A4-D1E3-7BDF7C07B4C6}"/>
              </a:ext>
            </a:extLst>
          </p:cNvPr>
          <p:cNvSpPr txBox="1"/>
          <p:nvPr/>
        </p:nvSpPr>
        <p:spPr>
          <a:xfrm>
            <a:off x="7129850" y="4805751"/>
            <a:ext cx="4522775" cy="10969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  <a:miter lim="800000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932962" fontAlgn="base">
              <a:spcBef>
                <a:spcPct val="0"/>
              </a:spcBef>
              <a:spcAft>
                <a:spcPct val="0"/>
              </a:spcAft>
            </a:pPr>
            <a:r>
              <a:rPr lang="en-US" sz="1632" b="1" u="sng" dirty="0">
                <a:solidFill>
                  <a:srgbClr val="222222"/>
                </a:solidFill>
                <a:latin typeface="Arial" panose="020B0604020202020204" pitchFamily="34" charset="0"/>
              </a:rPr>
              <a:t>To be Tested in UAT</a:t>
            </a:r>
          </a:p>
          <a:p>
            <a:pPr marL="291551" lvl="0" indent="-291551" defTabSz="93296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32" dirty="0">
                <a:solidFill>
                  <a:srgbClr val="222222"/>
                </a:solidFill>
                <a:latin typeface="Arial" panose="020B0604020202020204" pitchFamily="34" charset="0"/>
              </a:rPr>
              <a:t>Data migration</a:t>
            </a:r>
          </a:p>
          <a:p>
            <a:pPr marL="291551" indent="-291551" defTabSz="93296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32" dirty="0">
                <a:solidFill>
                  <a:srgbClr val="222222"/>
                </a:solidFill>
                <a:latin typeface="Arial" panose="020B0604020202020204" pitchFamily="34" charset="0"/>
              </a:rPr>
              <a:t>Licenses</a:t>
            </a:r>
          </a:p>
          <a:p>
            <a:pPr marL="291551" lvl="0" indent="-291551" defTabSz="932962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632" dirty="0">
                <a:solidFill>
                  <a:srgbClr val="222222"/>
                </a:solidFill>
                <a:latin typeface="Arial" panose="020B0604020202020204" pitchFamily="34" charset="0"/>
              </a:rPr>
              <a:t>Product and Sales back-end management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D043B7-9930-02EF-CA84-4AABA590E483}"/>
              </a:ext>
            </a:extLst>
          </p:cNvPr>
          <p:cNvSpPr txBox="1"/>
          <p:nvPr/>
        </p:nvSpPr>
        <p:spPr>
          <a:xfrm>
            <a:off x="8185916" y="4449597"/>
            <a:ext cx="2136784" cy="35046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square">
            <a:spAutoFit/>
          </a:bodyPr>
          <a:lstStyle/>
          <a:p>
            <a:pPr algn="ctr" defTabSz="932962" fontAlgn="base">
              <a:spcBef>
                <a:spcPct val="0"/>
              </a:spcBef>
              <a:spcAft>
                <a:spcPct val="0"/>
              </a:spcAft>
            </a:pPr>
            <a:r>
              <a:rPr lang="en-IN" sz="1632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IN" sz="1632" b="1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IN" sz="1632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Tested</a:t>
            </a:r>
          </a:p>
        </p:txBody>
      </p:sp>
      <p:sp>
        <p:nvSpPr>
          <p:cNvPr id="15" name="Callout: Down Arrow 15">
            <a:extLst>
              <a:ext uri="{FF2B5EF4-FFF2-40B4-BE49-F238E27FC236}">
                <a16:creationId xmlns:a16="http://schemas.microsoft.com/office/drawing/2014/main" id="{4546DD34-6D80-A315-0E16-2AFAE0837E60}"/>
              </a:ext>
            </a:extLst>
          </p:cNvPr>
          <p:cNvSpPr/>
          <p:nvPr/>
        </p:nvSpPr>
        <p:spPr>
          <a:xfrm>
            <a:off x="1537356" y="2023117"/>
            <a:ext cx="932972" cy="717809"/>
          </a:xfrm>
          <a:prstGeom prst="downArrowCallout">
            <a:avLst/>
          </a:prstGeom>
          <a:noFill/>
          <a:ln w="38100" cap="flat">
            <a:solidFill>
              <a:srgbClr val="4F9735"/>
            </a:solidFill>
            <a:prstDash val="solid"/>
            <a:round/>
          </a:ln>
          <a:effectLst/>
          <a:sp3d/>
        </p:spPr>
        <p:txBody>
          <a:bodyPr rot="0" spcFirstLastPara="1" vert="horz" wrap="square" lIns="18659" tIns="18659" rIns="18659" bIns="18659" numCol="1" spcCol="38100" rtlCol="0" anchor="t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defTabSz="932962" fontAlgn="auto" hangingPunct="0">
              <a:spcBef>
                <a:spcPts val="0"/>
              </a:spcBef>
              <a:spcAft>
                <a:spcPts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Click to Open</a:t>
            </a:r>
            <a:endParaRPr lang="en-US" sz="14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02184"/>
              </p:ext>
            </p:extLst>
          </p:nvPr>
        </p:nvGraphicFramePr>
        <p:xfrm>
          <a:off x="1423055" y="2870562"/>
          <a:ext cx="1106114" cy="958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" imgW="914400" imgH="792360" progId="Excel.Sheet.12">
                  <p:embed/>
                </p:oleObj>
              </mc:Choice>
              <mc:Fallback>
                <p:oleObj name="Worksheet" showAsIcon="1" r:id="rId2" imgW="914400" imgH="7923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23055" y="2870562"/>
                        <a:ext cx="1106114" cy="9582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918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A99E-CE2D-F7CF-ECFE-AF09A71E4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400" y="2625725"/>
            <a:ext cx="10933200" cy="1606550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0070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9_f.d6YGbJCbK0.Pg2_A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Zbb0sXNdu8BCibsgsUw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vs3CU0mhZ0iF9VK3Gc_gQ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Zbb0sXNdu8BCibsgsUw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AiJlc1SjikgjnNs387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0gDn1l7TlyrFhv1Bb7CD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goWEzLgA0_64VDvMxGG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CET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heme/theme1.xml><?xml version="1.0" encoding="utf-8"?>
<a:theme xmlns:a="http://schemas.openxmlformats.org/drawingml/2006/main" name="Bausch + Lomb Grid 16:9 - 16520">
  <a:themeElements>
    <a:clrScheme name="BL">
      <a:dk1>
        <a:srgbClr val="010101"/>
      </a:dk1>
      <a:lt1>
        <a:sysClr val="window" lastClr="FFFFFF"/>
      </a:lt1>
      <a:dk2>
        <a:srgbClr val="009AA6"/>
      </a:dk2>
      <a:lt2>
        <a:srgbClr val="F2F2F2"/>
      </a:lt2>
      <a:accent1>
        <a:srgbClr val="004D53"/>
      </a:accent1>
      <a:accent2>
        <a:srgbClr val="00747D"/>
      </a:accent2>
      <a:accent3>
        <a:srgbClr val="FFFF00"/>
      </a:accent3>
      <a:accent4>
        <a:srgbClr val="31F0FF"/>
      </a:accent4>
      <a:accent5>
        <a:srgbClr val="C8C8C8"/>
      </a:accent5>
      <a:accent6>
        <a:srgbClr val="72CE9B"/>
      </a:accent6>
      <a:hlink>
        <a:srgbClr val="52B3D2"/>
      </a:hlink>
      <a:folHlink>
        <a:srgbClr val="5BC6E8"/>
      </a:folHlink>
    </a:clrScheme>
    <a:fontScheme name="Custom 4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9AA6"/>
        </a:solidFill>
        <a:ln w="9525" cap="rnd" cmpd="sng" algn="ctr">
          <a:solidFill>
            <a:srgbClr val="009AA6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 cmpd="sng" algn="ctr">
          <a:solidFill>
            <a:srgbClr val="9A9A9A"/>
          </a:solidFill>
          <a:prstDash val="solid"/>
          <a:round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rgbClr val="01010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26_White">
  <a:themeElements>
    <a:clrScheme name="Scheme1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09AA6"/>
      </a:accent1>
      <a:accent2>
        <a:srgbClr val="52B3D2"/>
      </a:accent2>
      <a:accent3>
        <a:srgbClr val="72CE9B"/>
      </a:accent3>
      <a:accent4>
        <a:srgbClr val="5BC6E8"/>
      </a:accent4>
      <a:accent5>
        <a:srgbClr val="969696"/>
      </a:accent5>
      <a:accent6>
        <a:srgbClr val="BCE3CB"/>
      </a:accent6>
      <a:hlink>
        <a:srgbClr val="0000FF"/>
      </a:hlink>
      <a:folHlink>
        <a:srgbClr val="800080"/>
      </a:folHlink>
    </a:clrScheme>
    <a:fontScheme name="Custo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 cap="flat">
          <a:solidFill>
            <a:srgbClr val="4F9735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18288" tIns="18288" rIns="18288" bIns="18288" numCol="1" spcCol="38100" rtlCol="0" anchor="t">
        <a:spAutoFit/>
      </a:bodyPr>
      <a:lstStyle>
        <a:defPPr marL="0" marR="0" indent="0" algn="l" defTabSz="914400" eaLnBrk="1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>
            <a:ln>
              <a:noFill/>
            </a:ln>
            <a:solidFill>
              <a:srgbClr val="000000"/>
            </a:solidFill>
            <a:effectLst/>
            <a:uLnTx/>
            <a:uFillTx/>
            <a:latin typeface="Calibri"/>
            <a:ea typeface="Calibri"/>
            <a:cs typeface="Calibri"/>
            <a:sym typeface="Calibri"/>
          </a:defRPr>
        </a:defPPr>
      </a:lst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009AA6"/>
        </a:accent1>
        <a:accent2>
          <a:srgbClr val="52B3D2"/>
        </a:accent2>
        <a:accent3>
          <a:srgbClr val="72CE9B"/>
        </a:accent3>
        <a:accent4>
          <a:srgbClr val="5BC6E8"/>
        </a:accent4>
        <a:accent5>
          <a:srgbClr val="969696"/>
        </a:accent5>
        <a:accent6>
          <a:srgbClr val="BCE3CB"/>
        </a:accent6>
        <a:hlink>
          <a:srgbClr val="0000FF"/>
        </a:hlink>
        <a:folHlink>
          <a:srgbClr val="800080"/>
        </a:folHlink>
      </a:clrScheme>
    </a:extraClrScheme>
  </a:extraClrSchemeLst>
  <a:custClrLst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</a:custClrLst>
  <a:extLst>
    <a:ext uri="{05A4C25C-085E-4340-85A3-A5531E510DB2}">
      <thm15:themeFamily xmlns:thm15="http://schemas.microsoft.com/office/thememl/2012/main" name="NJ4817_OFF.potx" id="{9C20179A-A049-4A26-A18A-B3EE73A47446}" vid="{CFA45B3C-62F7-453A-89ED-748A91AFC06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290</Words>
  <Application>Microsoft Office PowerPoint</Application>
  <PresentationFormat>Widescreen</PresentationFormat>
  <Paragraphs>105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Helvetica</vt:lpstr>
      <vt:lpstr>Segoe UI</vt:lpstr>
      <vt:lpstr>Trebuchet MS</vt:lpstr>
      <vt:lpstr>Wingdings</vt:lpstr>
      <vt:lpstr>Bausch + Lomb Grid 16:9 - 16520</vt:lpstr>
      <vt:lpstr>26_White</vt:lpstr>
      <vt:lpstr>think-cell Slide</vt:lpstr>
      <vt:lpstr>Worksheet</vt:lpstr>
      <vt:lpstr>US Consumer eCommerce Shopify Implementation</vt:lpstr>
      <vt:lpstr>SIT 1 Execution Summary</vt:lpstr>
      <vt:lpstr>SIT 2 Execution Summary</vt:lpstr>
      <vt:lpstr>Traceability Matrix at SIT End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Consumer eCommerce Shopify Implementation</dc:title>
  <dc:creator>Ahmad Rizvi</dc:creator>
  <cp:lastModifiedBy>pf3z1jg0@outlook.com</cp:lastModifiedBy>
  <cp:revision>5</cp:revision>
  <dcterms:created xsi:type="dcterms:W3CDTF">2023-03-17T08:04:27Z</dcterms:created>
  <dcterms:modified xsi:type="dcterms:W3CDTF">2023-03-17T12:32:16Z</dcterms:modified>
</cp:coreProperties>
</file>