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C862AFB-F23B-4A9F-B509-85F233150DBE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41544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EBC762D3-8439-40BC-BC49-8F99CF04CD9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46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3CDDDD7-D429-4835-97F0-35ADA53E35D4}" type="slidenum">
              <a:t>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2BD51F9-B4A4-4133-964F-14072A87B1E8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0E67971-26E4-4875-916C-C5284A0B7F1D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A4E8F3-3DF8-482F-80CB-0C283819D9C0}" type="slidenum"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855C0F6-EE35-47AC-AF58-4934550FBB8E}" type="slidenum">
              <a:t>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7AF98F7-BDF3-4D4A-A1AE-C747E4AB35F7}" type="slidenum">
              <a:t>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7AA3098-C64B-469E-BF0A-50E5D2D0645C}" type="slidenum">
              <a:t>8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93FC46-4B1D-4CD4-993F-60E87C998D2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8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A14D6C-6A8C-4A9F-B307-A73AF722908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23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23701E-45F5-4D6D-8AFA-DFFCAC5E18E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74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9F2823-947C-42B7-8853-331B15D355D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83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074004-D229-402B-9E15-1D4D93D5252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79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4E229A-F0E6-47CA-956B-A9C5D140387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09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2A6E18-5807-491E-B0E0-0B18367F362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34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1D9099-AAE8-4E57-80F7-3D9174992DA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53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C760AC-8DBD-43F0-9961-B0AAA1F6252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50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F7A963-B5C9-44B2-B45D-B486224E1C5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63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2F9535-DB4C-4AB1-8D15-D1E9228E403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24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3EF57819-F4AB-4B8A-BD6E-FD265D798A5E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5C72DD-463A-C107-C3D1-FC30413287C9}"/>
              </a:ext>
            </a:extLst>
          </p:cNvPr>
          <p:cNvSpPr txBox="1"/>
          <p:nvPr/>
        </p:nvSpPr>
        <p:spPr>
          <a:xfrm>
            <a:off x="0" y="0"/>
            <a:ext cx="10157012" cy="59077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2E777-60C9-AB5A-6E07-34AF666CF4EB}"/>
              </a:ext>
            </a:extLst>
          </p:cNvPr>
          <p:cNvSpPr txBox="1"/>
          <p:nvPr/>
        </p:nvSpPr>
        <p:spPr>
          <a:xfrm>
            <a:off x="1344706" y="1174376"/>
            <a:ext cx="873591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Web Based Mass Mail Dispatcher</a:t>
            </a: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Project By – Annu Yadav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Web-Development Intern                                                             </a:t>
            </a:r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28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endParaRPr lang="en-IN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710640" y="-399600"/>
            <a:ext cx="15829920" cy="890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-2880" y="-360"/>
            <a:ext cx="1007964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endParaRPr lang="en-IN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710640" y="-399600"/>
            <a:ext cx="15829920" cy="890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-2880" y="-360"/>
            <a:ext cx="1007964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endParaRPr lang="en-IN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710640" y="-399600"/>
            <a:ext cx="15829920" cy="890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-2880" y="-360"/>
            <a:ext cx="1007964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endParaRPr lang="en-IN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710640" y="-399600"/>
            <a:ext cx="15829920" cy="890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-2880" y="-360"/>
            <a:ext cx="1007964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endParaRPr lang="en-IN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710640" y="-399600"/>
            <a:ext cx="15829920" cy="890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-2880" y="-360"/>
            <a:ext cx="1007964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endParaRPr lang="en-IN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710640" y="-399600"/>
            <a:ext cx="15829920" cy="890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-68867" y="226080"/>
            <a:ext cx="1007964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endParaRPr lang="en-IN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710640" y="-399600"/>
            <a:ext cx="15829920" cy="890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-2880" y="-360"/>
            <a:ext cx="1007964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</Words>
  <Application>Microsoft Office PowerPoint</Application>
  <PresentationFormat>Custom</PresentationFormat>
  <Paragraphs>11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Liberation Sans</vt:lpstr>
      <vt:lpstr>Liberation Serif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Annu Yadav</cp:lastModifiedBy>
  <cp:revision>2</cp:revision>
  <dcterms:created xsi:type="dcterms:W3CDTF">2023-02-23T01:19:19Z</dcterms:created>
  <dcterms:modified xsi:type="dcterms:W3CDTF">2023-05-11T15:54:01Z</dcterms:modified>
</cp:coreProperties>
</file>