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>
        <p:scale>
          <a:sx n="70" d="100"/>
          <a:sy n="70" d="100"/>
        </p:scale>
        <p:origin x="2270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3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1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3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4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6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0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4CA0-EF01-4137-9D5A-059498D066F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0B2B-0968-41BB-8ADC-9221C1E34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0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C792E21-D9F5-42B0-A8ED-129B56C946CD}"/>
              </a:ext>
            </a:extLst>
          </p:cNvPr>
          <p:cNvSpPr/>
          <p:nvPr/>
        </p:nvSpPr>
        <p:spPr>
          <a:xfrm>
            <a:off x="2934003" y="384255"/>
            <a:ext cx="1730218" cy="761472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Arduino gets data from DHT11 sensor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AB1BC5A-24B5-4845-AEDA-682EAA535E15}"/>
              </a:ext>
            </a:extLst>
          </p:cNvPr>
          <p:cNvSpPr/>
          <p:nvPr/>
        </p:nvSpPr>
        <p:spPr>
          <a:xfrm>
            <a:off x="1985352" y="4961167"/>
            <a:ext cx="1455915" cy="8382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LED light up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130FE1C-89C8-46B4-86FC-6FC7A5EC985A}"/>
              </a:ext>
            </a:extLst>
          </p:cNvPr>
          <p:cNvSpPr/>
          <p:nvPr/>
        </p:nvSpPr>
        <p:spPr>
          <a:xfrm>
            <a:off x="3071155" y="1564827"/>
            <a:ext cx="1455915" cy="8382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Displays data on LCD display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6B60014-6967-4717-BD75-2CB176346281}"/>
              </a:ext>
            </a:extLst>
          </p:cNvPr>
          <p:cNvSpPr/>
          <p:nvPr/>
        </p:nvSpPr>
        <p:spPr>
          <a:xfrm>
            <a:off x="2892876" y="3246669"/>
            <a:ext cx="1812474" cy="140425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Temperature  too high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38E51DA-53BB-4D4C-9D85-24269E9DF22A}"/>
              </a:ext>
            </a:extLst>
          </p:cNvPr>
          <p:cNvSpPr/>
          <p:nvPr/>
        </p:nvSpPr>
        <p:spPr>
          <a:xfrm>
            <a:off x="4156954" y="4936675"/>
            <a:ext cx="1455915" cy="8382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LED doesn’t light up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44C0675-A8AB-4DDA-9D3F-448D6B9E1747}"/>
              </a:ext>
            </a:extLst>
          </p:cNvPr>
          <p:cNvSpPr/>
          <p:nvPr/>
        </p:nvSpPr>
        <p:spPr>
          <a:xfrm>
            <a:off x="2892876" y="5943607"/>
            <a:ext cx="1812474" cy="140425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Temperature  too low?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5EE714C-5784-4942-9F60-B34AA64AF90D}"/>
              </a:ext>
            </a:extLst>
          </p:cNvPr>
          <p:cNvSpPr/>
          <p:nvPr/>
        </p:nvSpPr>
        <p:spPr>
          <a:xfrm>
            <a:off x="1985352" y="7663548"/>
            <a:ext cx="1455915" cy="8382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Buzzer sound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667C4C5-DB50-4D66-A728-4361656A4F64}"/>
              </a:ext>
            </a:extLst>
          </p:cNvPr>
          <p:cNvSpPr/>
          <p:nvPr/>
        </p:nvSpPr>
        <p:spPr>
          <a:xfrm>
            <a:off x="4156955" y="7663548"/>
            <a:ext cx="1455915" cy="8382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Buzzer doesn’t sound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9204AE-F7C7-4E82-A2A8-4C053794968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799113" y="2403027"/>
            <a:ext cx="0" cy="8436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F8E1AA0-F05B-479A-80A8-FB96869C928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2647971" y="4716262"/>
            <a:ext cx="310244" cy="1795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E336746-1B72-4AFD-828C-CF027088D20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16200000" flipH="1">
            <a:off x="4652255" y="4704018"/>
            <a:ext cx="285752" cy="1795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9108561-D935-4298-A362-31C26AF02A8F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>
            <a:off x="1985351" y="1983927"/>
            <a:ext cx="1085803" cy="3396340"/>
          </a:xfrm>
          <a:prstGeom prst="bentConnector3">
            <a:avLst>
              <a:gd name="adj1" fmla="val -561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8FA148B-FE3E-441C-B1EA-0AFBC3496A59}"/>
              </a:ext>
            </a:extLst>
          </p:cNvPr>
          <p:cNvCxnSpPr>
            <a:cxnSpLocks/>
            <a:stCxn id="8" idx="2"/>
            <a:endCxn id="9" idx="5"/>
          </p:cNvCxnSpPr>
          <p:nvPr/>
        </p:nvCxnSpPr>
        <p:spPr>
          <a:xfrm rot="5400000">
            <a:off x="4133143" y="5893964"/>
            <a:ext cx="870859" cy="6326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BF9757-4976-4105-8F3D-3184F16372D2}"/>
              </a:ext>
            </a:extLst>
          </p:cNvPr>
          <p:cNvSpPr txBox="1"/>
          <p:nvPr/>
        </p:nvSpPr>
        <p:spPr>
          <a:xfrm>
            <a:off x="2351383" y="4655006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637FC8-7EE3-4922-9EDC-5A2A0185130E}"/>
              </a:ext>
            </a:extLst>
          </p:cNvPr>
          <p:cNvSpPr txBox="1"/>
          <p:nvPr/>
        </p:nvSpPr>
        <p:spPr>
          <a:xfrm>
            <a:off x="4884911" y="463394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19F410-38C6-4763-AA6B-3AE59DF1C6E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799112" y="1145727"/>
            <a:ext cx="1" cy="419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87A2BA9-1D46-4AD7-9FAD-A6736F947DA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2645250" y="7415921"/>
            <a:ext cx="315687" cy="1795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44A6AFA-0E2C-490F-8046-7F2507388C2B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16200000" flipH="1">
            <a:off x="4637288" y="7415922"/>
            <a:ext cx="315687" cy="1795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2D5A0E4-2E53-45DD-81ED-669B31427653}"/>
              </a:ext>
            </a:extLst>
          </p:cNvPr>
          <p:cNvSpPr txBox="1"/>
          <p:nvPr/>
        </p:nvSpPr>
        <p:spPr>
          <a:xfrm>
            <a:off x="2351383" y="7347859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9260A4-F943-4F6E-8326-78E5192DCC1F}"/>
              </a:ext>
            </a:extLst>
          </p:cNvPr>
          <p:cNvSpPr txBox="1"/>
          <p:nvPr/>
        </p:nvSpPr>
        <p:spPr>
          <a:xfrm>
            <a:off x="4884911" y="735810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No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5518F77-9D01-4DB8-9244-89DD7C1D10B8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>
            <a:off x="1985351" y="1983928"/>
            <a:ext cx="1085803" cy="6098721"/>
          </a:xfrm>
          <a:prstGeom prst="bentConnector3">
            <a:avLst>
              <a:gd name="adj1" fmla="val -561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679109B-1EB5-4283-92B1-EACF24365236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 flipV="1">
            <a:off x="4527070" y="1983927"/>
            <a:ext cx="1085800" cy="6098721"/>
          </a:xfrm>
          <a:prstGeom prst="bentConnector3">
            <a:avLst>
              <a:gd name="adj1" fmla="val -441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ANTONIA STILL</dc:creator>
  <cp:lastModifiedBy>ANTONIA STILL</cp:lastModifiedBy>
  <cp:revision>4</cp:revision>
  <dcterms:created xsi:type="dcterms:W3CDTF">2019-03-15T15:45:20Z</dcterms:created>
  <dcterms:modified xsi:type="dcterms:W3CDTF">2019-03-15T16:10:46Z</dcterms:modified>
</cp:coreProperties>
</file>