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5" r:id="rId2"/>
    <p:sldId id="257" r:id="rId3"/>
    <p:sldId id="258" r:id="rId4"/>
    <p:sldId id="263" r:id="rId5"/>
    <p:sldId id="260" r:id="rId6"/>
    <p:sldId id="261" r:id="rId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2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6817A97-4C9F-48E1-90FC-926481B7B5D9}" type="datetimeFigureOut">
              <a:rPr lang="en-IN" smtClean="0"/>
              <a:t>17-10-22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A56DBFA5-B8A5-442E-AADD-AD28008FF676}" type="slidenum">
              <a:rPr lang="en-IN" smtClean="0"/>
              <a:t>‹#›</a:t>
            </a:fld>
            <a:endParaRPr lang="en-IN"/>
          </a:p>
        </p:txBody>
      </p:sp>
    </p:spTree>
    <p:extLst>
      <p:ext uri="{BB962C8B-B14F-4D97-AF65-F5344CB8AC3E}">
        <p14:creationId xmlns:p14="http://schemas.microsoft.com/office/powerpoint/2010/main" val="158830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186E6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186E62"/>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186E6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15104" y="1818184"/>
            <a:ext cx="13457790" cy="635000"/>
          </a:xfrm>
          <a:prstGeom prst="rect">
            <a:avLst/>
          </a:prstGeom>
        </p:spPr>
        <p:txBody>
          <a:bodyPr wrap="square" lIns="0" tIns="0" rIns="0" bIns="0">
            <a:spAutoFit/>
          </a:bodyPr>
          <a:lstStyle>
            <a:lvl1pPr>
              <a:defRPr sz="4000" b="1" i="0">
                <a:solidFill>
                  <a:srgbClr val="186E62"/>
                </a:solidFill>
                <a:latin typeface="Arial"/>
                <a:cs typeface="Arial"/>
              </a:defRPr>
            </a:lvl1pPr>
          </a:lstStyle>
          <a:p>
            <a:endParaRPr/>
          </a:p>
        </p:txBody>
      </p:sp>
      <p:sp>
        <p:nvSpPr>
          <p:cNvPr id="3" name="Holder 3"/>
          <p:cNvSpPr>
            <a:spLocks noGrp="1"/>
          </p:cNvSpPr>
          <p:nvPr>
            <p:ph type="body" idx="1"/>
          </p:nvPr>
        </p:nvSpPr>
        <p:spPr>
          <a:xfrm>
            <a:off x="895447" y="3505185"/>
            <a:ext cx="8914130" cy="6183630"/>
          </a:xfrm>
          <a:prstGeom prst="rect">
            <a:avLst/>
          </a:prstGeom>
        </p:spPr>
        <p:txBody>
          <a:bodyPr wrap="square" lIns="0" tIns="0" rIns="0" bIns="0">
            <a:spAutoFit/>
          </a:bodyPr>
          <a:lstStyle>
            <a:lvl1pPr>
              <a:defRPr sz="26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5DE667-C735-625B-00B0-C7A961FFE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08" y="383509"/>
            <a:ext cx="9668433" cy="2561399"/>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8997AA0-647A-96D3-511D-B8F4A4D3BF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9553" y="383509"/>
            <a:ext cx="5419166" cy="256139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71656380-1A10-3FB7-F157-1C74A2D91916}"/>
              </a:ext>
            </a:extLst>
          </p:cNvPr>
          <p:cNvSpPr txBox="1"/>
          <p:nvPr/>
        </p:nvSpPr>
        <p:spPr>
          <a:xfrm>
            <a:off x="1358153" y="3926541"/>
            <a:ext cx="14966577" cy="830997"/>
          </a:xfrm>
          <a:prstGeom prst="rect">
            <a:avLst/>
          </a:prstGeom>
          <a:solidFill>
            <a:schemeClr val="tx1">
              <a:lumMod val="85000"/>
            </a:schemeClr>
          </a:solidFill>
          <a:ln>
            <a:solidFill>
              <a:schemeClr val="accent3">
                <a:lumMod val="20000"/>
                <a:lumOff val="80000"/>
              </a:schemeClr>
            </a:solidFill>
          </a:ln>
        </p:spPr>
        <p:txBody>
          <a:bodyPr wrap="square" rtlCol="0">
            <a:spAutoFit/>
          </a:bodyPr>
          <a:lstStyle/>
          <a:p>
            <a:r>
              <a:rPr lang="en-GB" sz="4800" dirty="0">
                <a:solidFill>
                  <a:schemeClr val="bg1">
                    <a:lumMod val="95000"/>
                    <a:lumOff val="5000"/>
                  </a:schemeClr>
                </a:solidFill>
                <a:latin typeface="Algerian" panose="04020705040A02060702" pitchFamily="82" charset="0"/>
              </a:rPr>
              <a:t>WEB APPLICATION FOR PROBLEM STATEMENT NO.2</a:t>
            </a:r>
            <a:endParaRPr lang="en-IN" sz="4800" dirty="0">
              <a:solidFill>
                <a:schemeClr val="bg1">
                  <a:lumMod val="95000"/>
                  <a:lumOff val="5000"/>
                </a:schemeClr>
              </a:solidFill>
              <a:latin typeface="Algerian" panose="04020705040A02060702" pitchFamily="82" charset="0"/>
            </a:endParaRPr>
          </a:p>
        </p:txBody>
      </p:sp>
      <p:sp>
        <p:nvSpPr>
          <p:cNvPr id="7" name="TextBox 6">
            <a:extLst>
              <a:ext uri="{FF2B5EF4-FFF2-40B4-BE49-F238E27FC236}">
                <a16:creationId xmlns:a16="http://schemas.microsoft.com/office/drawing/2014/main" id="{7AA66176-1484-EC73-2CDE-3CF86EBBABAD}"/>
              </a:ext>
            </a:extLst>
          </p:cNvPr>
          <p:cNvSpPr txBox="1"/>
          <p:nvPr/>
        </p:nvSpPr>
        <p:spPr>
          <a:xfrm>
            <a:off x="1102660" y="5840232"/>
            <a:ext cx="4706471" cy="646331"/>
          </a:xfrm>
          <a:prstGeom prst="rect">
            <a:avLst/>
          </a:prstGeom>
          <a:noFill/>
        </p:spPr>
        <p:txBody>
          <a:bodyPr wrap="square" rtlCol="0">
            <a:spAutoFit/>
          </a:bodyPr>
          <a:lstStyle/>
          <a:p>
            <a:r>
              <a:rPr lang="en-GB" sz="3600" u="sng" dirty="0">
                <a:solidFill>
                  <a:srgbClr val="FFC000"/>
                </a:solidFill>
                <a:latin typeface="Aharoni" panose="02010803020104030203" pitchFamily="2" charset="-79"/>
                <a:cs typeface="Aharoni" panose="02010803020104030203" pitchFamily="2" charset="-79"/>
              </a:rPr>
              <a:t>Team Name</a:t>
            </a:r>
            <a:r>
              <a:rPr lang="en-GB" sz="3000" dirty="0">
                <a:solidFill>
                  <a:srgbClr val="FFC000"/>
                </a:solidFill>
                <a:latin typeface="Aharoni" panose="02010803020104030203" pitchFamily="2" charset="-79"/>
                <a:cs typeface="Aharoni" panose="02010803020104030203" pitchFamily="2" charset="-79"/>
              </a:rPr>
              <a:t>: </a:t>
            </a:r>
            <a:r>
              <a:rPr lang="en-GB" sz="2700" dirty="0" err="1">
                <a:solidFill>
                  <a:srgbClr val="FFC000"/>
                </a:solidFill>
                <a:latin typeface="Aharoni" panose="02010803020104030203" pitchFamily="2" charset="-79"/>
                <a:cs typeface="Aharoni" panose="02010803020104030203" pitchFamily="2" charset="-79"/>
              </a:rPr>
              <a:t>A_Coder</a:t>
            </a:r>
            <a:r>
              <a:rPr lang="en-GB" sz="2700" dirty="0">
                <a:solidFill>
                  <a:srgbClr val="FFC000"/>
                </a:solidFill>
                <a:latin typeface="Aharoni" panose="02010803020104030203" pitchFamily="2" charset="-79"/>
                <a:cs typeface="Aharoni" panose="02010803020104030203" pitchFamily="2" charset="-79"/>
              </a:rPr>
              <a:t> </a:t>
            </a:r>
            <a:endParaRPr lang="en-IN" sz="2700" dirty="0">
              <a:solidFill>
                <a:srgbClr val="FFC000"/>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4D443017-4B18-E270-E66C-C7134A7B2D02}"/>
              </a:ext>
            </a:extLst>
          </p:cNvPr>
          <p:cNvSpPr txBox="1"/>
          <p:nvPr/>
        </p:nvSpPr>
        <p:spPr>
          <a:xfrm>
            <a:off x="1028696" y="8207221"/>
            <a:ext cx="5062823" cy="553998"/>
          </a:xfrm>
          <a:prstGeom prst="rect">
            <a:avLst/>
          </a:prstGeom>
          <a:noFill/>
        </p:spPr>
        <p:txBody>
          <a:bodyPr wrap="square" rtlCol="0">
            <a:spAutoFit/>
          </a:bodyPr>
          <a:lstStyle/>
          <a:p>
            <a:pPr algn="ctr"/>
            <a:r>
              <a:rPr lang="en-GB" sz="2100" u="sng" dirty="0">
                <a:solidFill>
                  <a:srgbClr val="FFC000"/>
                </a:solidFill>
                <a:latin typeface="Aharoni" panose="02010803020104030203" pitchFamily="2" charset="-79"/>
                <a:cs typeface="Aharoni" panose="02010803020104030203" pitchFamily="2" charset="-79"/>
              </a:rPr>
              <a:t>College Code(AISHE) </a:t>
            </a:r>
            <a:r>
              <a:rPr lang="en-GB" sz="2100" dirty="0">
                <a:solidFill>
                  <a:srgbClr val="FFC000"/>
                </a:solidFill>
                <a:latin typeface="Aharoni" panose="02010803020104030203" pitchFamily="2" charset="-79"/>
                <a:cs typeface="Aharoni" panose="02010803020104030203" pitchFamily="2" charset="-79"/>
              </a:rPr>
              <a:t>: </a:t>
            </a:r>
            <a:r>
              <a:rPr lang="en-GB" sz="3000" dirty="0">
                <a:solidFill>
                  <a:srgbClr val="FF0000"/>
                </a:solidFill>
                <a:latin typeface="Aharoni" panose="02010803020104030203" pitchFamily="2" charset="-79"/>
                <a:cs typeface="Aharoni" panose="02010803020104030203" pitchFamily="2" charset="-79"/>
              </a:rPr>
              <a:t>1-3516001845</a:t>
            </a:r>
            <a:r>
              <a:rPr lang="en-GB" sz="2700" dirty="0">
                <a:solidFill>
                  <a:schemeClr val="accent6">
                    <a:lumMod val="50000"/>
                  </a:schemeClr>
                </a:solidFill>
                <a:latin typeface="Aharoni" panose="02010803020104030203" pitchFamily="2" charset="-79"/>
                <a:cs typeface="Aharoni" panose="02010803020104030203" pitchFamily="2" charset="-79"/>
              </a:rPr>
              <a:t> </a:t>
            </a:r>
            <a:endParaRPr lang="en-IN" sz="2700" dirty="0">
              <a:solidFill>
                <a:schemeClr val="accent6">
                  <a:lumMod val="50000"/>
                </a:schemeClr>
              </a:solidFill>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0331FEF7-88A9-8ACC-A55C-56A80E6A7CB1}"/>
              </a:ext>
            </a:extLst>
          </p:cNvPr>
          <p:cNvSpPr txBox="1"/>
          <p:nvPr/>
        </p:nvSpPr>
        <p:spPr>
          <a:xfrm>
            <a:off x="1102660" y="6611051"/>
            <a:ext cx="5284694" cy="1292662"/>
          </a:xfrm>
          <a:prstGeom prst="rect">
            <a:avLst/>
          </a:prstGeom>
          <a:noFill/>
        </p:spPr>
        <p:txBody>
          <a:bodyPr wrap="square" rtlCol="0">
            <a:spAutoFit/>
          </a:bodyPr>
          <a:lstStyle/>
          <a:p>
            <a:pPr>
              <a:lnSpc>
                <a:spcPct val="150000"/>
              </a:lnSpc>
            </a:pPr>
            <a:r>
              <a:rPr lang="en-GB" sz="3000" u="sng" dirty="0">
                <a:solidFill>
                  <a:srgbClr val="FFC000"/>
                </a:solidFill>
                <a:latin typeface="Aharoni" panose="02010803020104030203" pitchFamily="2" charset="-79"/>
                <a:cs typeface="Aharoni" panose="02010803020104030203" pitchFamily="2" charset="-79"/>
              </a:rPr>
              <a:t>Institute Name </a:t>
            </a:r>
            <a:r>
              <a:rPr lang="en-GB" sz="2400" dirty="0">
                <a:solidFill>
                  <a:srgbClr val="FFC000"/>
                </a:solidFill>
                <a:latin typeface="Aharoni" panose="02010803020104030203" pitchFamily="2" charset="-79"/>
                <a:cs typeface="Aharoni" panose="02010803020104030203" pitchFamily="2" charset="-79"/>
              </a:rPr>
              <a:t>: Bundelkhand University(IET),Jhansi</a:t>
            </a:r>
            <a:endParaRPr lang="en-IN" sz="2400" dirty="0">
              <a:solidFill>
                <a:srgbClr val="FFC000"/>
              </a:solidFill>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A662A021-41FB-D61D-5951-428753AEBC82}"/>
              </a:ext>
            </a:extLst>
          </p:cNvPr>
          <p:cNvSpPr txBox="1"/>
          <p:nvPr/>
        </p:nvSpPr>
        <p:spPr>
          <a:xfrm>
            <a:off x="9114971" y="5840232"/>
            <a:ext cx="7745508" cy="3785652"/>
          </a:xfrm>
          <a:prstGeom prst="rect">
            <a:avLst/>
          </a:prstGeom>
          <a:noFill/>
        </p:spPr>
        <p:txBody>
          <a:bodyPr wrap="square" rtlCol="0">
            <a:spAutoFit/>
          </a:bodyPr>
          <a:lstStyle/>
          <a:p>
            <a:r>
              <a:rPr lang="en-GB" sz="3600" b="1" dirty="0">
                <a:solidFill>
                  <a:schemeClr val="tx2">
                    <a:lumMod val="40000"/>
                    <a:lumOff val="60000"/>
                  </a:schemeClr>
                </a:solidFill>
                <a:latin typeface="Aharoni" panose="02010803020104030203" pitchFamily="2" charset="-79"/>
                <a:cs typeface="Aharoni" panose="02010803020104030203" pitchFamily="2" charset="-79"/>
              </a:rPr>
              <a:t>Problem Statement </a:t>
            </a:r>
            <a:r>
              <a:rPr lang="en-GB" sz="4800" dirty="0">
                <a:solidFill>
                  <a:schemeClr val="tx1">
                    <a:lumMod val="95000"/>
                    <a:lumOff val="5000"/>
                  </a:schemeClr>
                </a:solidFill>
                <a:latin typeface="Aharoni" panose="02010803020104030203" pitchFamily="2" charset="-79"/>
                <a:cs typeface="Aharoni" panose="02010803020104030203" pitchFamily="2" charset="-79"/>
              </a:rPr>
              <a:t>:</a:t>
            </a:r>
            <a:r>
              <a:rPr lang="en-GB" sz="2400" dirty="0">
                <a:solidFill>
                  <a:schemeClr val="tx1">
                    <a:lumMod val="95000"/>
                    <a:lumOff val="5000"/>
                  </a:schemeClr>
                </a:solidFill>
                <a:latin typeface="Aharoni" panose="02010803020104030203" pitchFamily="2" charset="-79"/>
                <a:cs typeface="Aharoni" panose="02010803020104030203" pitchFamily="2" charset="-79"/>
              </a:rPr>
              <a:t> </a:t>
            </a:r>
            <a:r>
              <a:rPr lang="en-GB" sz="2400" b="1" dirty="0">
                <a:solidFill>
                  <a:schemeClr val="bg1"/>
                </a:solidFill>
                <a:latin typeface="Arial" panose="020B0604020202020204" pitchFamily="34" charset="0"/>
                <a:cs typeface="Arial" panose="020B0604020202020204" pitchFamily="34" charset="0"/>
              </a:rPr>
              <a:t>Develop a software (mobile/web app) which offers numerous things along with specs, prices, warranties, and compares them to choose the best alternative, such as one available for various insurance policies, etc. This may prevent the need to invite tenders, and so on. This may also result in greater openness and parity in the prices of products purchased by various college organisations. </a:t>
            </a:r>
            <a:endParaRPr lang="en-IN" sz="2400" b="1"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1674196-7290-6914-09D9-00FC1BA0CD40}"/>
              </a:ext>
            </a:extLst>
          </p:cNvPr>
          <p:cNvSpPr txBox="1"/>
          <p:nvPr/>
        </p:nvSpPr>
        <p:spPr>
          <a:xfrm>
            <a:off x="124656" y="9798177"/>
            <a:ext cx="5432612" cy="553998"/>
          </a:xfrm>
          <a:prstGeom prst="rect">
            <a:avLst/>
          </a:prstGeom>
          <a:noFill/>
        </p:spPr>
        <p:txBody>
          <a:bodyPr wrap="square" rtlCol="0">
            <a:spAutoFit/>
          </a:bodyPr>
          <a:lstStyle/>
          <a:p>
            <a:r>
              <a:rPr lang="en-GB" sz="2400" dirty="0">
                <a:solidFill>
                  <a:schemeClr val="bg1"/>
                </a:solidFill>
                <a:latin typeface="Aharoni" panose="02010803020104030203" pitchFamily="2" charset="-79"/>
                <a:cs typeface="Aharoni" panose="02010803020104030203" pitchFamily="2" charset="-79"/>
              </a:rPr>
              <a:t>Team Leader Name</a:t>
            </a:r>
            <a:r>
              <a:rPr lang="en-GB" sz="3000" dirty="0">
                <a:solidFill>
                  <a:schemeClr val="bg1"/>
                </a:solidFill>
                <a:latin typeface="Aharoni" panose="02010803020104030203" pitchFamily="2" charset="-79"/>
                <a:cs typeface="Aharoni" panose="02010803020104030203" pitchFamily="2" charset="-79"/>
              </a:rPr>
              <a:t>: </a:t>
            </a:r>
            <a:r>
              <a:rPr lang="en-GB" sz="2400" dirty="0">
                <a:solidFill>
                  <a:schemeClr val="bg1"/>
                </a:solidFill>
                <a:latin typeface="Aharoni" panose="02010803020104030203" pitchFamily="2" charset="-79"/>
                <a:cs typeface="Aharoni" panose="02010803020104030203" pitchFamily="2" charset="-79"/>
              </a:rPr>
              <a:t>Adarsh Mishra </a:t>
            </a:r>
            <a:endParaRPr lang="en-IN" sz="24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4835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E4494"/>
          </a:solidFill>
        </p:spPr>
        <p:txBody>
          <a:bodyPr wrap="square" lIns="0" tIns="0" rIns="0" bIns="0" rtlCol="0"/>
          <a:lstStyle/>
          <a:p>
            <a:endParaRPr/>
          </a:p>
        </p:txBody>
      </p:sp>
      <p:grpSp>
        <p:nvGrpSpPr>
          <p:cNvPr id="3" name="object 3"/>
          <p:cNvGrpSpPr/>
          <p:nvPr/>
        </p:nvGrpSpPr>
        <p:grpSpPr>
          <a:xfrm>
            <a:off x="1028700" y="1028729"/>
            <a:ext cx="16234410" cy="8229600"/>
            <a:chOff x="1028700" y="1028729"/>
            <a:chExt cx="16234410" cy="8229600"/>
          </a:xfrm>
        </p:grpSpPr>
        <p:sp>
          <p:nvSpPr>
            <p:cNvPr id="4" name="object 4"/>
            <p:cNvSpPr/>
            <p:nvPr/>
          </p:nvSpPr>
          <p:spPr>
            <a:xfrm>
              <a:off x="11995784" y="1028746"/>
              <a:ext cx="5267325" cy="8229600"/>
            </a:xfrm>
            <a:custGeom>
              <a:avLst/>
              <a:gdLst/>
              <a:ahLst/>
              <a:cxnLst/>
              <a:rect l="l" t="t" r="r" b="b"/>
              <a:pathLst>
                <a:path w="5267325" h="8229600">
                  <a:moveTo>
                    <a:pt x="4731767" y="8229508"/>
                  </a:moveTo>
                  <a:lnTo>
                    <a:pt x="535557" y="8229508"/>
                  </a:lnTo>
                  <a:lnTo>
                    <a:pt x="486911" y="8227315"/>
                  </a:lnTo>
                  <a:lnTo>
                    <a:pt x="439468" y="8220863"/>
                  </a:lnTo>
                  <a:lnTo>
                    <a:pt x="393419" y="8210344"/>
                  </a:lnTo>
                  <a:lnTo>
                    <a:pt x="348956" y="8195949"/>
                  </a:lnTo>
                  <a:lnTo>
                    <a:pt x="306270" y="8177867"/>
                  </a:lnTo>
                  <a:lnTo>
                    <a:pt x="265552" y="8156292"/>
                  </a:lnTo>
                  <a:lnTo>
                    <a:pt x="226992" y="8131413"/>
                  </a:lnTo>
                  <a:lnTo>
                    <a:pt x="190783" y="8103421"/>
                  </a:lnTo>
                  <a:lnTo>
                    <a:pt x="157114" y="8072508"/>
                  </a:lnTo>
                  <a:lnTo>
                    <a:pt x="126179" y="8038865"/>
                  </a:lnTo>
                  <a:lnTo>
                    <a:pt x="98167" y="8002682"/>
                  </a:lnTo>
                  <a:lnTo>
                    <a:pt x="73269" y="7964151"/>
                  </a:lnTo>
                  <a:lnTo>
                    <a:pt x="51678" y="7923462"/>
                  </a:lnTo>
                  <a:lnTo>
                    <a:pt x="33583" y="7880807"/>
                  </a:lnTo>
                  <a:lnTo>
                    <a:pt x="19177" y="7836377"/>
                  </a:lnTo>
                  <a:lnTo>
                    <a:pt x="8650" y="7790362"/>
                  </a:lnTo>
                  <a:lnTo>
                    <a:pt x="2194" y="7742954"/>
                  </a:lnTo>
                  <a:lnTo>
                    <a:pt x="0" y="7694344"/>
                  </a:lnTo>
                  <a:lnTo>
                    <a:pt x="0" y="535163"/>
                  </a:lnTo>
                  <a:lnTo>
                    <a:pt x="2194" y="486553"/>
                  </a:lnTo>
                  <a:lnTo>
                    <a:pt x="8650" y="439145"/>
                  </a:lnTo>
                  <a:lnTo>
                    <a:pt x="19177" y="393130"/>
                  </a:lnTo>
                  <a:lnTo>
                    <a:pt x="33583" y="348700"/>
                  </a:lnTo>
                  <a:lnTo>
                    <a:pt x="51678" y="306045"/>
                  </a:lnTo>
                  <a:lnTo>
                    <a:pt x="73269" y="265357"/>
                  </a:lnTo>
                  <a:lnTo>
                    <a:pt x="98167" y="226825"/>
                  </a:lnTo>
                  <a:lnTo>
                    <a:pt x="126179" y="190643"/>
                  </a:lnTo>
                  <a:lnTo>
                    <a:pt x="157114" y="156999"/>
                  </a:lnTo>
                  <a:lnTo>
                    <a:pt x="190783" y="126086"/>
                  </a:lnTo>
                  <a:lnTo>
                    <a:pt x="226992" y="98095"/>
                  </a:lnTo>
                  <a:lnTo>
                    <a:pt x="265552" y="73215"/>
                  </a:lnTo>
                  <a:lnTo>
                    <a:pt x="306270" y="51640"/>
                  </a:lnTo>
                  <a:lnTo>
                    <a:pt x="348956" y="33559"/>
                  </a:lnTo>
                  <a:lnTo>
                    <a:pt x="393419" y="19163"/>
                  </a:lnTo>
                  <a:lnTo>
                    <a:pt x="439468" y="8644"/>
                  </a:lnTo>
                  <a:lnTo>
                    <a:pt x="486911" y="2192"/>
                  </a:lnTo>
                  <a:lnTo>
                    <a:pt x="535557" y="0"/>
                  </a:lnTo>
                  <a:lnTo>
                    <a:pt x="4731767" y="0"/>
                  </a:lnTo>
                  <a:lnTo>
                    <a:pt x="4780413" y="2192"/>
                  </a:lnTo>
                  <a:lnTo>
                    <a:pt x="4827856" y="8644"/>
                  </a:lnTo>
                  <a:lnTo>
                    <a:pt x="4873904" y="19163"/>
                  </a:lnTo>
                  <a:lnTo>
                    <a:pt x="4918367" y="33559"/>
                  </a:lnTo>
                  <a:lnTo>
                    <a:pt x="4961053" y="51640"/>
                  </a:lnTo>
                  <a:lnTo>
                    <a:pt x="5001772" y="73215"/>
                  </a:lnTo>
                  <a:lnTo>
                    <a:pt x="5040331" y="98095"/>
                  </a:lnTo>
                  <a:lnTo>
                    <a:pt x="5076541" y="126086"/>
                  </a:lnTo>
                  <a:lnTo>
                    <a:pt x="5110209" y="156999"/>
                  </a:lnTo>
                  <a:lnTo>
                    <a:pt x="5141145" y="190643"/>
                  </a:lnTo>
                  <a:lnTo>
                    <a:pt x="5169157" y="226825"/>
                  </a:lnTo>
                  <a:lnTo>
                    <a:pt x="5194054" y="265357"/>
                  </a:lnTo>
                  <a:lnTo>
                    <a:pt x="5215646" y="306045"/>
                  </a:lnTo>
                  <a:lnTo>
                    <a:pt x="5233740" y="348700"/>
                  </a:lnTo>
                  <a:lnTo>
                    <a:pt x="5248146" y="393130"/>
                  </a:lnTo>
                  <a:lnTo>
                    <a:pt x="5258673" y="439145"/>
                  </a:lnTo>
                  <a:lnTo>
                    <a:pt x="5265129" y="486553"/>
                  </a:lnTo>
                  <a:lnTo>
                    <a:pt x="5267324" y="535163"/>
                  </a:lnTo>
                  <a:lnTo>
                    <a:pt x="5267324" y="7694344"/>
                  </a:lnTo>
                  <a:lnTo>
                    <a:pt x="5265129" y="7742954"/>
                  </a:lnTo>
                  <a:lnTo>
                    <a:pt x="5258673" y="7790362"/>
                  </a:lnTo>
                  <a:lnTo>
                    <a:pt x="5248146" y="7836377"/>
                  </a:lnTo>
                  <a:lnTo>
                    <a:pt x="5233740" y="7880807"/>
                  </a:lnTo>
                  <a:lnTo>
                    <a:pt x="5215646" y="7923462"/>
                  </a:lnTo>
                  <a:lnTo>
                    <a:pt x="5194054" y="7964151"/>
                  </a:lnTo>
                  <a:lnTo>
                    <a:pt x="5169157" y="8002682"/>
                  </a:lnTo>
                  <a:lnTo>
                    <a:pt x="5141145" y="8038865"/>
                  </a:lnTo>
                  <a:lnTo>
                    <a:pt x="5110209" y="8072508"/>
                  </a:lnTo>
                  <a:lnTo>
                    <a:pt x="5076541" y="8103421"/>
                  </a:lnTo>
                  <a:lnTo>
                    <a:pt x="5040331" y="8131413"/>
                  </a:lnTo>
                  <a:lnTo>
                    <a:pt x="5001772" y="8156292"/>
                  </a:lnTo>
                  <a:lnTo>
                    <a:pt x="4961053" y="8177867"/>
                  </a:lnTo>
                  <a:lnTo>
                    <a:pt x="4918367" y="8195949"/>
                  </a:lnTo>
                  <a:lnTo>
                    <a:pt x="4873904" y="8210344"/>
                  </a:lnTo>
                  <a:lnTo>
                    <a:pt x="4827856" y="8220863"/>
                  </a:lnTo>
                  <a:lnTo>
                    <a:pt x="4780413" y="8227315"/>
                  </a:lnTo>
                  <a:lnTo>
                    <a:pt x="4731767" y="8229508"/>
                  </a:lnTo>
                  <a:close/>
                </a:path>
              </a:pathLst>
            </a:custGeom>
            <a:solidFill>
              <a:srgbClr val="186E62"/>
            </a:solidFill>
          </p:spPr>
          <p:txBody>
            <a:bodyPr wrap="square" lIns="0" tIns="0" rIns="0" bIns="0" rtlCol="0"/>
            <a:lstStyle/>
            <a:p>
              <a:endParaRPr/>
            </a:p>
          </p:txBody>
        </p:sp>
        <p:sp>
          <p:nvSpPr>
            <p:cNvPr id="5" name="object 5"/>
            <p:cNvSpPr/>
            <p:nvPr/>
          </p:nvSpPr>
          <p:spPr>
            <a:xfrm>
              <a:off x="1028700" y="1028729"/>
              <a:ext cx="13744575" cy="8229600"/>
            </a:xfrm>
            <a:custGeom>
              <a:avLst/>
              <a:gdLst/>
              <a:ahLst/>
              <a:cxnLst/>
              <a:rect l="l" t="t" r="r" b="b"/>
              <a:pathLst>
                <a:path w="13744575" h="8229600">
                  <a:moveTo>
                    <a:pt x="13376928" y="8229543"/>
                  </a:moveTo>
                  <a:lnTo>
                    <a:pt x="367646" y="8229543"/>
                  </a:lnTo>
                  <a:lnTo>
                    <a:pt x="321620" y="8226671"/>
                  </a:lnTo>
                  <a:lnTo>
                    <a:pt x="277275" y="8218290"/>
                  </a:lnTo>
                  <a:lnTo>
                    <a:pt x="234959" y="8204746"/>
                  </a:lnTo>
                  <a:lnTo>
                    <a:pt x="195019" y="8186388"/>
                  </a:lnTo>
                  <a:lnTo>
                    <a:pt x="157805" y="8163564"/>
                  </a:lnTo>
                  <a:lnTo>
                    <a:pt x="123664" y="8136623"/>
                  </a:lnTo>
                  <a:lnTo>
                    <a:pt x="92945" y="8105913"/>
                  </a:lnTo>
                  <a:lnTo>
                    <a:pt x="65996" y="8071782"/>
                  </a:lnTo>
                  <a:lnTo>
                    <a:pt x="43166" y="8034578"/>
                  </a:lnTo>
                  <a:lnTo>
                    <a:pt x="24803" y="7994649"/>
                  </a:lnTo>
                  <a:lnTo>
                    <a:pt x="11256" y="7952345"/>
                  </a:lnTo>
                  <a:lnTo>
                    <a:pt x="2872" y="7908012"/>
                  </a:lnTo>
                  <a:lnTo>
                    <a:pt x="0" y="7862000"/>
                  </a:lnTo>
                  <a:lnTo>
                    <a:pt x="0" y="367542"/>
                  </a:lnTo>
                  <a:lnTo>
                    <a:pt x="2872" y="321530"/>
                  </a:lnTo>
                  <a:lnTo>
                    <a:pt x="11256" y="277197"/>
                  </a:lnTo>
                  <a:lnTo>
                    <a:pt x="24803" y="234892"/>
                  </a:lnTo>
                  <a:lnTo>
                    <a:pt x="43166" y="194964"/>
                  </a:lnTo>
                  <a:lnTo>
                    <a:pt x="65996" y="157760"/>
                  </a:lnTo>
                  <a:lnTo>
                    <a:pt x="92945" y="123629"/>
                  </a:lnTo>
                  <a:lnTo>
                    <a:pt x="123664" y="92919"/>
                  </a:lnTo>
                  <a:lnTo>
                    <a:pt x="157805" y="65978"/>
                  </a:lnTo>
                  <a:lnTo>
                    <a:pt x="195019" y="43154"/>
                  </a:lnTo>
                  <a:lnTo>
                    <a:pt x="234959" y="24796"/>
                  </a:lnTo>
                  <a:lnTo>
                    <a:pt x="277275" y="11253"/>
                  </a:lnTo>
                  <a:lnTo>
                    <a:pt x="321620" y="2871"/>
                  </a:lnTo>
                  <a:lnTo>
                    <a:pt x="367646" y="0"/>
                  </a:lnTo>
                  <a:lnTo>
                    <a:pt x="13376928" y="0"/>
                  </a:lnTo>
                  <a:lnTo>
                    <a:pt x="13422953" y="2871"/>
                  </a:lnTo>
                  <a:lnTo>
                    <a:pt x="13467298" y="11253"/>
                  </a:lnTo>
                  <a:lnTo>
                    <a:pt x="13509615" y="24796"/>
                  </a:lnTo>
                  <a:lnTo>
                    <a:pt x="13549554" y="43154"/>
                  </a:lnTo>
                  <a:lnTo>
                    <a:pt x="13586769" y="65978"/>
                  </a:lnTo>
                  <a:lnTo>
                    <a:pt x="13620910" y="92919"/>
                  </a:lnTo>
                  <a:lnTo>
                    <a:pt x="13651628" y="123629"/>
                  </a:lnTo>
                  <a:lnTo>
                    <a:pt x="13678577" y="157760"/>
                  </a:lnTo>
                  <a:lnTo>
                    <a:pt x="13701407" y="194964"/>
                  </a:lnTo>
                  <a:lnTo>
                    <a:pt x="13719770" y="234892"/>
                  </a:lnTo>
                  <a:lnTo>
                    <a:pt x="13733318" y="277197"/>
                  </a:lnTo>
                  <a:lnTo>
                    <a:pt x="13741702" y="321530"/>
                  </a:lnTo>
                  <a:lnTo>
                    <a:pt x="13744574" y="367542"/>
                  </a:lnTo>
                  <a:lnTo>
                    <a:pt x="13744574" y="7862000"/>
                  </a:lnTo>
                  <a:lnTo>
                    <a:pt x="13741702" y="7908012"/>
                  </a:lnTo>
                  <a:lnTo>
                    <a:pt x="13733318" y="7952345"/>
                  </a:lnTo>
                  <a:lnTo>
                    <a:pt x="13719770" y="7994649"/>
                  </a:lnTo>
                  <a:lnTo>
                    <a:pt x="13701407" y="8034578"/>
                  </a:lnTo>
                  <a:lnTo>
                    <a:pt x="13678577" y="8071782"/>
                  </a:lnTo>
                  <a:lnTo>
                    <a:pt x="13651628" y="8105913"/>
                  </a:lnTo>
                  <a:lnTo>
                    <a:pt x="13620910" y="8136623"/>
                  </a:lnTo>
                  <a:lnTo>
                    <a:pt x="13586769" y="8163564"/>
                  </a:lnTo>
                  <a:lnTo>
                    <a:pt x="13549554" y="8186388"/>
                  </a:lnTo>
                  <a:lnTo>
                    <a:pt x="13509615" y="8204746"/>
                  </a:lnTo>
                  <a:lnTo>
                    <a:pt x="13467298" y="8218290"/>
                  </a:lnTo>
                  <a:lnTo>
                    <a:pt x="13422953" y="8226671"/>
                  </a:lnTo>
                  <a:lnTo>
                    <a:pt x="13376928" y="8229543"/>
                  </a:lnTo>
                  <a:close/>
                </a:path>
              </a:pathLst>
            </a:custGeom>
            <a:solidFill>
              <a:srgbClr val="FFFFFF"/>
            </a:solidFill>
          </p:spPr>
          <p:txBody>
            <a:bodyPr wrap="square" lIns="0" tIns="0" rIns="0" bIns="0" rtlCol="0"/>
            <a:lstStyle/>
            <a:p>
              <a:endParaRPr/>
            </a:p>
          </p:txBody>
        </p:sp>
        <p:sp>
          <p:nvSpPr>
            <p:cNvPr id="6" name="object 6"/>
            <p:cNvSpPr/>
            <p:nvPr/>
          </p:nvSpPr>
          <p:spPr>
            <a:xfrm>
              <a:off x="15413713" y="7445587"/>
              <a:ext cx="1200150" cy="1200150"/>
            </a:xfrm>
            <a:custGeom>
              <a:avLst/>
              <a:gdLst/>
              <a:ahLst/>
              <a:cxnLst/>
              <a:rect l="l" t="t" r="r" b="b"/>
              <a:pathLst>
                <a:path w="1200150" h="1200150">
                  <a:moveTo>
                    <a:pt x="1200133" y="1200149"/>
                  </a:moveTo>
                  <a:lnTo>
                    <a:pt x="600067" y="1200149"/>
                  </a:lnTo>
                  <a:lnTo>
                    <a:pt x="553171" y="1198344"/>
                  </a:lnTo>
                  <a:lnTo>
                    <a:pt x="507262" y="1193016"/>
                  </a:lnTo>
                  <a:lnTo>
                    <a:pt x="462473" y="1184300"/>
                  </a:lnTo>
                  <a:lnTo>
                    <a:pt x="418939" y="1172329"/>
                  </a:lnTo>
                  <a:lnTo>
                    <a:pt x="376793" y="1157235"/>
                  </a:lnTo>
                  <a:lnTo>
                    <a:pt x="336167" y="1139154"/>
                  </a:lnTo>
                  <a:lnTo>
                    <a:pt x="297196" y="1118218"/>
                  </a:lnTo>
                  <a:lnTo>
                    <a:pt x="260013" y="1094560"/>
                  </a:lnTo>
                  <a:lnTo>
                    <a:pt x="224750" y="1068314"/>
                  </a:lnTo>
                  <a:lnTo>
                    <a:pt x="191543" y="1039613"/>
                  </a:lnTo>
                  <a:lnTo>
                    <a:pt x="160523" y="1008592"/>
                  </a:lnTo>
                  <a:lnTo>
                    <a:pt x="131824" y="975382"/>
                  </a:lnTo>
                  <a:lnTo>
                    <a:pt x="105580" y="940118"/>
                  </a:lnTo>
                  <a:lnTo>
                    <a:pt x="81924" y="902934"/>
                  </a:lnTo>
                  <a:lnTo>
                    <a:pt x="60989" y="863962"/>
                  </a:lnTo>
                  <a:lnTo>
                    <a:pt x="42909" y="823336"/>
                  </a:lnTo>
                  <a:lnTo>
                    <a:pt x="27817" y="781189"/>
                  </a:lnTo>
                  <a:lnTo>
                    <a:pt x="15847" y="737656"/>
                  </a:lnTo>
                  <a:lnTo>
                    <a:pt x="7132" y="692868"/>
                  </a:lnTo>
                  <a:lnTo>
                    <a:pt x="1805" y="646960"/>
                  </a:lnTo>
                  <a:lnTo>
                    <a:pt x="0" y="600066"/>
                  </a:lnTo>
                  <a:lnTo>
                    <a:pt x="1805" y="553172"/>
                  </a:lnTo>
                  <a:lnTo>
                    <a:pt x="7132" y="507264"/>
                  </a:lnTo>
                  <a:lnTo>
                    <a:pt x="15847" y="462477"/>
                  </a:lnTo>
                  <a:lnTo>
                    <a:pt x="27817" y="418944"/>
                  </a:lnTo>
                  <a:lnTo>
                    <a:pt x="42909" y="376798"/>
                  </a:lnTo>
                  <a:lnTo>
                    <a:pt x="60989" y="336173"/>
                  </a:lnTo>
                  <a:lnTo>
                    <a:pt x="81923" y="297202"/>
                  </a:lnTo>
                  <a:lnTo>
                    <a:pt x="105579" y="260019"/>
                  </a:lnTo>
                  <a:lnTo>
                    <a:pt x="131824" y="224756"/>
                  </a:lnTo>
                  <a:lnTo>
                    <a:pt x="160522" y="191548"/>
                  </a:lnTo>
                  <a:lnTo>
                    <a:pt x="191542" y="160528"/>
                  </a:lnTo>
                  <a:lnTo>
                    <a:pt x="224750" y="131828"/>
                  </a:lnTo>
                  <a:lnTo>
                    <a:pt x="260012" y="105584"/>
                  </a:lnTo>
                  <a:lnTo>
                    <a:pt x="297196" y="81927"/>
                  </a:lnTo>
                  <a:lnTo>
                    <a:pt x="336167" y="60992"/>
                  </a:lnTo>
                  <a:lnTo>
                    <a:pt x="376792" y="42911"/>
                  </a:lnTo>
                  <a:lnTo>
                    <a:pt x="418939" y="27819"/>
                  </a:lnTo>
                  <a:lnTo>
                    <a:pt x="462473" y="15848"/>
                  </a:lnTo>
                  <a:lnTo>
                    <a:pt x="507261" y="7132"/>
                  </a:lnTo>
                  <a:lnTo>
                    <a:pt x="553170" y="1805"/>
                  </a:lnTo>
                  <a:lnTo>
                    <a:pt x="600067" y="0"/>
                  </a:lnTo>
                  <a:lnTo>
                    <a:pt x="646958" y="1805"/>
                  </a:lnTo>
                  <a:lnTo>
                    <a:pt x="692863" y="7132"/>
                  </a:lnTo>
                  <a:lnTo>
                    <a:pt x="737647" y="15848"/>
                  </a:lnTo>
                  <a:lnTo>
                    <a:pt x="781179" y="27819"/>
                  </a:lnTo>
                  <a:lnTo>
                    <a:pt x="823324" y="42911"/>
                  </a:lnTo>
                  <a:lnTo>
                    <a:pt x="863948" y="60992"/>
                  </a:lnTo>
                  <a:lnTo>
                    <a:pt x="902919" y="81927"/>
                  </a:lnTo>
                  <a:lnTo>
                    <a:pt x="940102" y="105584"/>
                  </a:lnTo>
                  <a:lnTo>
                    <a:pt x="975365" y="131828"/>
                  </a:lnTo>
                  <a:lnTo>
                    <a:pt x="1008574" y="160528"/>
                  </a:lnTo>
                  <a:lnTo>
                    <a:pt x="1039596" y="191548"/>
                  </a:lnTo>
                  <a:lnTo>
                    <a:pt x="1068296" y="224756"/>
                  </a:lnTo>
                  <a:lnTo>
                    <a:pt x="1094542" y="260019"/>
                  </a:lnTo>
                  <a:lnTo>
                    <a:pt x="1118200" y="297202"/>
                  </a:lnTo>
                  <a:lnTo>
                    <a:pt x="1139137" y="336173"/>
                  </a:lnTo>
                  <a:lnTo>
                    <a:pt x="1157219" y="376798"/>
                  </a:lnTo>
                  <a:lnTo>
                    <a:pt x="1172312" y="418944"/>
                  </a:lnTo>
                  <a:lnTo>
                    <a:pt x="1184284" y="462477"/>
                  </a:lnTo>
                  <a:lnTo>
                    <a:pt x="1193000" y="507264"/>
                  </a:lnTo>
                  <a:lnTo>
                    <a:pt x="1198328" y="553172"/>
                  </a:lnTo>
                  <a:lnTo>
                    <a:pt x="1200133" y="600066"/>
                  </a:lnTo>
                  <a:lnTo>
                    <a:pt x="1200133" y="1200149"/>
                  </a:lnTo>
                  <a:close/>
                </a:path>
              </a:pathLst>
            </a:custGeom>
            <a:solidFill>
              <a:srgbClr val="ECBC9D"/>
            </a:solidFill>
          </p:spPr>
          <p:txBody>
            <a:bodyPr wrap="square" lIns="0" tIns="0" rIns="0" bIns="0" rtlCol="0"/>
            <a:lstStyle/>
            <a:p>
              <a:endParaRPr/>
            </a:p>
          </p:txBody>
        </p:sp>
      </p:grpSp>
      <p:sp>
        <p:nvSpPr>
          <p:cNvPr id="7" name="object 7"/>
          <p:cNvSpPr txBox="1">
            <a:spLocks noGrp="1"/>
          </p:cNvSpPr>
          <p:nvPr>
            <p:ph type="title"/>
          </p:nvPr>
        </p:nvSpPr>
        <p:spPr>
          <a:xfrm>
            <a:off x="2227012" y="1338496"/>
            <a:ext cx="8246109" cy="1006475"/>
          </a:xfrm>
          <a:prstGeom prst="rect">
            <a:avLst/>
          </a:prstGeom>
        </p:spPr>
        <p:txBody>
          <a:bodyPr vert="horz" wrap="square" lIns="0" tIns="17145" rIns="0" bIns="0" rtlCol="0">
            <a:spAutoFit/>
          </a:bodyPr>
          <a:lstStyle/>
          <a:p>
            <a:pPr marL="12700">
              <a:lnSpc>
                <a:spcPct val="100000"/>
              </a:lnSpc>
              <a:spcBef>
                <a:spcPts val="135"/>
              </a:spcBef>
            </a:pPr>
            <a:r>
              <a:rPr sz="6400" spc="200" dirty="0">
                <a:latin typeface="Tahoma"/>
                <a:cs typeface="Tahoma"/>
              </a:rPr>
              <a:t>Problem</a:t>
            </a:r>
            <a:r>
              <a:rPr sz="6400" spc="-170" dirty="0">
                <a:latin typeface="Tahoma"/>
                <a:cs typeface="Tahoma"/>
              </a:rPr>
              <a:t> </a:t>
            </a:r>
            <a:r>
              <a:rPr sz="6400" spc="110" dirty="0">
                <a:latin typeface="Tahoma"/>
                <a:cs typeface="Tahoma"/>
              </a:rPr>
              <a:t>Statement</a:t>
            </a:r>
            <a:endParaRPr sz="6400">
              <a:latin typeface="Tahoma"/>
              <a:cs typeface="Tahoma"/>
            </a:endParaRPr>
          </a:p>
        </p:txBody>
      </p:sp>
      <p:sp>
        <p:nvSpPr>
          <p:cNvPr id="8" name="object 8"/>
          <p:cNvSpPr txBox="1"/>
          <p:nvPr/>
        </p:nvSpPr>
        <p:spPr>
          <a:xfrm>
            <a:off x="2227012" y="3040755"/>
            <a:ext cx="10507345" cy="5536772"/>
          </a:xfrm>
          <a:prstGeom prst="rect">
            <a:avLst/>
          </a:prstGeom>
        </p:spPr>
        <p:txBody>
          <a:bodyPr vert="horz" wrap="square" lIns="0" tIns="278130" rIns="0" bIns="0" rtlCol="0">
            <a:spAutoFit/>
          </a:bodyPr>
          <a:lstStyle/>
          <a:p>
            <a:pPr marL="12700">
              <a:lnSpc>
                <a:spcPct val="100000"/>
              </a:lnSpc>
              <a:spcBef>
                <a:spcPts val="2190"/>
              </a:spcBef>
            </a:pPr>
            <a:r>
              <a:rPr sz="4450" b="1" spc="125" dirty="0">
                <a:solidFill>
                  <a:srgbClr val="CF6B58"/>
                </a:solidFill>
                <a:latin typeface="Tahoma"/>
                <a:cs typeface="Tahoma"/>
              </a:rPr>
              <a:t>Problem</a:t>
            </a:r>
            <a:r>
              <a:rPr sz="4450" b="1" spc="-125" dirty="0">
                <a:solidFill>
                  <a:srgbClr val="CF6B58"/>
                </a:solidFill>
                <a:latin typeface="Tahoma"/>
                <a:cs typeface="Tahoma"/>
              </a:rPr>
              <a:t> </a:t>
            </a:r>
            <a:r>
              <a:rPr sz="4450" b="1" spc="-994" dirty="0">
                <a:solidFill>
                  <a:srgbClr val="CF6B58"/>
                </a:solidFill>
                <a:latin typeface="Tahoma"/>
                <a:cs typeface="Tahoma"/>
              </a:rPr>
              <a:t>1</a:t>
            </a:r>
            <a:endParaRPr sz="4450" dirty="0">
              <a:latin typeface="Tahoma"/>
              <a:cs typeface="Tahoma"/>
            </a:endParaRPr>
          </a:p>
          <a:p>
            <a:pPr marL="12700" marR="5080">
              <a:lnSpc>
                <a:spcPct val="117600"/>
              </a:lnSpc>
              <a:spcBef>
                <a:spcPts val="690"/>
              </a:spcBef>
            </a:pPr>
            <a:r>
              <a:rPr lang="en-IN" sz="2550" spc="-10" dirty="0">
                <a:latin typeface="Microsoft Sans Serif"/>
                <a:cs typeface="Microsoft Sans Serif"/>
              </a:rPr>
              <a:t>Create a platform for greater openness and parity in spec, warranties, and prices of products(components) purchased by various colleges.</a:t>
            </a:r>
            <a:endParaRPr lang="en-IN" sz="3600" spc="-10" dirty="0">
              <a:latin typeface="Microsoft Sans Serif"/>
              <a:cs typeface="Microsoft Sans Serif"/>
            </a:endParaRPr>
          </a:p>
          <a:p>
            <a:pPr marL="12700" marR="5080">
              <a:lnSpc>
                <a:spcPct val="117600"/>
              </a:lnSpc>
              <a:spcBef>
                <a:spcPts val="690"/>
              </a:spcBef>
            </a:pPr>
            <a:r>
              <a:rPr sz="4450" b="1" spc="125" dirty="0">
                <a:solidFill>
                  <a:srgbClr val="CF6B58"/>
                </a:solidFill>
                <a:latin typeface="Tahoma"/>
                <a:cs typeface="Tahoma"/>
              </a:rPr>
              <a:t>Problem</a:t>
            </a:r>
            <a:r>
              <a:rPr sz="4450" b="1" spc="-125" dirty="0">
                <a:solidFill>
                  <a:srgbClr val="CF6B58"/>
                </a:solidFill>
                <a:latin typeface="Tahoma"/>
                <a:cs typeface="Tahoma"/>
              </a:rPr>
              <a:t> </a:t>
            </a:r>
            <a:r>
              <a:rPr sz="4450" b="1" spc="520" dirty="0">
                <a:solidFill>
                  <a:srgbClr val="CF6B58"/>
                </a:solidFill>
                <a:latin typeface="Tahoma"/>
                <a:cs typeface="Tahoma"/>
              </a:rPr>
              <a:t>2</a:t>
            </a:r>
            <a:endParaRPr sz="4450" dirty="0">
              <a:latin typeface="Tahoma"/>
              <a:cs typeface="Tahoma"/>
            </a:endParaRPr>
          </a:p>
          <a:p>
            <a:pPr marL="12700" marR="387985">
              <a:lnSpc>
                <a:spcPct val="117600"/>
              </a:lnSpc>
              <a:spcBef>
                <a:spcPts val="690"/>
              </a:spcBef>
            </a:pPr>
            <a:r>
              <a:rPr lang="en-IN" sz="2550" spc="-10" dirty="0">
                <a:latin typeface="Microsoft Sans Serif"/>
                <a:cs typeface="Microsoft Sans Serif"/>
              </a:rPr>
              <a:t>Create a platform where contractors can pass through a tender process and also solve their queries related to the tender. </a:t>
            </a:r>
            <a:endParaRPr sz="2550" dirty="0">
              <a:latin typeface="Microsoft Sans Serif"/>
              <a:cs typeface="Microsoft Sans Serif"/>
            </a:endParaRPr>
          </a:p>
          <a:p>
            <a:pPr marL="12700">
              <a:lnSpc>
                <a:spcPct val="100000"/>
              </a:lnSpc>
              <a:spcBef>
                <a:spcPts val="3015"/>
              </a:spcBef>
            </a:pPr>
            <a:r>
              <a:rPr sz="4450" b="1" spc="125" dirty="0">
                <a:solidFill>
                  <a:srgbClr val="CF6B58"/>
                </a:solidFill>
                <a:latin typeface="Tahoma"/>
                <a:cs typeface="Tahoma"/>
              </a:rPr>
              <a:t>Problem</a:t>
            </a:r>
            <a:r>
              <a:rPr sz="4450" b="1" spc="-125" dirty="0">
                <a:solidFill>
                  <a:srgbClr val="CF6B58"/>
                </a:solidFill>
                <a:latin typeface="Tahoma"/>
                <a:cs typeface="Tahoma"/>
              </a:rPr>
              <a:t> </a:t>
            </a:r>
            <a:r>
              <a:rPr sz="4450" b="1" spc="125" dirty="0">
                <a:solidFill>
                  <a:srgbClr val="CF6B58"/>
                </a:solidFill>
                <a:latin typeface="Tahoma"/>
                <a:cs typeface="Tahoma"/>
              </a:rPr>
              <a:t>3</a:t>
            </a:r>
            <a:endParaRPr sz="4450" dirty="0">
              <a:latin typeface="Tahoma"/>
              <a:cs typeface="Tahoma"/>
            </a:endParaRPr>
          </a:p>
          <a:p>
            <a:pPr marL="96520">
              <a:lnSpc>
                <a:spcPct val="100000"/>
              </a:lnSpc>
              <a:spcBef>
                <a:spcPts val="1355"/>
              </a:spcBef>
            </a:pPr>
            <a:r>
              <a:rPr sz="2550" spc="-10" dirty="0">
                <a:latin typeface="Microsoft Sans Serif"/>
                <a:cs typeface="Microsoft Sans Serif"/>
              </a:rPr>
              <a:t>To</a:t>
            </a:r>
            <a:r>
              <a:rPr sz="2550" spc="-20" dirty="0">
                <a:latin typeface="Microsoft Sans Serif"/>
                <a:cs typeface="Microsoft Sans Serif"/>
              </a:rPr>
              <a:t> </a:t>
            </a:r>
            <a:r>
              <a:rPr sz="2550" spc="-5" dirty="0">
                <a:latin typeface="Microsoft Sans Serif"/>
                <a:cs typeface="Microsoft Sans Serif"/>
              </a:rPr>
              <a:t>create</a:t>
            </a:r>
            <a:r>
              <a:rPr sz="2550" spc="-20" dirty="0">
                <a:latin typeface="Microsoft Sans Serif"/>
                <a:cs typeface="Microsoft Sans Serif"/>
              </a:rPr>
              <a:t> </a:t>
            </a:r>
            <a:r>
              <a:rPr sz="2550" spc="-55" dirty="0">
                <a:latin typeface="Microsoft Sans Serif"/>
                <a:cs typeface="Microsoft Sans Serif"/>
              </a:rPr>
              <a:t>a</a:t>
            </a:r>
            <a:r>
              <a:rPr sz="2550" spc="-20" dirty="0">
                <a:latin typeface="Microsoft Sans Serif"/>
                <a:cs typeface="Microsoft Sans Serif"/>
              </a:rPr>
              <a:t> social</a:t>
            </a:r>
            <a:r>
              <a:rPr sz="2550" spc="-15" dirty="0">
                <a:latin typeface="Microsoft Sans Serif"/>
                <a:cs typeface="Microsoft Sans Serif"/>
              </a:rPr>
              <a:t> </a:t>
            </a:r>
            <a:r>
              <a:rPr sz="2550" spc="55" dirty="0">
                <a:latin typeface="Microsoft Sans Serif"/>
                <a:cs typeface="Microsoft Sans Serif"/>
              </a:rPr>
              <a:t>platform</a:t>
            </a:r>
            <a:r>
              <a:rPr sz="2550" spc="-20" dirty="0">
                <a:latin typeface="Microsoft Sans Serif"/>
                <a:cs typeface="Microsoft Sans Serif"/>
              </a:rPr>
              <a:t> </a:t>
            </a:r>
            <a:r>
              <a:rPr sz="2550" spc="65" dirty="0">
                <a:latin typeface="Microsoft Sans Serif"/>
                <a:cs typeface="Microsoft Sans Serif"/>
              </a:rPr>
              <a:t>for</a:t>
            </a:r>
            <a:r>
              <a:rPr sz="2550" spc="-20" dirty="0">
                <a:latin typeface="Microsoft Sans Serif"/>
                <a:cs typeface="Microsoft Sans Serif"/>
              </a:rPr>
              <a:t> </a:t>
            </a:r>
            <a:r>
              <a:rPr lang="en-IN" sz="2550" dirty="0">
                <a:latin typeface="Microsoft Sans Serif"/>
                <a:cs typeface="Microsoft Sans Serif"/>
              </a:rPr>
              <a:t>contractors</a:t>
            </a:r>
            <a:r>
              <a:rPr sz="2550" spc="-15" dirty="0">
                <a:latin typeface="Microsoft Sans Serif"/>
                <a:cs typeface="Microsoft Sans Serif"/>
              </a:rPr>
              <a:t>.</a:t>
            </a:r>
            <a:endParaRPr sz="2550" dirty="0">
              <a:latin typeface="Microsoft Sans Serif"/>
              <a:cs typeface="Microsoft Sans Serif"/>
            </a:endParaRPr>
          </a:p>
        </p:txBody>
      </p:sp>
      <p:sp>
        <p:nvSpPr>
          <p:cNvPr id="9" name="object 9"/>
          <p:cNvSpPr/>
          <p:nvPr/>
        </p:nvSpPr>
        <p:spPr>
          <a:xfrm>
            <a:off x="13487006" y="1028712"/>
            <a:ext cx="1301750" cy="8233409"/>
          </a:xfrm>
          <a:custGeom>
            <a:avLst/>
            <a:gdLst/>
            <a:ahLst/>
            <a:cxnLst/>
            <a:rect l="l" t="t" r="r" b="b"/>
            <a:pathLst>
              <a:path w="1301750" h="8233409">
                <a:moveTo>
                  <a:pt x="1285875" y="6947116"/>
                </a:moveTo>
                <a:lnTo>
                  <a:pt x="0" y="6947116"/>
                </a:lnTo>
                <a:lnTo>
                  <a:pt x="0" y="8232991"/>
                </a:lnTo>
                <a:lnTo>
                  <a:pt x="1285875" y="8232991"/>
                </a:lnTo>
                <a:lnTo>
                  <a:pt x="1285875" y="6947116"/>
                </a:lnTo>
                <a:close/>
              </a:path>
              <a:path w="1301750" h="8233409">
                <a:moveTo>
                  <a:pt x="1301521" y="0"/>
                </a:moveTo>
                <a:lnTo>
                  <a:pt x="15646" y="0"/>
                </a:lnTo>
                <a:lnTo>
                  <a:pt x="15646" y="1285875"/>
                </a:lnTo>
                <a:lnTo>
                  <a:pt x="1301521" y="1285875"/>
                </a:lnTo>
                <a:lnTo>
                  <a:pt x="1301521" y="0"/>
                </a:lnTo>
                <a:close/>
              </a:path>
            </a:pathLst>
          </a:custGeom>
          <a:solidFill>
            <a:srgbClr val="FFFFFF"/>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CF6B58"/>
          </a:solidFill>
        </p:spPr>
        <p:txBody>
          <a:bodyPr wrap="square" lIns="0" tIns="0" rIns="0" bIns="0" rtlCol="0"/>
          <a:lstStyle/>
          <a:p>
            <a:endParaRPr/>
          </a:p>
        </p:txBody>
      </p:sp>
      <p:sp>
        <p:nvSpPr>
          <p:cNvPr id="3" name="object 3"/>
          <p:cNvSpPr/>
          <p:nvPr/>
        </p:nvSpPr>
        <p:spPr>
          <a:xfrm>
            <a:off x="11434864" y="1028710"/>
            <a:ext cx="5819775" cy="6800850"/>
          </a:xfrm>
          <a:custGeom>
            <a:avLst/>
            <a:gdLst/>
            <a:ahLst/>
            <a:cxnLst/>
            <a:rect l="l" t="t" r="r" b="b"/>
            <a:pathLst>
              <a:path w="5819775" h="6800850">
                <a:moveTo>
                  <a:pt x="5364398" y="6800830"/>
                </a:moveTo>
                <a:lnTo>
                  <a:pt x="455375" y="6800830"/>
                </a:lnTo>
                <a:lnTo>
                  <a:pt x="408911" y="6798471"/>
                </a:lnTo>
                <a:lnTo>
                  <a:pt x="363766" y="6791548"/>
                </a:lnTo>
                <a:lnTo>
                  <a:pt x="320174" y="6780292"/>
                </a:lnTo>
                <a:lnTo>
                  <a:pt x="278365" y="6764935"/>
                </a:lnTo>
                <a:lnTo>
                  <a:pt x="238571" y="6745709"/>
                </a:lnTo>
                <a:lnTo>
                  <a:pt x="201023" y="6722846"/>
                </a:lnTo>
                <a:lnTo>
                  <a:pt x="165953" y="6696576"/>
                </a:lnTo>
                <a:lnTo>
                  <a:pt x="133592" y="6667132"/>
                </a:lnTo>
                <a:lnTo>
                  <a:pt x="104171" y="6634746"/>
                </a:lnTo>
                <a:lnTo>
                  <a:pt x="77922" y="6599647"/>
                </a:lnTo>
                <a:lnTo>
                  <a:pt x="55077" y="6562070"/>
                </a:lnTo>
                <a:lnTo>
                  <a:pt x="35866" y="6522244"/>
                </a:lnTo>
                <a:lnTo>
                  <a:pt x="20522" y="6480402"/>
                </a:lnTo>
                <a:lnTo>
                  <a:pt x="9275" y="6436776"/>
                </a:lnTo>
                <a:lnTo>
                  <a:pt x="2357" y="6391596"/>
                </a:lnTo>
                <a:lnTo>
                  <a:pt x="0" y="6345094"/>
                </a:lnTo>
                <a:lnTo>
                  <a:pt x="0" y="455736"/>
                </a:lnTo>
                <a:lnTo>
                  <a:pt x="2357" y="409235"/>
                </a:lnTo>
                <a:lnTo>
                  <a:pt x="9275" y="364055"/>
                </a:lnTo>
                <a:lnTo>
                  <a:pt x="20522" y="320428"/>
                </a:lnTo>
                <a:lnTo>
                  <a:pt x="35866" y="278586"/>
                </a:lnTo>
                <a:lnTo>
                  <a:pt x="55077" y="238760"/>
                </a:lnTo>
                <a:lnTo>
                  <a:pt x="77922" y="201183"/>
                </a:lnTo>
                <a:lnTo>
                  <a:pt x="104171" y="166085"/>
                </a:lnTo>
                <a:lnTo>
                  <a:pt x="133592" y="133698"/>
                </a:lnTo>
                <a:lnTo>
                  <a:pt x="165953" y="104254"/>
                </a:lnTo>
                <a:lnTo>
                  <a:pt x="201023" y="77984"/>
                </a:lnTo>
                <a:lnTo>
                  <a:pt x="238571" y="55121"/>
                </a:lnTo>
                <a:lnTo>
                  <a:pt x="278365" y="35895"/>
                </a:lnTo>
                <a:lnTo>
                  <a:pt x="320174" y="20538"/>
                </a:lnTo>
                <a:lnTo>
                  <a:pt x="363766" y="9282"/>
                </a:lnTo>
                <a:lnTo>
                  <a:pt x="408911" y="2359"/>
                </a:lnTo>
                <a:lnTo>
                  <a:pt x="455375" y="0"/>
                </a:lnTo>
                <a:lnTo>
                  <a:pt x="5364398" y="0"/>
                </a:lnTo>
                <a:lnTo>
                  <a:pt x="5410863" y="2359"/>
                </a:lnTo>
                <a:lnTo>
                  <a:pt x="5456007" y="9282"/>
                </a:lnTo>
                <a:lnTo>
                  <a:pt x="5499600" y="20538"/>
                </a:lnTo>
                <a:lnTo>
                  <a:pt x="5541408" y="35895"/>
                </a:lnTo>
                <a:lnTo>
                  <a:pt x="5581203" y="55121"/>
                </a:lnTo>
                <a:lnTo>
                  <a:pt x="5618750" y="77984"/>
                </a:lnTo>
                <a:lnTo>
                  <a:pt x="5653821" y="104254"/>
                </a:lnTo>
                <a:lnTo>
                  <a:pt x="5686182" y="133698"/>
                </a:lnTo>
                <a:lnTo>
                  <a:pt x="5715603" y="166085"/>
                </a:lnTo>
                <a:lnTo>
                  <a:pt x="5741851" y="201183"/>
                </a:lnTo>
                <a:lnTo>
                  <a:pt x="5764697" y="238760"/>
                </a:lnTo>
                <a:lnTo>
                  <a:pt x="5783908" y="278586"/>
                </a:lnTo>
                <a:lnTo>
                  <a:pt x="5799252" y="320428"/>
                </a:lnTo>
                <a:lnTo>
                  <a:pt x="5810499" y="364055"/>
                </a:lnTo>
                <a:lnTo>
                  <a:pt x="5817417" y="409235"/>
                </a:lnTo>
                <a:lnTo>
                  <a:pt x="5819774" y="455736"/>
                </a:lnTo>
                <a:lnTo>
                  <a:pt x="5819774" y="6345094"/>
                </a:lnTo>
                <a:lnTo>
                  <a:pt x="5817417" y="6391596"/>
                </a:lnTo>
                <a:lnTo>
                  <a:pt x="5810499" y="6436776"/>
                </a:lnTo>
                <a:lnTo>
                  <a:pt x="5799252" y="6480402"/>
                </a:lnTo>
                <a:lnTo>
                  <a:pt x="5783908" y="6522244"/>
                </a:lnTo>
                <a:lnTo>
                  <a:pt x="5764697" y="6562070"/>
                </a:lnTo>
                <a:lnTo>
                  <a:pt x="5741851" y="6599647"/>
                </a:lnTo>
                <a:lnTo>
                  <a:pt x="5715603" y="6634746"/>
                </a:lnTo>
                <a:lnTo>
                  <a:pt x="5686182" y="6667132"/>
                </a:lnTo>
                <a:lnTo>
                  <a:pt x="5653821" y="6696576"/>
                </a:lnTo>
                <a:lnTo>
                  <a:pt x="5618750" y="6722846"/>
                </a:lnTo>
                <a:lnTo>
                  <a:pt x="5581203" y="6745709"/>
                </a:lnTo>
                <a:lnTo>
                  <a:pt x="5541408" y="6764935"/>
                </a:lnTo>
                <a:lnTo>
                  <a:pt x="5499600" y="6780292"/>
                </a:lnTo>
                <a:lnTo>
                  <a:pt x="5456007" y="6791548"/>
                </a:lnTo>
                <a:lnTo>
                  <a:pt x="5410863" y="6798471"/>
                </a:lnTo>
                <a:lnTo>
                  <a:pt x="5364398" y="6800830"/>
                </a:lnTo>
                <a:close/>
              </a:path>
            </a:pathLst>
          </a:custGeom>
          <a:solidFill>
            <a:srgbClr val="FFFFFF"/>
          </a:solidFill>
        </p:spPr>
        <p:txBody>
          <a:bodyPr wrap="square" lIns="0" tIns="0" rIns="0" bIns="0" rtlCol="0"/>
          <a:lstStyle/>
          <a:p>
            <a:endParaRPr/>
          </a:p>
        </p:txBody>
      </p:sp>
      <p:sp>
        <p:nvSpPr>
          <p:cNvPr id="4" name="object 4"/>
          <p:cNvSpPr txBox="1"/>
          <p:nvPr/>
        </p:nvSpPr>
        <p:spPr>
          <a:xfrm>
            <a:off x="11989655" y="1879049"/>
            <a:ext cx="4648200" cy="1016000"/>
          </a:xfrm>
          <a:prstGeom prst="rect">
            <a:avLst/>
          </a:prstGeom>
        </p:spPr>
        <p:txBody>
          <a:bodyPr vert="horz" wrap="square" lIns="0" tIns="12700" rIns="0" bIns="0" rtlCol="0">
            <a:spAutoFit/>
          </a:bodyPr>
          <a:lstStyle/>
          <a:p>
            <a:pPr marL="12700">
              <a:lnSpc>
                <a:spcPct val="100000"/>
              </a:lnSpc>
              <a:spcBef>
                <a:spcPts val="100"/>
              </a:spcBef>
            </a:pPr>
            <a:r>
              <a:rPr sz="6500" b="1" spc="25" dirty="0">
                <a:solidFill>
                  <a:srgbClr val="2E4494"/>
                </a:solidFill>
                <a:latin typeface="Tahoma"/>
                <a:cs typeface="Tahoma"/>
              </a:rPr>
              <a:t>The</a:t>
            </a:r>
            <a:r>
              <a:rPr sz="6500" b="1" spc="-220" dirty="0">
                <a:solidFill>
                  <a:srgbClr val="2E4494"/>
                </a:solidFill>
                <a:latin typeface="Tahoma"/>
                <a:cs typeface="Tahoma"/>
              </a:rPr>
              <a:t> </a:t>
            </a:r>
            <a:r>
              <a:rPr sz="6500" b="1" spc="175" dirty="0">
                <a:solidFill>
                  <a:srgbClr val="2E4494"/>
                </a:solidFill>
                <a:latin typeface="Tahoma"/>
                <a:cs typeface="Tahoma"/>
              </a:rPr>
              <a:t>Utopia</a:t>
            </a:r>
            <a:endParaRPr sz="6500">
              <a:latin typeface="Tahoma"/>
              <a:cs typeface="Tahoma"/>
            </a:endParaRPr>
          </a:p>
        </p:txBody>
      </p:sp>
      <p:grpSp>
        <p:nvGrpSpPr>
          <p:cNvPr id="5" name="object 5"/>
          <p:cNvGrpSpPr/>
          <p:nvPr/>
        </p:nvGrpSpPr>
        <p:grpSpPr>
          <a:xfrm>
            <a:off x="11043411" y="7006686"/>
            <a:ext cx="6219825" cy="2584450"/>
            <a:chOff x="11043411" y="7006686"/>
            <a:chExt cx="6219825" cy="2584450"/>
          </a:xfrm>
        </p:grpSpPr>
        <p:sp>
          <p:nvSpPr>
            <p:cNvPr id="6" name="object 6"/>
            <p:cNvSpPr/>
            <p:nvPr/>
          </p:nvSpPr>
          <p:spPr>
            <a:xfrm>
              <a:off x="11068558" y="7006686"/>
              <a:ext cx="6191250" cy="2428875"/>
            </a:xfrm>
            <a:custGeom>
              <a:avLst/>
              <a:gdLst/>
              <a:ahLst/>
              <a:cxnLst/>
              <a:rect l="l" t="t" r="r" b="b"/>
              <a:pathLst>
                <a:path w="6191250" h="2428875">
                  <a:moveTo>
                    <a:pt x="5735315" y="2428874"/>
                  </a:moveTo>
                  <a:lnTo>
                    <a:pt x="455758" y="2428874"/>
                  </a:lnTo>
                  <a:lnTo>
                    <a:pt x="409254" y="2426516"/>
                  </a:lnTo>
                  <a:lnTo>
                    <a:pt x="364072" y="2419594"/>
                  </a:lnTo>
                  <a:lnTo>
                    <a:pt x="320443" y="2408340"/>
                  </a:lnTo>
                  <a:lnTo>
                    <a:pt x="278599" y="2392987"/>
                  </a:lnTo>
                  <a:lnTo>
                    <a:pt x="238772" y="2373765"/>
                  </a:lnTo>
                  <a:lnTo>
                    <a:pt x="201192" y="2350906"/>
                  </a:lnTo>
                  <a:lnTo>
                    <a:pt x="166093" y="2324642"/>
                  </a:lnTo>
                  <a:lnTo>
                    <a:pt x="133704" y="2295204"/>
                  </a:lnTo>
                  <a:lnTo>
                    <a:pt x="104259" y="2262824"/>
                  </a:lnTo>
                  <a:lnTo>
                    <a:pt x="77988" y="2227733"/>
                  </a:lnTo>
                  <a:lnTo>
                    <a:pt x="55123" y="2190163"/>
                  </a:lnTo>
                  <a:lnTo>
                    <a:pt x="35896" y="2150346"/>
                  </a:lnTo>
                  <a:lnTo>
                    <a:pt x="20539" y="2108513"/>
                  </a:lnTo>
                  <a:lnTo>
                    <a:pt x="9283" y="2064895"/>
                  </a:lnTo>
                  <a:lnTo>
                    <a:pt x="2359" y="2019724"/>
                  </a:lnTo>
                  <a:lnTo>
                    <a:pt x="0" y="1973233"/>
                  </a:lnTo>
                  <a:lnTo>
                    <a:pt x="0" y="455641"/>
                  </a:lnTo>
                  <a:lnTo>
                    <a:pt x="2359" y="409149"/>
                  </a:lnTo>
                  <a:lnTo>
                    <a:pt x="9283" y="363979"/>
                  </a:lnTo>
                  <a:lnTo>
                    <a:pt x="20539" y="320361"/>
                  </a:lnTo>
                  <a:lnTo>
                    <a:pt x="35896" y="278528"/>
                  </a:lnTo>
                  <a:lnTo>
                    <a:pt x="55123" y="238711"/>
                  </a:lnTo>
                  <a:lnTo>
                    <a:pt x="77988" y="201141"/>
                  </a:lnTo>
                  <a:lnTo>
                    <a:pt x="104259" y="166050"/>
                  </a:lnTo>
                  <a:lnTo>
                    <a:pt x="133704" y="133670"/>
                  </a:lnTo>
                  <a:lnTo>
                    <a:pt x="166093" y="104232"/>
                  </a:lnTo>
                  <a:lnTo>
                    <a:pt x="201192" y="77968"/>
                  </a:lnTo>
                  <a:lnTo>
                    <a:pt x="238772" y="55109"/>
                  </a:lnTo>
                  <a:lnTo>
                    <a:pt x="278599" y="35887"/>
                  </a:lnTo>
                  <a:lnTo>
                    <a:pt x="320443" y="20534"/>
                  </a:lnTo>
                  <a:lnTo>
                    <a:pt x="364072" y="9280"/>
                  </a:lnTo>
                  <a:lnTo>
                    <a:pt x="409254" y="2358"/>
                  </a:lnTo>
                  <a:lnTo>
                    <a:pt x="455758" y="0"/>
                  </a:lnTo>
                  <a:lnTo>
                    <a:pt x="5735315" y="0"/>
                  </a:lnTo>
                  <a:lnTo>
                    <a:pt x="5781819" y="2358"/>
                  </a:lnTo>
                  <a:lnTo>
                    <a:pt x="5827001" y="9280"/>
                  </a:lnTo>
                  <a:lnTo>
                    <a:pt x="5870630" y="20534"/>
                  </a:lnTo>
                  <a:lnTo>
                    <a:pt x="5912474" y="35887"/>
                  </a:lnTo>
                  <a:lnTo>
                    <a:pt x="5952301" y="55109"/>
                  </a:lnTo>
                  <a:lnTo>
                    <a:pt x="5989881" y="77968"/>
                  </a:lnTo>
                  <a:lnTo>
                    <a:pt x="6024980" y="104232"/>
                  </a:lnTo>
                  <a:lnTo>
                    <a:pt x="6057369" y="133670"/>
                  </a:lnTo>
                  <a:lnTo>
                    <a:pt x="6086814" y="166050"/>
                  </a:lnTo>
                  <a:lnTo>
                    <a:pt x="6113085" y="201141"/>
                  </a:lnTo>
                  <a:lnTo>
                    <a:pt x="6135950" y="238711"/>
                  </a:lnTo>
                  <a:lnTo>
                    <a:pt x="6155176" y="278528"/>
                  </a:lnTo>
                  <a:lnTo>
                    <a:pt x="6170534" y="320361"/>
                  </a:lnTo>
                  <a:lnTo>
                    <a:pt x="6181790" y="363979"/>
                  </a:lnTo>
                  <a:lnTo>
                    <a:pt x="6188714" y="409149"/>
                  </a:lnTo>
                  <a:lnTo>
                    <a:pt x="6191073" y="455641"/>
                  </a:lnTo>
                  <a:lnTo>
                    <a:pt x="6191073" y="1973233"/>
                  </a:lnTo>
                  <a:lnTo>
                    <a:pt x="6188714" y="2019724"/>
                  </a:lnTo>
                  <a:lnTo>
                    <a:pt x="6181790" y="2064895"/>
                  </a:lnTo>
                  <a:lnTo>
                    <a:pt x="6170534" y="2108513"/>
                  </a:lnTo>
                  <a:lnTo>
                    <a:pt x="6155176" y="2150346"/>
                  </a:lnTo>
                  <a:lnTo>
                    <a:pt x="6135950" y="2190163"/>
                  </a:lnTo>
                  <a:lnTo>
                    <a:pt x="6113085" y="2227733"/>
                  </a:lnTo>
                  <a:lnTo>
                    <a:pt x="6086814" y="2262824"/>
                  </a:lnTo>
                  <a:lnTo>
                    <a:pt x="6057369" y="2295204"/>
                  </a:lnTo>
                  <a:lnTo>
                    <a:pt x="6024980" y="2324642"/>
                  </a:lnTo>
                  <a:lnTo>
                    <a:pt x="5989881" y="2350906"/>
                  </a:lnTo>
                  <a:lnTo>
                    <a:pt x="5952301" y="2373765"/>
                  </a:lnTo>
                  <a:lnTo>
                    <a:pt x="5912474" y="2392987"/>
                  </a:lnTo>
                  <a:lnTo>
                    <a:pt x="5870630" y="2408340"/>
                  </a:lnTo>
                  <a:lnTo>
                    <a:pt x="5827001" y="2419594"/>
                  </a:lnTo>
                  <a:lnTo>
                    <a:pt x="5781819" y="2426516"/>
                  </a:lnTo>
                  <a:lnTo>
                    <a:pt x="5735315" y="2428874"/>
                  </a:lnTo>
                  <a:close/>
                </a:path>
              </a:pathLst>
            </a:custGeom>
            <a:solidFill>
              <a:srgbClr val="2E4494"/>
            </a:solidFill>
          </p:spPr>
          <p:txBody>
            <a:bodyPr wrap="square" lIns="0" tIns="0" rIns="0" bIns="0" rtlCol="0"/>
            <a:lstStyle/>
            <a:p>
              <a:endParaRPr/>
            </a:p>
          </p:txBody>
        </p:sp>
        <p:sp>
          <p:nvSpPr>
            <p:cNvPr id="7" name="object 7"/>
            <p:cNvSpPr/>
            <p:nvPr/>
          </p:nvSpPr>
          <p:spPr>
            <a:xfrm>
              <a:off x="11043411" y="7009819"/>
              <a:ext cx="2581275" cy="2581275"/>
            </a:xfrm>
            <a:custGeom>
              <a:avLst/>
              <a:gdLst/>
              <a:ahLst/>
              <a:cxnLst/>
              <a:rect l="l" t="t" r="r" b="b"/>
              <a:pathLst>
                <a:path w="2581275" h="2581275">
                  <a:moveTo>
                    <a:pt x="0" y="0"/>
                  </a:moveTo>
                  <a:lnTo>
                    <a:pt x="2581274" y="0"/>
                  </a:lnTo>
                  <a:lnTo>
                    <a:pt x="2580828" y="48493"/>
                  </a:lnTo>
                  <a:lnTo>
                    <a:pt x="2579493" y="96770"/>
                  </a:lnTo>
                  <a:lnTo>
                    <a:pt x="2577279" y="144822"/>
                  </a:lnTo>
                  <a:lnTo>
                    <a:pt x="2574193" y="192642"/>
                  </a:lnTo>
                  <a:lnTo>
                    <a:pt x="2570243" y="240221"/>
                  </a:lnTo>
                  <a:lnTo>
                    <a:pt x="2565436" y="287553"/>
                  </a:lnTo>
                  <a:lnTo>
                    <a:pt x="2559781" y="334628"/>
                  </a:lnTo>
                  <a:lnTo>
                    <a:pt x="2553284" y="381439"/>
                  </a:lnTo>
                  <a:lnTo>
                    <a:pt x="2545955" y="427979"/>
                  </a:lnTo>
                  <a:lnTo>
                    <a:pt x="2537801" y="474240"/>
                  </a:lnTo>
                  <a:lnTo>
                    <a:pt x="2528829" y="520214"/>
                  </a:lnTo>
                  <a:lnTo>
                    <a:pt x="2519048" y="565892"/>
                  </a:lnTo>
                  <a:lnTo>
                    <a:pt x="2508464" y="611268"/>
                  </a:lnTo>
                  <a:lnTo>
                    <a:pt x="2497087" y="656334"/>
                  </a:lnTo>
                  <a:lnTo>
                    <a:pt x="2484924" y="701081"/>
                  </a:lnTo>
                  <a:lnTo>
                    <a:pt x="2471982" y="745502"/>
                  </a:lnTo>
                  <a:lnTo>
                    <a:pt x="2458269" y="789589"/>
                  </a:lnTo>
                  <a:lnTo>
                    <a:pt x="2443794" y="833334"/>
                  </a:lnTo>
                  <a:lnTo>
                    <a:pt x="2428564" y="876730"/>
                  </a:lnTo>
                  <a:lnTo>
                    <a:pt x="2412586" y="919769"/>
                  </a:lnTo>
                  <a:lnTo>
                    <a:pt x="2395869" y="962442"/>
                  </a:lnTo>
                  <a:lnTo>
                    <a:pt x="2378420" y="1004743"/>
                  </a:lnTo>
                  <a:lnTo>
                    <a:pt x="2360248" y="1046663"/>
                  </a:lnTo>
                  <a:lnTo>
                    <a:pt x="2341359" y="1088194"/>
                  </a:lnTo>
                  <a:lnTo>
                    <a:pt x="2321763" y="1129329"/>
                  </a:lnTo>
                  <a:lnTo>
                    <a:pt x="2301465" y="1170060"/>
                  </a:lnTo>
                  <a:lnTo>
                    <a:pt x="2280476" y="1210379"/>
                  </a:lnTo>
                  <a:lnTo>
                    <a:pt x="2258801" y="1250278"/>
                  </a:lnTo>
                  <a:lnTo>
                    <a:pt x="2236449" y="1289750"/>
                  </a:lnTo>
                  <a:lnTo>
                    <a:pt x="2213428" y="1328787"/>
                  </a:lnTo>
                  <a:lnTo>
                    <a:pt x="2189746" y="1367380"/>
                  </a:lnTo>
                  <a:lnTo>
                    <a:pt x="2165410" y="1405523"/>
                  </a:lnTo>
                  <a:lnTo>
                    <a:pt x="2140428" y="1443207"/>
                  </a:lnTo>
                  <a:lnTo>
                    <a:pt x="2114808" y="1480424"/>
                  </a:lnTo>
                  <a:lnTo>
                    <a:pt x="2088558" y="1517167"/>
                  </a:lnTo>
                  <a:lnTo>
                    <a:pt x="2061685" y="1553428"/>
                  </a:lnTo>
                  <a:lnTo>
                    <a:pt x="2034198" y="1589200"/>
                  </a:lnTo>
                  <a:lnTo>
                    <a:pt x="2006104" y="1624473"/>
                  </a:lnTo>
                  <a:lnTo>
                    <a:pt x="1977411" y="1659241"/>
                  </a:lnTo>
                  <a:lnTo>
                    <a:pt x="1948126" y="1693496"/>
                  </a:lnTo>
                  <a:lnTo>
                    <a:pt x="1918258" y="1727230"/>
                  </a:lnTo>
                  <a:lnTo>
                    <a:pt x="1887815" y="1760434"/>
                  </a:lnTo>
                  <a:lnTo>
                    <a:pt x="1856803" y="1793102"/>
                  </a:lnTo>
                  <a:lnTo>
                    <a:pt x="1825232" y="1825226"/>
                  </a:lnTo>
                  <a:lnTo>
                    <a:pt x="1793108" y="1856797"/>
                  </a:lnTo>
                  <a:lnTo>
                    <a:pt x="1760440" y="1887809"/>
                  </a:lnTo>
                  <a:lnTo>
                    <a:pt x="1727235" y="1918252"/>
                  </a:lnTo>
                  <a:lnTo>
                    <a:pt x="1693501" y="1948120"/>
                  </a:lnTo>
                  <a:lnTo>
                    <a:pt x="1659246" y="1977404"/>
                  </a:lnTo>
                  <a:lnTo>
                    <a:pt x="1624478" y="2006097"/>
                  </a:lnTo>
                  <a:lnTo>
                    <a:pt x="1589205" y="2034191"/>
                  </a:lnTo>
                  <a:lnTo>
                    <a:pt x="1553433" y="2061679"/>
                  </a:lnTo>
                  <a:lnTo>
                    <a:pt x="1517172" y="2088551"/>
                  </a:lnTo>
                  <a:lnTo>
                    <a:pt x="1480429" y="2114801"/>
                  </a:lnTo>
                  <a:lnTo>
                    <a:pt x="1443211" y="2140421"/>
                  </a:lnTo>
                  <a:lnTo>
                    <a:pt x="1405527" y="2165402"/>
                  </a:lnTo>
                  <a:lnTo>
                    <a:pt x="1367385" y="2189738"/>
                  </a:lnTo>
                  <a:lnTo>
                    <a:pt x="1328791" y="2213421"/>
                  </a:lnTo>
                  <a:lnTo>
                    <a:pt x="1289754" y="2236441"/>
                  </a:lnTo>
                  <a:lnTo>
                    <a:pt x="1250282" y="2258793"/>
                  </a:lnTo>
                  <a:lnTo>
                    <a:pt x="1210383" y="2280467"/>
                  </a:lnTo>
                  <a:lnTo>
                    <a:pt x="1170064" y="2301457"/>
                  </a:lnTo>
                  <a:lnTo>
                    <a:pt x="1129333" y="2321754"/>
                  </a:lnTo>
                  <a:lnTo>
                    <a:pt x="1088197" y="2341350"/>
                  </a:lnTo>
                  <a:lnTo>
                    <a:pt x="1046666" y="2360239"/>
                  </a:lnTo>
                  <a:lnTo>
                    <a:pt x="1004746" y="2378411"/>
                  </a:lnTo>
                  <a:lnTo>
                    <a:pt x="962445" y="2395859"/>
                  </a:lnTo>
                  <a:lnTo>
                    <a:pt x="919772" y="2412576"/>
                  </a:lnTo>
                  <a:lnTo>
                    <a:pt x="876733" y="2428554"/>
                  </a:lnTo>
                  <a:lnTo>
                    <a:pt x="833337" y="2443784"/>
                  </a:lnTo>
                  <a:lnTo>
                    <a:pt x="789591" y="2458259"/>
                  </a:lnTo>
                  <a:lnTo>
                    <a:pt x="745504" y="2471971"/>
                  </a:lnTo>
                  <a:lnTo>
                    <a:pt x="701083" y="2484913"/>
                  </a:lnTo>
                  <a:lnTo>
                    <a:pt x="656336" y="2497076"/>
                  </a:lnTo>
                  <a:lnTo>
                    <a:pt x="611270" y="2508453"/>
                  </a:lnTo>
                  <a:lnTo>
                    <a:pt x="565894" y="2519036"/>
                  </a:lnTo>
                  <a:lnTo>
                    <a:pt x="520215" y="2528817"/>
                  </a:lnTo>
                  <a:lnTo>
                    <a:pt x="474242" y="2537789"/>
                  </a:lnTo>
                  <a:lnTo>
                    <a:pt x="427981" y="2545943"/>
                  </a:lnTo>
                  <a:lnTo>
                    <a:pt x="381441" y="2553272"/>
                  </a:lnTo>
                  <a:lnTo>
                    <a:pt x="334629" y="2559767"/>
                  </a:lnTo>
                  <a:lnTo>
                    <a:pt x="287554" y="2565422"/>
                  </a:lnTo>
                  <a:lnTo>
                    <a:pt x="240222" y="2570229"/>
                  </a:lnTo>
                  <a:lnTo>
                    <a:pt x="192643" y="2574179"/>
                  </a:lnTo>
                  <a:lnTo>
                    <a:pt x="144823" y="2577265"/>
                  </a:lnTo>
                  <a:lnTo>
                    <a:pt x="96771" y="2579479"/>
                  </a:lnTo>
                  <a:lnTo>
                    <a:pt x="48494" y="2580813"/>
                  </a:lnTo>
                  <a:lnTo>
                    <a:pt x="0" y="2581259"/>
                  </a:lnTo>
                  <a:lnTo>
                    <a:pt x="0" y="0"/>
                  </a:lnTo>
                  <a:close/>
                </a:path>
              </a:pathLst>
            </a:custGeom>
            <a:solidFill>
              <a:srgbClr val="CF6B58"/>
            </a:solidFill>
          </p:spPr>
          <p:txBody>
            <a:bodyPr wrap="square" lIns="0" tIns="0" rIns="0" bIns="0" rtlCol="0"/>
            <a:lstStyle/>
            <a:p>
              <a:endParaRPr/>
            </a:p>
          </p:txBody>
        </p:sp>
        <p:sp>
          <p:nvSpPr>
            <p:cNvPr id="8" name="object 8"/>
            <p:cNvSpPr/>
            <p:nvPr/>
          </p:nvSpPr>
          <p:spPr>
            <a:xfrm>
              <a:off x="15976816" y="7006686"/>
              <a:ext cx="1285875" cy="1285875"/>
            </a:xfrm>
            <a:custGeom>
              <a:avLst/>
              <a:gdLst/>
              <a:ahLst/>
              <a:cxnLst/>
              <a:rect l="l" t="t" r="r" b="b"/>
              <a:pathLst>
                <a:path w="1285875" h="1285875">
                  <a:moveTo>
                    <a:pt x="1285874" y="1285874"/>
                  </a:moveTo>
                  <a:lnTo>
                    <a:pt x="0" y="1285874"/>
                  </a:lnTo>
                  <a:lnTo>
                    <a:pt x="0" y="0"/>
                  </a:lnTo>
                  <a:lnTo>
                    <a:pt x="1285874" y="0"/>
                  </a:lnTo>
                  <a:lnTo>
                    <a:pt x="1285874" y="1285874"/>
                  </a:lnTo>
                  <a:close/>
                </a:path>
              </a:pathLst>
            </a:custGeom>
            <a:solidFill>
              <a:srgbClr val="2E4494"/>
            </a:solidFill>
          </p:spPr>
          <p:txBody>
            <a:bodyPr wrap="square" lIns="0" tIns="0" rIns="0" bIns="0" rtlCol="0"/>
            <a:lstStyle/>
            <a:p>
              <a:endParaRPr/>
            </a:p>
          </p:txBody>
        </p:sp>
      </p:grpSp>
      <p:sp>
        <p:nvSpPr>
          <p:cNvPr id="9" name="object 9"/>
          <p:cNvSpPr txBox="1">
            <a:spLocks noGrp="1"/>
          </p:cNvSpPr>
          <p:nvPr>
            <p:ph type="title"/>
          </p:nvPr>
        </p:nvSpPr>
        <p:spPr>
          <a:xfrm>
            <a:off x="895447" y="424010"/>
            <a:ext cx="9064625" cy="2128018"/>
          </a:xfrm>
          <a:prstGeom prst="rect">
            <a:avLst/>
          </a:prstGeom>
        </p:spPr>
        <p:txBody>
          <a:bodyPr vert="horz" wrap="square" lIns="0" tIns="90805" rIns="0" bIns="0" rtlCol="0">
            <a:spAutoFit/>
          </a:bodyPr>
          <a:lstStyle/>
          <a:p>
            <a:pPr marL="12700">
              <a:lnSpc>
                <a:spcPct val="100000"/>
              </a:lnSpc>
              <a:spcBef>
                <a:spcPts val="715"/>
              </a:spcBef>
            </a:pPr>
            <a:r>
              <a:rPr sz="4500" spc="70" dirty="0">
                <a:solidFill>
                  <a:srgbClr val="FFFFFF"/>
                </a:solidFill>
                <a:latin typeface="Tahoma"/>
                <a:cs typeface="Tahoma"/>
              </a:rPr>
              <a:t>Solution</a:t>
            </a:r>
            <a:r>
              <a:rPr sz="4500" spc="-130" dirty="0">
                <a:solidFill>
                  <a:srgbClr val="FFFFFF"/>
                </a:solidFill>
                <a:latin typeface="Tahoma"/>
                <a:cs typeface="Tahoma"/>
              </a:rPr>
              <a:t> </a:t>
            </a:r>
            <a:r>
              <a:rPr sz="4500" spc="-1010" dirty="0">
                <a:solidFill>
                  <a:srgbClr val="FFFFFF"/>
                </a:solidFill>
                <a:latin typeface="Tahoma"/>
                <a:cs typeface="Tahoma"/>
              </a:rPr>
              <a:t>1</a:t>
            </a:r>
            <a:endParaRPr sz="4500" dirty="0">
              <a:latin typeface="Tahoma"/>
              <a:cs typeface="Tahoma"/>
            </a:endParaRPr>
          </a:p>
          <a:p>
            <a:pPr marL="12700" marR="5080">
              <a:lnSpc>
                <a:spcPts val="3629"/>
              </a:lnSpc>
            </a:pPr>
            <a:r>
              <a:rPr lang="en-IN" sz="2600" b="0" dirty="0">
                <a:solidFill>
                  <a:srgbClr val="FFFFFF"/>
                </a:solidFill>
                <a:latin typeface="Microsoft Sans Serif"/>
                <a:cs typeface="Microsoft Sans Serif"/>
              </a:rPr>
              <a:t>Different products are displayed with information regarding prices, and warranties and compares them to choose the best alternative.</a:t>
            </a:r>
            <a:r>
              <a:rPr lang="en-IN" sz="1800" dirty="0">
                <a:solidFill>
                  <a:srgbClr val="434343"/>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sz="2600" dirty="0">
              <a:latin typeface="Microsoft Sans Serif"/>
              <a:cs typeface="Microsoft Sans Serif"/>
            </a:endParaRPr>
          </a:p>
        </p:txBody>
      </p:sp>
      <p:sp>
        <p:nvSpPr>
          <p:cNvPr id="10" name="object 10"/>
          <p:cNvSpPr txBox="1"/>
          <p:nvPr/>
        </p:nvSpPr>
        <p:spPr>
          <a:xfrm>
            <a:off x="895447" y="2952677"/>
            <a:ext cx="3071495" cy="711200"/>
          </a:xfrm>
          <a:prstGeom prst="rect">
            <a:avLst/>
          </a:prstGeom>
        </p:spPr>
        <p:txBody>
          <a:bodyPr vert="horz" wrap="square" lIns="0" tIns="12700" rIns="0" bIns="0" rtlCol="0">
            <a:spAutoFit/>
          </a:bodyPr>
          <a:lstStyle/>
          <a:p>
            <a:pPr marL="12700">
              <a:lnSpc>
                <a:spcPct val="100000"/>
              </a:lnSpc>
              <a:spcBef>
                <a:spcPts val="100"/>
              </a:spcBef>
            </a:pPr>
            <a:r>
              <a:rPr sz="4500" b="1" spc="70" dirty="0">
                <a:solidFill>
                  <a:srgbClr val="FFFFFF"/>
                </a:solidFill>
                <a:latin typeface="Tahoma"/>
                <a:cs typeface="Tahoma"/>
              </a:rPr>
              <a:t>Solution</a:t>
            </a:r>
            <a:r>
              <a:rPr sz="4500" b="1" spc="-160" dirty="0">
                <a:solidFill>
                  <a:srgbClr val="FFFFFF"/>
                </a:solidFill>
                <a:latin typeface="Tahoma"/>
                <a:cs typeface="Tahoma"/>
              </a:rPr>
              <a:t> </a:t>
            </a:r>
            <a:r>
              <a:rPr sz="4500" b="1" spc="520" dirty="0">
                <a:solidFill>
                  <a:srgbClr val="FFFFFF"/>
                </a:solidFill>
                <a:latin typeface="Tahoma"/>
                <a:cs typeface="Tahoma"/>
              </a:rPr>
              <a:t>2</a:t>
            </a:r>
            <a:endParaRPr sz="4500">
              <a:latin typeface="Tahoma"/>
              <a:cs typeface="Tahoma"/>
            </a:endParaRPr>
          </a:p>
        </p:txBody>
      </p:sp>
      <p:sp>
        <p:nvSpPr>
          <p:cNvPr id="11" name="object 11"/>
          <p:cNvSpPr txBox="1">
            <a:spLocks noGrp="1"/>
          </p:cNvSpPr>
          <p:nvPr>
            <p:ph type="body" idx="1"/>
          </p:nvPr>
        </p:nvSpPr>
        <p:spPr>
          <a:xfrm>
            <a:off x="895447" y="3505185"/>
            <a:ext cx="8914130" cy="5705344"/>
          </a:xfrm>
          <a:prstGeom prst="rect">
            <a:avLst/>
          </a:prstGeom>
        </p:spPr>
        <p:txBody>
          <a:bodyPr vert="horz" wrap="square" lIns="0" tIns="12700" rIns="0" bIns="0" rtlCol="0">
            <a:spAutoFit/>
          </a:bodyPr>
          <a:lstStyle/>
          <a:p>
            <a:pPr marL="12700" marR="5080">
              <a:lnSpc>
                <a:spcPct val="116399"/>
              </a:lnSpc>
              <a:spcBef>
                <a:spcPts val="100"/>
              </a:spcBef>
            </a:pPr>
            <a:r>
              <a:rPr lang="en-IN" spc="20" dirty="0"/>
              <a:t>Creating a social media platform where contractors can interact with each other and the university to solve their queries.</a:t>
            </a:r>
            <a:endParaRPr spc="-10" dirty="0"/>
          </a:p>
          <a:p>
            <a:pPr marL="12700">
              <a:lnSpc>
                <a:spcPct val="100000"/>
              </a:lnSpc>
              <a:spcBef>
                <a:spcPts val="470"/>
              </a:spcBef>
            </a:pPr>
            <a:r>
              <a:rPr sz="4500" b="1" spc="70" dirty="0">
                <a:latin typeface="Tahoma"/>
                <a:cs typeface="Tahoma"/>
              </a:rPr>
              <a:t>Solution</a:t>
            </a:r>
            <a:r>
              <a:rPr sz="4500" b="1" spc="-130" dirty="0">
                <a:latin typeface="Tahoma"/>
                <a:cs typeface="Tahoma"/>
              </a:rPr>
              <a:t> </a:t>
            </a:r>
            <a:r>
              <a:rPr sz="4500" b="1" spc="125" dirty="0">
                <a:latin typeface="Tahoma"/>
                <a:cs typeface="Tahoma"/>
              </a:rPr>
              <a:t>3</a:t>
            </a:r>
            <a:endParaRPr sz="4500" dirty="0">
              <a:latin typeface="Tahoma"/>
              <a:cs typeface="Tahoma"/>
            </a:endParaRPr>
          </a:p>
          <a:p>
            <a:pPr marL="12700" marR="292735">
              <a:lnSpc>
                <a:spcPts val="3629"/>
              </a:lnSpc>
              <a:spcBef>
                <a:spcPts val="55"/>
              </a:spcBef>
            </a:pPr>
            <a:r>
              <a:rPr spc="-20" dirty="0"/>
              <a:t>Discussion </a:t>
            </a:r>
            <a:r>
              <a:rPr spc="-10" dirty="0"/>
              <a:t>Forum </a:t>
            </a:r>
            <a:r>
              <a:rPr lang="en-US" spc="15" dirty="0"/>
              <a:t>was implemented to enable real-time communication between multiple users and also </a:t>
            </a:r>
            <a:r>
              <a:rPr spc="55" dirty="0"/>
              <a:t>for </a:t>
            </a:r>
            <a:r>
              <a:rPr lang="en-IN" spc="30" dirty="0"/>
              <a:t>contractor University</a:t>
            </a:r>
            <a:r>
              <a:rPr spc="-30" dirty="0"/>
              <a:t> </a:t>
            </a:r>
            <a:r>
              <a:rPr spc="-10" dirty="0"/>
              <a:t>conversation.</a:t>
            </a:r>
          </a:p>
          <a:p>
            <a:pPr marL="12700">
              <a:lnSpc>
                <a:spcPct val="100000"/>
              </a:lnSpc>
              <a:spcBef>
                <a:spcPts val="1220"/>
              </a:spcBef>
            </a:pPr>
            <a:r>
              <a:rPr sz="4500" b="1" spc="70" dirty="0">
                <a:latin typeface="Tahoma"/>
                <a:cs typeface="Tahoma"/>
              </a:rPr>
              <a:t>Solution</a:t>
            </a:r>
            <a:r>
              <a:rPr sz="4500" b="1" spc="-130" dirty="0">
                <a:latin typeface="Tahoma"/>
                <a:cs typeface="Tahoma"/>
              </a:rPr>
              <a:t> </a:t>
            </a:r>
            <a:r>
              <a:rPr sz="4500" b="1" spc="130" dirty="0">
                <a:latin typeface="Tahoma"/>
                <a:cs typeface="Tahoma"/>
              </a:rPr>
              <a:t>4</a:t>
            </a:r>
            <a:endParaRPr sz="4500" dirty="0">
              <a:latin typeface="Tahoma"/>
              <a:cs typeface="Tahoma"/>
            </a:endParaRPr>
          </a:p>
          <a:p>
            <a:pPr marL="12700">
              <a:lnSpc>
                <a:spcPct val="100000"/>
              </a:lnSpc>
              <a:spcBef>
                <a:spcPts val="135"/>
              </a:spcBef>
            </a:pPr>
            <a:r>
              <a:rPr spc="155" dirty="0"/>
              <a:t>A</a:t>
            </a:r>
            <a:r>
              <a:rPr spc="-30" dirty="0"/>
              <a:t> </a:t>
            </a:r>
            <a:r>
              <a:rPr spc="35" dirty="0"/>
              <a:t>chatbot</a:t>
            </a:r>
            <a:r>
              <a:rPr spc="-30" dirty="0"/>
              <a:t> </a:t>
            </a:r>
            <a:r>
              <a:rPr spc="-25" dirty="0"/>
              <a:t>is </a:t>
            </a:r>
            <a:r>
              <a:rPr spc="15" dirty="0"/>
              <a:t>implemented</a:t>
            </a:r>
            <a:r>
              <a:rPr spc="-30" dirty="0"/>
              <a:t> </a:t>
            </a:r>
            <a:r>
              <a:rPr spc="45" dirty="0"/>
              <a:t>through</a:t>
            </a:r>
            <a:r>
              <a:rPr spc="-25" dirty="0"/>
              <a:t> </a:t>
            </a:r>
            <a:r>
              <a:rPr spc="60" dirty="0"/>
              <a:t>which</a:t>
            </a:r>
            <a:r>
              <a:rPr spc="-30" dirty="0"/>
              <a:t> </a:t>
            </a:r>
            <a:r>
              <a:rPr lang="en-IN" spc="-30" dirty="0"/>
              <a:t>the </a:t>
            </a:r>
            <a:r>
              <a:rPr lang="en-IN" spc="10" dirty="0"/>
              <a:t>contractor</a:t>
            </a:r>
            <a:r>
              <a:rPr spc="-25" dirty="0"/>
              <a:t> </a:t>
            </a:r>
            <a:r>
              <a:rPr spc="-35" dirty="0"/>
              <a:t>can</a:t>
            </a:r>
          </a:p>
          <a:p>
            <a:pPr marL="12700" marR="66040">
              <a:lnSpc>
                <a:spcPct val="116399"/>
              </a:lnSpc>
            </a:pPr>
            <a:r>
              <a:rPr spc="10" dirty="0"/>
              <a:t>book </a:t>
            </a:r>
            <a:r>
              <a:rPr lang="en-IN" spc="25" dirty="0"/>
              <a:t>university</a:t>
            </a:r>
            <a:r>
              <a:rPr spc="25" dirty="0"/>
              <a:t> </a:t>
            </a:r>
            <a:r>
              <a:rPr lang="en-IN" spc="30" dirty="0"/>
              <a:t>appointments</a:t>
            </a:r>
            <a:r>
              <a:rPr spc="30" dirty="0"/>
              <a:t> </a:t>
            </a:r>
            <a:r>
              <a:rPr spc="5" dirty="0"/>
              <a:t>and </a:t>
            </a:r>
            <a:r>
              <a:rPr spc="-35" dirty="0"/>
              <a:t>clear </a:t>
            </a:r>
            <a:r>
              <a:rPr spc="-10" dirty="0"/>
              <a:t>his </a:t>
            </a:r>
            <a:r>
              <a:rPr spc="-15" dirty="0"/>
              <a:t>queries </a:t>
            </a:r>
            <a:r>
              <a:rPr spc="5" dirty="0"/>
              <a:t>and </a:t>
            </a:r>
            <a:r>
              <a:rPr spc="-10" dirty="0"/>
              <a:t>various </a:t>
            </a:r>
            <a:r>
              <a:rPr spc="-680" dirty="0"/>
              <a:t> </a:t>
            </a:r>
            <a:r>
              <a:rPr spc="-25" dirty="0"/>
              <a:t>FAQs</a:t>
            </a:r>
            <a:r>
              <a:rPr spc="-30" dirty="0"/>
              <a:t> </a:t>
            </a:r>
            <a:r>
              <a:rPr spc="20" dirty="0"/>
              <a:t>regarding</a:t>
            </a:r>
            <a:r>
              <a:rPr spc="-25" dirty="0"/>
              <a:t> </a:t>
            </a:r>
            <a:r>
              <a:rPr spc="35" dirty="0"/>
              <a:t>the</a:t>
            </a:r>
            <a:r>
              <a:rPr spc="-25" dirty="0"/>
              <a:t> </a:t>
            </a:r>
            <a:r>
              <a:rPr spc="20" dirty="0"/>
              <a:t>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46000" b="-46000"/>
          </a:stretch>
        </a:blip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5F2FAD29-5403-4F4C-A5A4-7638E9CE0376}"/>
              </a:ext>
            </a:extLst>
          </p:cNvPr>
          <p:cNvSpPr/>
          <p:nvPr/>
        </p:nvSpPr>
        <p:spPr>
          <a:xfrm>
            <a:off x="-2652" y="2006868"/>
            <a:ext cx="2504769" cy="1087905"/>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685835">
              <a:defRPr/>
            </a:pPr>
            <a:r>
              <a:rPr lang="en-GB" sz="2700" dirty="0">
                <a:solidFill>
                  <a:srgbClr val="FFFF00"/>
                </a:solidFill>
                <a:latin typeface="Tw Cen MT" panose="020B0602020104020603"/>
              </a:rPr>
              <a:t>University/Tender</a:t>
            </a:r>
            <a:endParaRPr lang="en-IN" sz="2700" dirty="0">
              <a:solidFill>
                <a:srgbClr val="FFFF00"/>
              </a:solidFill>
              <a:latin typeface="Tw Cen MT" panose="020B0602020104020603"/>
            </a:endParaRPr>
          </a:p>
        </p:txBody>
      </p:sp>
      <p:sp>
        <p:nvSpPr>
          <p:cNvPr id="13" name="Rectangle: Rounded Corners 12">
            <a:extLst>
              <a:ext uri="{FF2B5EF4-FFF2-40B4-BE49-F238E27FC236}">
                <a16:creationId xmlns:a16="http://schemas.microsoft.com/office/drawing/2014/main" id="{317E6E1D-7253-40E0-B8F8-95F1D8CFC1C1}"/>
              </a:ext>
            </a:extLst>
          </p:cNvPr>
          <p:cNvSpPr/>
          <p:nvPr/>
        </p:nvSpPr>
        <p:spPr>
          <a:xfrm>
            <a:off x="2979596" y="2836694"/>
            <a:ext cx="2131758" cy="479306"/>
          </a:xfrm>
          <a:prstGeom prst="roundRect">
            <a:avLst>
              <a:gd name="adj" fmla="val 16667"/>
            </a:avLst>
          </a:prstGeom>
          <a:no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defTabSz="685835">
              <a:defRPr/>
            </a:pPr>
            <a:r>
              <a:rPr lang="en-GB" sz="2700" dirty="0">
                <a:solidFill>
                  <a:prstClr val="black"/>
                </a:solidFill>
                <a:latin typeface="Tw Cen MT" panose="020B0602020104020603"/>
              </a:rPr>
              <a:t>Tender</a:t>
            </a:r>
            <a:endParaRPr lang="en-IN" sz="2700" dirty="0">
              <a:solidFill>
                <a:prstClr val="black"/>
              </a:solidFill>
              <a:latin typeface="Tw Cen MT" panose="020B0602020104020603"/>
            </a:endParaRPr>
          </a:p>
        </p:txBody>
      </p:sp>
      <p:sp>
        <p:nvSpPr>
          <p:cNvPr id="14" name="Rectangle: Rounded Corners 13">
            <a:extLst>
              <a:ext uri="{FF2B5EF4-FFF2-40B4-BE49-F238E27FC236}">
                <a16:creationId xmlns:a16="http://schemas.microsoft.com/office/drawing/2014/main" id="{A1C3A036-A930-4D46-A532-6AEF355C0199}"/>
              </a:ext>
            </a:extLst>
          </p:cNvPr>
          <p:cNvSpPr/>
          <p:nvPr/>
        </p:nvSpPr>
        <p:spPr>
          <a:xfrm>
            <a:off x="2977495" y="3445742"/>
            <a:ext cx="2477369" cy="850961"/>
          </a:xfrm>
          <a:prstGeom prst="roundRect">
            <a:avLst/>
          </a:prstGeom>
          <a:no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defTabSz="685835">
              <a:defRPr/>
            </a:pPr>
            <a:r>
              <a:rPr lang="en-GB" sz="2700" dirty="0">
                <a:solidFill>
                  <a:prstClr val="black"/>
                </a:solidFill>
                <a:latin typeface="Tw Cen MT" panose="020B0602020104020603"/>
              </a:rPr>
              <a:t>P</a:t>
            </a:r>
            <a:r>
              <a:rPr lang="en-IN" sz="2700" dirty="0" err="1">
                <a:solidFill>
                  <a:prstClr val="black"/>
                </a:solidFill>
                <a:latin typeface="Tw Cen MT" panose="020B0602020104020603"/>
              </a:rPr>
              <a:t>roducts</a:t>
            </a:r>
            <a:r>
              <a:rPr lang="en-IN" sz="2700" dirty="0">
                <a:solidFill>
                  <a:prstClr val="black"/>
                </a:solidFill>
                <a:latin typeface="Tw Cen MT" panose="020B0602020104020603"/>
              </a:rPr>
              <a:t>/Components</a:t>
            </a:r>
          </a:p>
        </p:txBody>
      </p:sp>
      <p:sp>
        <p:nvSpPr>
          <p:cNvPr id="15" name="Rectangle: Rounded Corners 14">
            <a:extLst>
              <a:ext uri="{FF2B5EF4-FFF2-40B4-BE49-F238E27FC236}">
                <a16:creationId xmlns:a16="http://schemas.microsoft.com/office/drawing/2014/main" id="{E34B9000-0202-4A14-B53B-61BC6A929251}"/>
              </a:ext>
            </a:extLst>
          </p:cNvPr>
          <p:cNvSpPr/>
          <p:nvPr/>
        </p:nvSpPr>
        <p:spPr>
          <a:xfrm>
            <a:off x="2910598" y="4661852"/>
            <a:ext cx="2348513" cy="568926"/>
          </a:xfrm>
          <a:prstGeom prst="roundRect">
            <a:avLst/>
          </a:prstGeom>
          <a:noFill/>
          <a:ln w="2857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defTabSz="685835">
              <a:defRPr/>
            </a:pPr>
            <a:r>
              <a:rPr lang="en-GB" sz="2700" dirty="0">
                <a:solidFill>
                  <a:prstClr val="black"/>
                </a:solidFill>
                <a:latin typeface="Tw Cen MT" panose="020B0602020104020603"/>
              </a:rPr>
              <a:t>P</a:t>
            </a:r>
            <a:r>
              <a:rPr lang="en-IN" sz="2700" dirty="0" err="1">
                <a:solidFill>
                  <a:prstClr val="black"/>
                </a:solidFill>
                <a:latin typeface="Tw Cen MT" panose="020B0602020104020603"/>
              </a:rPr>
              <a:t>rofiles</a:t>
            </a:r>
            <a:endParaRPr lang="en-IN" sz="2700" dirty="0">
              <a:solidFill>
                <a:prstClr val="black"/>
              </a:solidFill>
              <a:latin typeface="Tw Cen MT" panose="020B0602020104020603"/>
            </a:endParaRPr>
          </a:p>
        </p:txBody>
      </p:sp>
      <p:sp>
        <p:nvSpPr>
          <p:cNvPr id="16" name="Rectangle: Rounded Corners 15">
            <a:extLst>
              <a:ext uri="{FF2B5EF4-FFF2-40B4-BE49-F238E27FC236}">
                <a16:creationId xmlns:a16="http://schemas.microsoft.com/office/drawing/2014/main" id="{62C288AC-8879-4123-9A3E-5D53D2E5A875}"/>
              </a:ext>
            </a:extLst>
          </p:cNvPr>
          <p:cNvSpPr/>
          <p:nvPr/>
        </p:nvSpPr>
        <p:spPr>
          <a:xfrm>
            <a:off x="2960208" y="2151519"/>
            <a:ext cx="2580894" cy="502527"/>
          </a:xfrm>
          <a:prstGeom prst="roundRect">
            <a:avLst/>
          </a:prstGeom>
          <a:noFill/>
          <a:ln w="2857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defTabSz="685835">
              <a:defRPr/>
            </a:pPr>
            <a:r>
              <a:rPr lang="en-IN" sz="2700" dirty="0">
                <a:solidFill>
                  <a:prstClr val="black"/>
                </a:solidFill>
                <a:latin typeface="Tw Cen MT" panose="020B0602020104020603"/>
              </a:rPr>
              <a:t>Login/Register</a:t>
            </a:r>
          </a:p>
        </p:txBody>
      </p:sp>
      <p:sp>
        <p:nvSpPr>
          <p:cNvPr id="18" name="Rectangle: Rounded Corners 17">
            <a:extLst>
              <a:ext uri="{FF2B5EF4-FFF2-40B4-BE49-F238E27FC236}">
                <a16:creationId xmlns:a16="http://schemas.microsoft.com/office/drawing/2014/main" id="{91BCD26D-3045-4D84-BE25-E9F3272DA6A5}"/>
              </a:ext>
            </a:extLst>
          </p:cNvPr>
          <p:cNvSpPr/>
          <p:nvPr/>
        </p:nvSpPr>
        <p:spPr>
          <a:xfrm>
            <a:off x="4170116" y="5670033"/>
            <a:ext cx="2236658" cy="919713"/>
          </a:xfrm>
          <a:prstGeom prst="roundRect">
            <a:avLst/>
          </a:prstGeom>
          <a:noFill/>
          <a:ln w="2857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defTabSz="685835">
              <a:defRPr/>
            </a:pPr>
            <a:r>
              <a:rPr lang="en-GB" sz="2700" dirty="0">
                <a:solidFill>
                  <a:prstClr val="black"/>
                </a:solidFill>
                <a:latin typeface="Tw Cen MT" panose="020B0602020104020603"/>
              </a:rPr>
              <a:t>Contractor Login</a:t>
            </a:r>
            <a:endParaRPr lang="en-IN" sz="2700" dirty="0">
              <a:solidFill>
                <a:prstClr val="black"/>
              </a:solidFill>
              <a:latin typeface="Tw Cen MT" panose="020B0602020104020603"/>
            </a:endParaRPr>
          </a:p>
        </p:txBody>
      </p:sp>
      <p:sp>
        <p:nvSpPr>
          <p:cNvPr id="19" name="Rectangle: Rounded Corners 18">
            <a:extLst>
              <a:ext uri="{FF2B5EF4-FFF2-40B4-BE49-F238E27FC236}">
                <a16:creationId xmlns:a16="http://schemas.microsoft.com/office/drawing/2014/main" id="{BCB534D9-4DEA-4125-9768-EEEEF07D1622}"/>
              </a:ext>
            </a:extLst>
          </p:cNvPr>
          <p:cNvSpPr/>
          <p:nvPr/>
        </p:nvSpPr>
        <p:spPr>
          <a:xfrm>
            <a:off x="2938633" y="1409455"/>
            <a:ext cx="2449355" cy="502529"/>
          </a:xfrm>
          <a:prstGeom prst="roundRect">
            <a:avLst/>
          </a:prstGeom>
          <a:noFill/>
          <a:ln w="2857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defTabSz="685835">
              <a:defRPr/>
            </a:pPr>
            <a:r>
              <a:rPr lang="en-IN" sz="2700" dirty="0">
                <a:solidFill>
                  <a:prstClr val="black"/>
                </a:solidFill>
                <a:latin typeface="Tw Cen MT" panose="020B0602020104020603"/>
              </a:rPr>
              <a:t>Homepage</a:t>
            </a:r>
          </a:p>
        </p:txBody>
      </p:sp>
      <p:sp>
        <p:nvSpPr>
          <p:cNvPr id="24" name="Oval 23">
            <a:extLst>
              <a:ext uri="{FF2B5EF4-FFF2-40B4-BE49-F238E27FC236}">
                <a16:creationId xmlns:a16="http://schemas.microsoft.com/office/drawing/2014/main" id="{6FFE24E1-072A-4DEC-8207-0F2F74DA9DC4}"/>
              </a:ext>
            </a:extLst>
          </p:cNvPr>
          <p:cNvSpPr/>
          <p:nvPr/>
        </p:nvSpPr>
        <p:spPr>
          <a:xfrm>
            <a:off x="311318" y="5588265"/>
            <a:ext cx="2838653" cy="1132722"/>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685835">
              <a:defRPr/>
            </a:pPr>
            <a:r>
              <a:rPr lang="en-GB" sz="3000" b="1" dirty="0">
                <a:solidFill>
                  <a:srgbClr val="FFFF00"/>
                </a:solidFill>
                <a:latin typeface="Tw Cen MT" panose="020B0602020104020603"/>
              </a:rPr>
              <a:t>Contractor</a:t>
            </a:r>
            <a:endParaRPr lang="en-IN" sz="2700" b="1" dirty="0">
              <a:solidFill>
                <a:srgbClr val="FFFF00"/>
              </a:solidFill>
              <a:latin typeface="Tw Cen MT" panose="020B0602020104020603"/>
            </a:endParaRPr>
          </a:p>
        </p:txBody>
      </p:sp>
      <p:sp>
        <p:nvSpPr>
          <p:cNvPr id="34" name="Left Brace 33">
            <a:extLst>
              <a:ext uri="{FF2B5EF4-FFF2-40B4-BE49-F238E27FC236}">
                <a16:creationId xmlns:a16="http://schemas.microsoft.com/office/drawing/2014/main" id="{A0ED1059-6AA6-4BF4-98ED-DF419C2CEC21}"/>
              </a:ext>
            </a:extLst>
          </p:cNvPr>
          <p:cNvSpPr/>
          <p:nvPr/>
        </p:nvSpPr>
        <p:spPr>
          <a:xfrm>
            <a:off x="2486305" y="1453818"/>
            <a:ext cx="319925" cy="3581397"/>
          </a:xfrm>
          <a:prstGeom prst="leftBrace">
            <a:avLst>
              <a:gd name="adj1" fmla="val 52643"/>
              <a:gd name="adj2" fmla="val 1821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sz="2700"/>
          </a:p>
        </p:txBody>
      </p:sp>
      <p:cxnSp>
        <p:nvCxnSpPr>
          <p:cNvPr id="42" name="Straight Arrow Connector 41">
            <a:extLst>
              <a:ext uri="{FF2B5EF4-FFF2-40B4-BE49-F238E27FC236}">
                <a16:creationId xmlns:a16="http://schemas.microsoft.com/office/drawing/2014/main" id="{2FFDFA60-BE99-46C9-88A9-8D1ED1BA46C3}"/>
              </a:ext>
            </a:extLst>
          </p:cNvPr>
          <p:cNvCxnSpPr>
            <a:cxnSpLocks/>
            <a:endCxn id="18" idx="1"/>
          </p:cNvCxnSpPr>
          <p:nvPr/>
        </p:nvCxnSpPr>
        <p:spPr>
          <a:xfrm>
            <a:off x="3200567" y="6105353"/>
            <a:ext cx="969549" cy="24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Oval 44">
            <a:extLst>
              <a:ext uri="{FF2B5EF4-FFF2-40B4-BE49-F238E27FC236}">
                <a16:creationId xmlns:a16="http://schemas.microsoft.com/office/drawing/2014/main" id="{A0B135E6-0C2E-4D52-AA82-2C2F42CB4760}"/>
              </a:ext>
            </a:extLst>
          </p:cNvPr>
          <p:cNvSpPr/>
          <p:nvPr/>
        </p:nvSpPr>
        <p:spPr>
          <a:xfrm>
            <a:off x="13835000" y="224460"/>
            <a:ext cx="3009122" cy="1080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700" b="1" dirty="0">
                <a:solidFill>
                  <a:srgbClr val="FFFF00"/>
                </a:solidFill>
              </a:rPr>
              <a:t>Contractor</a:t>
            </a:r>
            <a:endParaRPr lang="en-IN" sz="2700" b="1" dirty="0">
              <a:solidFill>
                <a:srgbClr val="FFFF00"/>
              </a:solidFill>
            </a:endParaRPr>
          </a:p>
        </p:txBody>
      </p:sp>
      <p:sp>
        <p:nvSpPr>
          <p:cNvPr id="50" name="Rectangle 49">
            <a:extLst>
              <a:ext uri="{FF2B5EF4-FFF2-40B4-BE49-F238E27FC236}">
                <a16:creationId xmlns:a16="http://schemas.microsoft.com/office/drawing/2014/main" id="{C2737DC9-DAB5-4404-8EAF-3206E2AAD073}"/>
              </a:ext>
            </a:extLst>
          </p:cNvPr>
          <p:cNvSpPr/>
          <p:nvPr/>
        </p:nvSpPr>
        <p:spPr>
          <a:xfrm>
            <a:off x="14347643" y="2025614"/>
            <a:ext cx="2131758" cy="836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NEWS</a:t>
            </a:r>
            <a:endParaRPr lang="en-IN" sz="2400" dirty="0">
              <a:solidFill>
                <a:srgbClr val="FFFF00"/>
              </a:solidFill>
            </a:endParaRPr>
          </a:p>
        </p:txBody>
      </p:sp>
      <p:sp>
        <p:nvSpPr>
          <p:cNvPr id="52" name="Rectangle 51">
            <a:extLst>
              <a:ext uri="{FF2B5EF4-FFF2-40B4-BE49-F238E27FC236}">
                <a16:creationId xmlns:a16="http://schemas.microsoft.com/office/drawing/2014/main" id="{E7D45FA0-87AC-4629-8FC4-0712A114755E}"/>
              </a:ext>
            </a:extLst>
          </p:cNvPr>
          <p:cNvSpPr/>
          <p:nvPr/>
        </p:nvSpPr>
        <p:spPr>
          <a:xfrm>
            <a:off x="14387802" y="3341226"/>
            <a:ext cx="2113746" cy="829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rgbClr val="FFFF00"/>
                </a:solidFill>
              </a:rPr>
              <a:t>Statistics/</a:t>
            </a:r>
          </a:p>
          <a:p>
            <a:pPr algn="ctr"/>
            <a:r>
              <a:rPr lang="en-US" sz="2700" dirty="0">
                <a:solidFill>
                  <a:srgbClr val="FFFF00"/>
                </a:solidFill>
              </a:rPr>
              <a:t>Surveys</a:t>
            </a:r>
            <a:endParaRPr lang="en-IN" sz="2700" dirty="0">
              <a:solidFill>
                <a:srgbClr val="FFFF00"/>
              </a:solidFill>
            </a:endParaRPr>
          </a:p>
        </p:txBody>
      </p:sp>
      <p:sp>
        <p:nvSpPr>
          <p:cNvPr id="53" name="Rectangle 52">
            <a:extLst>
              <a:ext uri="{FF2B5EF4-FFF2-40B4-BE49-F238E27FC236}">
                <a16:creationId xmlns:a16="http://schemas.microsoft.com/office/drawing/2014/main" id="{97DBF367-892D-4244-845F-A68606C58B9E}"/>
              </a:ext>
            </a:extLst>
          </p:cNvPr>
          <p:cNvSpPr/>
          <p:nvPr/>
        </p:nvSpPr>
        <p:spPr>
          <a:xfrm>
            <a:off x="9841038" y="4126135"/>
            <a:ext cx="2071397" cy="857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rgbClr val="FFFF00"/>
                </a:solidFill>
              </a:rPr>
              <a:t>Testing Info</a:t>
            </a:r>
            <a:r>
              <a:rPr lang="en-US" sz="2700" dirty="0">
                <a:solidFill>
                  <a:schemeClr val="bg2">
                    <a:lumMod val="50000"/>
                  </a:schemeClr>
                </a:solidFill>
              </a:rPr>
              <a:t>.</a:t>
            </a:r>
            <a:endParaRPr lang="en-IN" sz="2700" dirty="0">
              <a:solidFill>
                <a:schemeClr val="bg2">
                  <a:lumMod val="50000"/>
                </a:schemeClr>
              </a:solidFill>
            </a:endParaRPr>
          </a:p>
        </p:txBody>
      </p:sp>
      <p:sp>
        <p:nvSpPr>
          <p:cNvPr id="56" name="Rectangle 55">
            <a:extLst>
              <a:ext uri="{FF2B5EF4-FFF2-40B4-BE49-F238E27FC236}">
                <a16:creationId xmlns:a16="http://schemas.microsoft.com/office/drawing/2014/main" id="{F8B2B403-5598-46AB-B234-B514700F49A7}"/>
              </a:ext>
            </a:extLst>
          </p:cNvPr>
          <p:cNvSpPr/>
          <p:nvPr/>
        </p:nvSpPr>
        <p:spPr>
          <a:xfrm>
            <a:off x="14475912" y="8024650"/>
            <a:ext cx="2113746" cy="857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rgbClr val="FFFF00"/>
                </a:solidFill>
              </a:rPr>
              <a:t>About us</a:t>
            </a:r>
            <a:r>
              <a:rPr lang="en-US" sz="2700" dirty="0">
                <a:solidFill>
                  <a:schemeClr val="bg2">
                    <a:lumMod val="50000"/>
                  </a:schemeClr>
                </a:solidFill>
              </a:rPr>
              <a:t>.</a:t>
            </a:r>
            <a:endParaRPr lang="en-IN" sz="2700" dirty="0">
              <a:solidFill>
                <a:schemeClr val="bg2">
                  <a:lumMod val="50000"/>
                </a:schemeClr>
              </a:solidFill>
            </a:endParaRPr>
          </a:p>
        </p:txBody>
      </p:sp>
      <p:sp>
        <p:nvSpPr>
          <p:cNvPr id="58" name="Rectangle: Diagonal Corners Snipped 57">
            <a:extLst>
              <a:ext uri="{FF2B5EF4-FFF2-40B4-BE49-F238E27FC236}">
                <a16:creationId xmlns:a16="http://schemas.microsoft.com/office/drawing/2014/main" id="{3416C11B-422D-4A6C-AFD8-D9FD36F61616}"/>
              </a:ext>
            </a:extLst>
          </p:cNvPr>
          <p:cNvSpPr/>
          <p:nvPr/>
        </p:nvSpPr>
        <p:spPr>
          <a:xfrm>
            <a:off x="11921411" y="8401224"/>
            <a:ext cx="1875453" cy="103569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FFFF00"/>
                </a:solidFill>
              </a:rPr>
              <a:t>Search More Products</a:t>
            </a:r>
            <a:endParaRPr lang="en-IN" sz="2100" dirty="0">
              <a:solidFill>
                <a:srgbClr val="FFFF00"/>
              </a:solidFill>
            </a:endParaRPr>
          </a:p>
        </p:txBody>
      </p:sp>
      <p:sp>
        <p:nvSpPr>
          <p:cNvPr id="59" name="Rectangle: Single Corner Snipped 58">
            <a:extLst>
              <a:ext uri="{FF2B5EF4-FFF2-40B4-BE49-F238E27FC236}">
                <a16:creationId xmlns:a16="http://schemas.microsoft.com/office/drawing/2014/main" id="{4073EE88-4B6A-49C9-87B8-8ADD4DE5E69A}"/>
              </a:ext>
            </a:extLst>
          </p:cNvPr>
          <p:cNvSpPr/>
          <p:nvPr/>
        </p:nvSpPr>
        <p:spPr>
          <a:xfrm>
            <a:off x="9614267" y="8382954"/>
            <a:ext cx="1875453" cy="103569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rgbClr val="FFFF00"/>
                </a:solidFill>
              </a:rPr>
              <a:t>See Details</a:t>
            </a:r>
            <a:endParaRPr lang="en-IN" sz="2700" dirty="0">
              <a:solidFill>
                <a:srgbClr val="FFFF00"/>
              </a:solidFill>
            </a:endParaRPr>
          </a:p>
        </p:txBody>
      </p:sp>
      <p:cxnSp>
        <p:nvCxnSpPr>
          <p:cNvPr id="68" name="Straight Arrow Connector 67">
            <a:extLst>
              <a:ext uri="{FF2B5EF4-FFF2-40B4-BE49-F238E27FC236}">
                <a16:creationId xmlns:a16="http://schemas.microsoft.com/office/drawing/2014/main" id="{9E790108-EF6A-4C0F-A6D9-8121513CFD81}"/>
              </a:ext>
            </a:extLst>
          </p:cNvPr>
          <p:cNvCxnSpPr/>
          <p:nvPr/>
        </p:nvCxnSpPr>
        <p:spPr>
          <a:xfrm flipH="1">
            <a:off x="16501552" y="2572460"/>
            <a:ext cx="9653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DD68BEB5-9E0F-4239-8238-705DB57D92B5}"/>
              </a:ext>
            </a:extLst>
          </p:cNvPr>
          <p:cNvCxnSpPr/>
          <p:nvPr/>
        </p:nvCxnSpPr>
        <p:spPr>
          <a:xfrm flipH="1">
            <a:off x="16501552" y="3792549"/>
            <a:ext cx="9653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39D72D0A-0142-472B-A0A3-6487B8CD50F7}"/>
              </a:ext>
            </a:extLst>
          </p:cNvPr>
          <p:cNvCxnSpPr/>
          <p:nvPr/>
        </p:nvCxnSpPr>
        <p:spPr>
          <a:xfrm flipH="1">
            <a:off x="16501552" y="4984424"/>
            <a:ext cx="9653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1921806E-1FAA-4B06-B6E3-960F0ED00ADD}"/>
              </a:ext>
            </a:extLst>
          </p:cNvPr>
          <p:cNvCxnSpPr>
            <a:cxnSpLocks/>
          </p:cNvCxnSpPr>
          <p:nvPr/>
        </p:nvCxnSpPr>
        <p:spPr>
          <a:xfrm flipH="1">
            <a:off x="16589659" y="8454542"/>
            <a:ext cx="8906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2B93436C-8966-4BBE-BC38-189F43BA0DDC}"/>
              </a:ext>
            </a:extLst>
          </p:cNvPr>
          <p:cNvCxnSpPr>
            <a:cxnSpLocks/>
          </p:cNvCxnSpPr>
          <p:nvPr/>
        </p:nvCxnSpPr>
        <p:spPr>
          <a:xfrm flipV="1">
            <a:off x="13835000" y="8887409"/>
            <a:ext cx="490777" cy="11965"/>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a:extLst>
              <a:ext uri="{FF2B5EF4-FFF2-40B4-BE49-F238E27FC236}">
                <a16:creationId xmlns:a16="http://schemas.microsoft.com/office/drawing/2014/main" id="{ECE32A85-8989-4E47-8A16-2D32D8A5F57B}"/>
              </a:ext>
            </a:extLst>
          </p:cNvPr>
          <p:cNvCxnSpPr>
            <a:cxnSpLocks/>
          </p:cNvCxnSpPr>
          <p:nvPr/>
        </p:nvCxnSpPr>
        <p:spPr>
          <a:xfrm>
            <a:off x="11527856" y="8881878"/>
            <a:ext cx="440389"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Rectangle: Top Corners Rounded 71">
            <a:extLst>
              <a:ext uri="{FF2B5EF4-FFF2-40B4-BE49-F238E27FC236}">
                <a16:creationId xmlns:a16="http://schemas.microsoft.com/office/drawing/2014/main" id="{CCE384EE-8E0A-4008-A925-D34B54096136}"/>
              </a:ext>
            </a:extLst>
          </p:cNvPr>
          <p:cNvSpPr/>
          <p:nvPr/>
        </p:nvSpPr>
        <p:spPr>
          <a:xfrm>
            <a:off x="10979348" y="3037300"/>
            <a:ext cx="1977794" cy="93660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rgbClr val="FFFF00"/>
                </a:solidFill>
              </a:rPr>
              <a:t>Tender Information</a:t>
            </a:r>
            <a:endParaRPr lang="en-IN" sz="2400" dirty="0">
              <a:solidFill>
                <a:srgbClr val="FFFF00"/>
              </a:solidFill>
            </a:endParaRPr>
          </a:p>
        </p:txBody>
      </p:sp>
      <p:sp>
        <p:nvSpPr>
          <p:cNvPr id="88" name="Rectangle: Top Corners Rounded 87">
            <a:extLst>
              <a:ext uri="{FF2B5EF4-FFF2-40B4-BE49-F238E27FC236}">
                <a16:creationId xmlns:a16="http://schemas.microsoft.com/office/drawing/2014/main" id="{AE1B6A37-793B-4EE0-95C4-DC38530A8C82}"/>
              </a:ext>
            </a:extLst>
          </p:cNvPr>
          <p:cNvSpPr/>
          <p:nvPr/>
        </p:nvSpPr>
        <p:spPr>
          <a:xfrm>
            <a:off x="14422863" y="4515062"/>
            <a:ext cx="1977794" cy="93660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rgbClr val="FFFF00"/>
                </a:solidFill>
              </a:rPr>
              <a:t>Apply as Contractor</a:t>
            </a:r>
            <a:endParaRPr lang="en-IN" sz="2700" dirty="0">
              <a:solidFill>
                <a:srgbClr val="FFFF00"/>
              </a:solidFill>
            </a:endParaRPr>
          </a:p>
        </p:txBody>
      </p:sp>
      <p:sp>
        <p:nvSpPr>
          <p:cNvPr id="89" name="Rectangle: Top Corners Rounded 88">
            <a:extLst>
              <a:ext uri="{FF2B5EF4-FFF2-40B4-BE49-F238E27FC236}">
                <a16:creationId xmlns:a16="http://schemas.microsoft.com/office/drawing/2014/main" id="{6EB67BC7-526F-4BD9-BCE1-EB9F4978C1DF}"/>
              </a:ext>
            </a:extLst>
          </p:cNvPr>
          <p:cNvSpPr/>
          <p:nvPr/>
        </p:nvSpPr>
        <p:spPr>
          <a:xfrm>
            <a:off x="8942368" y="5162308"/>
            <a:ext cx="1977794" cy="93660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rgbClr val="FFFF00"/>
                </a:solidFill>
              </a:rPr>
              <a:t>Description</a:t>
            </a:r>
            <a:r>
              <a:rPr lang="en-US" sz="2700" dirty="0"/>
              <a:t> </a:t>
            </a:r>
            <a:endParaRPr lang="en-IN" sz="2700" dirty="0"/>
          </a:p>
        </p:txBody>
      </p:sp>
      <p:sp>
        <p:nvSpPr>
          <p:cNvPr id="90" name="Rectangle: Top Corners Rounded 89">
            <a:extLst>
              <a:ext uri="{FF2B5EF4-FFF2-40B4-BE49-F238E27FC236}">
                <a16:creationId xmlns:a16="http://schemas.microsoft.com/office/drawing/2014/main" id="{74548B45-C7DA-4EDE-A206-CEF90D72B27A}"/>
              </a:ext>
            </a:extLst>
          </p:cNvPr>
          <p:cNvSpPr/>
          <p:nvPr/>
        </p:nvSpPr>
        <p:spPr>
          <a:xfrm>
            <a:off x="7593186" y="6235490"/>
            <a:ext cx="2113746" cy="113272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Personal Doubts / Queries</a:t>
            </a:r>
            <a:endParaRPr lang="en-IN" sz="2400" b="1" dirty="0">
              <a:solidFill>
                <a:srgbClr val="FFFF00"/>
              </a:solidFill>
            </a:endParaRPr>
          </a:p>
        </p:txBody>
      </p:sp>
      <p:sp>
        <p:nvSpPr>
          <p:cNvPr id="92" name="Rectangle: Rounded Corners 91">
            <a:extLst>
              <a:ext uri="{FF2B5EF4-FFF2-40B4-BE49-F238E27FC236}">
                <a16:creationId xmlns:a16="http://schemas.microsoft.com/office/drawing/2014/main" id="{E8B4B0A4-4DAF-4368-8E73-A55E7700409E}"/>
              </a:ext>
            </a:extLst>
          </p:cNvPr>
          <p:cNvSpPr/>
          <p:nvPr/>
        </p:nvSpPr>
        <p:spPr>
          <a:xfrm>
            <a:off x="11256319" y="1155036"/>
            <a:ext cx="2153780" cy="936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rgbClr val="FFFF00"/>
                </a:solidFill>
              </a:rPr>
              <a:t>Registration / login</a:t>
            </a:r>
            <a:endParaRPr lang="en-IN" sz="2700" dirty="0">
              <a:solidFill>
                <a:srgbClr val="FFFF00"/>
              </a:solidFill>
            </a:endParaRPr>
          </a:p>
        </p:txBody>
      </p:sp>
      <p:sp>
        <p:nvSpPr>
          <p:cNvPr id="95" name="Hexagon 94">
            <a:extLst>
              <a:ext uri="{FF2B5EF4-FFF2-40B4-BE49-F238E27FC236}">
                <a16:creationId xmlns:a16="http://schemas.microsoft.com/office/drawing/2014/main" id="{AC46B436-4D0D-4C8F-A0C7-2848DADDE62E}"/>
              </a:ext>
            </a:extLst>
          </p:cNvPr>
          <p:cNvSpPr/>
          <p:nvPr/>
        </p:nvSpPr>
        <p:spPr>
          <a:xfrm>
            <a:off x="7974110" y="189287"/>
            <a:ext cx="2907425" cy="1494224"/>
          </a:xfrm>
          <a:prstGeom prst="hexagon">
            <a:avLst/>
          </a:prstGeom>
          <a:solidFill>
            <a:schemeClr val="accent6">
              <a:lumMod val="40000"/>
              <a:lumOff val="60000"/>
            </a:schemeClr>
          </a:solidFill>
          <a:effectLst>
            <a:glow rad="2286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43829"/>
            <a:r>
              <a:rPr lang="en-GB" sz="2448" b="1" dirty="0">
                <a:solidFill>
                  <a:prstClr val="black">
                    <a:lumMod val="95000"/>
                    <a:lumOff val="5000"/>
                  </a:prstClr>
                </a:solidFill>
                <a:latin typeface="Aharoni" panose="02010803020104030203" pitchFamily="2" charset="-79"/>
                <a:cs typeface="Aharoni" panose="02010803020104030203" pitchFamily="2" charset="-79"/>
              </a:rPr>
              <a:t>UNIVERSITY LOGIN</a:t>
            </a:r>
            <a:endParaRPr lang="en-IN" sz="2448" b="1" dirty="0">
              <a:solidFill>
                <a:prstClr val="black">
                  <a:lumMod val="95000"/>
                  <a:lumOff val="5000"/>
                </a:prstClr>
              </a:solidFill>
              <a:latin typeface="Aharoni" panose="02010803020104030203" pitchFamily="2" charset="-79"/>
              <a:cs typeface="Aharoni" panose="02010803020104030203" pitchFamily="2" charset="-79"/>
            </a:endParaRPr>
          </a:p>
        </p:txBody>
      </p:sp>
      <p:cxnSp>
        <p:nvCxnSpPr>
          <p:cNvPr id="109" name="Straight Arrow Connector 108">
            <a:extLst>
              <a:ext uri="{FF2B5EF4-FFF2-40B4-BE49-F238E27FC236}">
                <a16:creationId xmlns:a16="http://schemas.microsoft.com/office/drawing/2014/main" id="{1FB7A504-1464-4711-9AC5-8A054A95CD83}"/>
              </a:ext>
            </a:extLst>
          </p:cNvPr>
          <p:cNvCxnSpPr>
            <a:cxnSpLocks/>
          </p:cNvCxnSpPr>
          <p:nvPr/>
        </p:nvCxnSpPr>
        <p:spPr>
          <a:xfrm flipH="1">
            <a:off x="16857549" y="729111"/>
            <a:ext cx="6093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9B7E005F-F240-46DF-8DD1-03F999136475}"/>
              </a:ext>
            </a:extLst>
          </p:cNvPr>
          <p:cNvSpPr txBox="1"/>
          <p:nvPr/>
        </p:nvSpPr>
        <p:spPr>
          <a:xfrm>
            <a:off x="169103" y="47973"/>
            <a:ext cx="5663802"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600" dirty="0">
                <a:solidFill>
                  <a:srgbClr val="FF0000"/>
                </a:solidFill>
                <a:latin typeface="Algerian" panose="04020705040A02060702" pitchFamily="82" charset="0"/>
                <a:cs typeface="Aharoni" panose="02010803020104030203" pitchFamily="2" charset="-79"/>
              </a:rPr>
              <a:t>Use case &amp; WORKFLOW</a:t>
            </a:r>
            <a:r>
              <a:rPr lang="en-US" sz="3600" dirty="0">
                <a:solidFill>
                  <a:schemeClr val="bg2">
                    <a:lumMod val="50000"/>
                  </a:schemeClr>
                </a:solidFill>
                <a:latin typeface="Algerian" panose="04020705040A02060702" pitchFamily="82" charset="0"/>
                <a:cs typeface="Aharoni" panose="02010803020104030203" pitchFamily="2" charset="-79"/>
              </a:rPr>
              <a:t> </a:t>
            </a:r>
            <a:r>
              <a:rPr lang="en-US" sz="3600" dirty="0">
                <a:solidFill>
                  <a:srgbClr val="FF0000"/>
                </a:solidFill>
                <a:latin typeface="Algerian" panose="04020705040A02060702" pitchFamily="82" charset="0"/>
                <a:cs typeface="Aharoni" panose="02010803020104030203" pitchFamily="2" charset="-79"/>
              </a:rPr>
              <a:t>DIAGRAM  </a:t>
            </a:r>
            <a:r>
              <a:rPr lang="en-US" sz="3600" dirty="0">
                <a:solidFill>
                  <a:srgbClr val="FF0000"/>
                </a:solidFill>
                <a:latin typeface="Algerian" panose="04020705040A02060702" pitchFamily="82" charset="0"/>
                <a:cs typeface="Aharoni" panose="02010803020104030203" pitchFamily="2" charset="-79"/>
                <a:sym typeface="Wingdings" panose="05000000000000000000" pitchFamily="2" charset="2"/>
              </a:rPr>
              <a:t>-&gt;</a:t>
            </a:r>
            <a:endParaRPr lang="en-IN" sz="3600" dirty="0">
              <a:solidFill>
                <a:srgbClr val="FF0000"/>
              </a:solidFill>
              <a:latin typeface="Algerian" panose="04020705040A02060702" pitchFamily="82" charset="0"/>
              <a:cs typeface="Aharoni" panose="02010803020104030203" pitchFamily="2" charset="-79"/>
            </a:endParaRPr>
          </a:p>
        </p:txBody>
      </p:sp>
      <p:pic>
        <p:nvPicPr>
          <p:cNvPr id="4" name="Picture 3">
            <a:extLst>
              <a:ext uri="{FF2B5EF4-FFF2-40B4-BE49-F238E27FC236}">
                <a16:creationId xmlns:a16="http://schemas.microsoft.com/office/drawing/2014/main" id="{635B89AE-AEDD-46C5-9888-0A9B98A05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2817" y="1874061"/>
            <a:ext cx="970311" cy="970311"/>
          </a:xfrm>
          <a:prstGeom prst="rect">
            <a:avLst/>
          </a:prstGeom>
        </p:spPr>
      </p:pic>
      <p:sp>
        <p:nvSpPr>
          <p:cNvPr id="60" name="Rectangle 59">
            <a:extLst>
              <a:ext uri="{FF2B5EF4-FFF2-40B4-BE49-F238E27FC236}">
                <a16:creationId xmlns:a16="http://schemas.microsoft.com/office/drawing/2014/main" id="{99C6929B-DB0B-4080-90F1-3E0607F09939}"/>
              </a:ext>
            </a:extLst>
          </p:cNvPr>
          <p:cNvSpPr/>
          <p:nvPr/>
        </p:nvSpPr>
        <p:spPr>
          <a:xfrm>
            <a:off x="14383223" y="9169189"/>
            <a:ext cx="2131758" cy="857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rgbClr val="FFFF00"/>
                </a:solidFill>
              </a:rPr>
              <a:t>Chatbot</a:t>
            </a:r>
            <a:endParaRPr lang="en-IN" sz="2700" dirty="0">
              <a:solidFill>
                <a:srgbClr val="FFFF00"/>
              </a:solidFill>
            </a:endParaRPr>
          </a:p>
        </p:txBody>
      </p:sp>
      <p:cxnSp>
        <p:nvCxnSpPr>
          <p:cNvPr id="64" name="Straight Arrow Connector 63">
            <a:extLst>
              <a:ext uri="{FF2B5EF4-FFF2-40B4-BE49-F238E27FC236}">
                <a16:creationId xmlns:a16="http://schemas.microsoft.com/office/drawing/2014/main" id="{26E82278-0759-4167-A7DD-F9E5606DADD9}"/>
              </a:ext>
            </a:extLst>
          </p:cNvPr>
          <p:cNvCxnSpPr/>
          <p:nvPr/>
        </p:nvCxnSpPr>
        <p:spPr>
          <a:xfrm flipH="1">
            <a:off x="16514983" y="9606900"/>
            <a:ext cx="9653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1281BF52-3E4E-4E71-9ACC-E2A04E9E0F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03439" y="6723728"/>
            <a:ext cx="835944" cy="835944"/>
          </a:xfrm>
          <a:prstGeom prst="rect">
            <a:avLst/>
          </a:prstGeom>
        </p:spPr>
      </p:pic>
      <p:sp>
        <p:nvSpPr>
          <p:cNvPr id="74" name="TextBox 73">
            <a:extLst>
              <a:ext uri="{FF2B5EF4-FFF2-40B4-BE49-F238E27FC236}">
                <a16:creationId xmlns:a16="http://schemas.microsoft.com/office/drawing/2014/main" id="{45907906-F103-4C0F-AE84-E074377653B3}"/>
              </a:ext>
            </a:extLst>
          </p:cNvPr>
          <p:cNvSpPr txBox="1"/>
          <p:nvPr/>
        </p:nvSpPr>
        <p:spPr>
          <a:xfrm>
            <a:off x="10751442" y="7517547"/>
            <a:ext cx="2508084" cy="507831"/>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44450" dist="27940" dir="5400000" algn="ctr">
              <a:srgbClr val="000000">
                <a:alpha val="32000"/>
              </a:srgbClr>
            </a:outerShdw>
            <a:softEdge rad="63500"/>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wrap="square" rtlCol="0">
            <a:spAutoFit/>
          </a:bodyPr>
          <a:lstStyle/>
          <a:p>
            <a:r>
              <a:rPr lang="en-IN" sz="2700" dirty="0">
                <a:solidFill>
                  <a:schemeClr val="bg1">
                    <a:lumMod val="95000"/>
                    <a:lumOff val="5000"/>
                  </a:schemeClr>
                </a:solidFill>
              </a:rPr>
              <a:t>Local Database</a:t>
            </a:r>
          </a:p>
        </p:txBody>
      </p:sp>
      <p:sp>
        <p:nvSpPr>
          <p:cNvPr id="75" name="Arrow: Right 74">
            <a:extLst>
              <a:ext uri="{FF2B5EF4-FFF2-40B4-BE49-F238E27FC236}">
                <a16:creationId xmlns:a16="http://schemas.microsoft.com/office/drawing/2014/main" id="{10267328-D8DA-4DFE-A8B1-37B91995F491}"/>
              </a:ext>
            </a:extLst>
          </p:cNvPr>
          <p:cNvSpPr/>
          <p:nvPr/>
        </p:nvSpPr>
        <p:spPr>
          <a:xfrm>
            <a:off x="7117883" y="7393893"/>
            <a:ext cx="3633558" cy="835944"/>
          </a:xfrm>
          <a:prstGeom prst="rightArrow">
            <a:avLst>
              <a:gd name="adj1" fmla="val 50000"/>
              <a:gd name="adj2" fmla="val 47767"/>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700" dirty="0"/>
              <a:t>API fetching</a:t>
            </a:r>
          </a:p>
        </p:txBody>
      </p:sp>
      <p:sp>
        <p:nvSpPr>
          <p:cNvPr id="100" name="Callout: Up Arrow 99">
            <a:extLst>
              <a:ext uri="{FF2B5EF4-FFF2-40B4-BE49-F238E27FC236}">
                <a16:creationId xmlns:a16="http://schemas.microsoft.com/office/drawing/2014/main" id="{014C1B9A-3DFF-4B0D-AD52-0DD936F8E7AC}"/>
              </a:ext>
            </a:extLst>
          </p:cNvPr>
          <p:cNvSpPr/>
          <p:nvPr/>
        </p:nvSpPr>
        <p:spPr>
          <a:xfrm>
            <a:off x="451842" y="3120970"/>
            <a:ext cx="1900536" cy="1142585"/>
          </a:xfrm>
          <a:prstGeom prst="upArrowCallou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IN" sz="2700" dirty="0"/>
              <a:t>Chatbot</a:t>
            </a:r>
          </a:p>
        </p:txBody>
      </p:sp>
      <p:sp>
        <p:nvSpPr>
          <p:cNvPr id="105" name="Flowchart: Terminator 104">
            <a:extLst>
              <a:ext uri="{FF2B5EF4-FFF2-40B4-BE49-F238E27FC236}">
                <a16:creationId xmlns:a16="http://schemas.microsoft.com/office/drawing/2014/main" id="{65C3E319-51E1-4D41-B4E5-151DE1E15F28}"/>
              </a:ext>
            </a:extLst>
          </p:cNvPr>
          <p:cNvSpPr/>
          <p:nvPr/>
        </p:nvSpPr>
        <p:spPr>
          <a:xfrm>
            <a:off x="5987432" y="1552113"/>
            <a:ext cx="2348807" cy="919713"/>
          </a:xfrm>
          <a:prstGeom prst="flowChartTerminator">
            <a:avLst/>
          </a:prstGeom>
          <a:ln/>
          <a:scene3d>
            <a:camera prst="orthographicFront"/>
            <a:lightRig rig="threePt" dir="t"/>
          </a:scene3d>
          <a:sp3d>
            <a:bevelT prst="angle"/>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b="1" spc="75" dirty="0">
                <a:ln w="0"/>
                <a:solidFill>
                  <a:srgbClr val="C00000"/>
                </a:solidFill>
                <a:effectLst>
                  <a:innerShdw blurRad="63500" dist="50800" dir="13500000">
                    <a:srgbClr val="000000">
                      <a:alpha val="50000"/>
                    </a:srgbClr>
                  </a:innerShdw>
                </a:effectLst>
              </a:rPr>
              <a:t>Authentication</a:t>
            </a:r>
            <a:endParaRPr lang="en-IN" sz="2000" b="1" spc="75" dirty="0">
              <a:ln w="0"/>
              <a:solidFill>
                <a:srgbClr val="C00000"/>
              </a:solidFill>
              <a:effectLst>
                <a:innerShdw blurRad="63500" dist="50800" dir="13500000">
                  <a:srgbClr val="000000">
                    <a:alpha val="50000"/>
                  </a:srgbClr>
                </a:innerShdw>
              </a:effectLst>
            </a:endParaRPr>
          </a:p>
        </p:txBody>
      </p:sp>
      <p:sp>
        <p:nvSpPr>
          <p:cNvPr id="110" name="Flowchart: Terminator 109">
            <a:extLst>
              <a:ext uri="{FF2B5EF4-FFF2-40B4-BE49-F238E27FC236}">
                <a16:creationId xmlns:a16="http://schemas.microsoft.com/office/drawing/2014/main" id="{AD75A018-4C5A-4E7B-8A9E-B49632DCC4D7}"/>
              </a:ext>
            </a:extLst>
          </p:cNvPr>
          <p:cNvSpPr/>
          <p:nvPr/>
        </p:nvSpPr>
        <p:spPr>
          <a:xfrm>
            <a:off x="5981929" y="2747237"/>
            <a:ext cx="2413049" cy="722216"/>
          </a:xfrm>
          <a:prstGeom prst="flowChartTerminator">
            <a:avLst/>
          </a:prstGeom>
          <a:ln/>
          <a:scene3d>
            <a:camera prst="orthographicFront"/>
            <a:lightRig rig="threePt" dir="t"/>
          </a:scene3d>
          <a:sp3d>
            <a:bevelT prst="angle"/>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700" b="1" spc="75" dirty="0">
                <a:ln w="0"/>
                <a:solidFill>
                  <a:srgbClr val="C00000"/>
                </a:solidFill>
                <a:effectLst>
                  <a:innerShdw blurRad="63500" dist="50800" dir="13500000">
                    <a:srgbClr val="000000">
                      <a:alpha val="50000"/>
                    </a:srgbClr>
                  </a:innerShdw>
                </a:effectLst>
              </a:rPr>
              <a:t>Queries</a:t>
            </a:r>
            <a:endParaRPr lang="en-IN" sz="2700" dirty="0">
              <a:solidFill>
                <a:srgbClr val="C00000"/>
              </a:solidFill>
            </a:endParaRPr>
          </a:p>
        </p:txBody>
      </p:sp>
      <p:sp>
        <p:nvSpPr>
          <p:cNvPr id="123" name="Left Brace 122">
            <a:extLst>
              <a:ext uri="{FF2B5EF4-FFF2-40B4-BE49-F238E27FC236}">
                <a16:creationId xmlns:a16="http://schemas.microsoft.com/office/drawing/2014/main" id="{199BC16F-4F58-4DF1-97F9-274ED84CA633}"/>
              </a:ext>
            </a:extLst>
          </p:cNvPr>
          <p:cNvSpPr/>
          <p:nvPr/>
        </p:nvSpPr>
        <p:spPr>
          <a:xfrm>
            <a:off x="5583017" y="1660787"/>
            <a:ext cx="338810" cy="1460183"/>
          </a:xfrm>
          <a:prstGeom prst="leftBrace">
            <a:avLst>
              <a:gd name="adj1" fmla="val 85311"/>
              <a:gd name="adj2" fmla="val 35627"/>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sz="2700"/>
          </a:p>
        </p:txBody>
      </p:sp>
      <p:pic>
        <p:nvPicPr>
          <p:cNvPr id="119" name="Picture 118">
            <a:extLst>
              <a:ext uri="{FF2B5EF4-FFF2-40B4-BE49-F238E27FC236}">
                <a16:creationId xmlns:a16="http://schemas.microsoft.com/office/drawing/2014/main" id="{7D9B7C67-88F3-40C5-9343-1C8D05CE0F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30156" y="395238"/>
            <a:ext cx="857229" cy="857229"/>
          </a:xfrm>
          <a:prstGeom prst="rect">
            <a:avLst/>
          </a:prstGeom>
        </p:spPr>
      </p:pic>
      <p:cxnSp>
        <p:nvCxnSpPr>
          <p:cNvPr id="9" name="Straight Arrow Connector 8">
            <a:extLst>
              <a:ext uri="{FF2B5EF4-FFF2-40B4-BE49-F238E27FC236}">
                <a16:creationId xmlns:a16="http://schemas.microsoft.com/office/drawing/2014/main" id="{924DADA4-EA9D-4F8F-7511-02B0A105BA37}"/>
              </a:ext>
            </a:extLst>
          </p:cNvPr>
          <p:cNvCxnSpPr/>
          <p:nvPr/>
        </p:nvCxnSpPr>
        <p:spPr>
          <a:xfrm>
            <a:off x="17466907" y="729111"/>
            <a:ext cx="13433" cy="8868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6CBAC0-F52F-E76C-1FBC-E20F79EEEE02}"/>
              </a:ext>
            </a:extLst>
          </p:cNvPr>
          <p:cNvCxnSpPr/>
          <p:nvPr/>
        </p:nvCxnSpPr>
        <p:spPr>
          <a:xfrm>
            <a:off x="13259526" y="2091633"/>
            <a:ext cx="0" cy="5068023"/>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172ACD0-EF68-4AB6-3008-C8B7A6721153}"/>
              </a:ext>
            </a:extLst>
          </p:cNvPr>
          <p:cNvCxnSpPr>
            <a:stCxn id="20" idx="3"/>
          </p:cNvCxnSpPr>
          <p:nvPr/>
        </p:nvCxnSpPr>
        <p:spPr>
          <a:xfrm>
            <a:off x="12339383" y="7141700"/>
            <a:ext cx="921162" cy="0"/>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85357B9F-5EE8-D82A-5BB1-3F5AAB4D4D54}"/>
              </a:ext>
            </a:extLst>
          </p:cNvPr>
          <p:cNvCxnSpPr/>
          <p:nvPr/>
        </p:nvCxnSpPr>
        <p:spPr>
          <a:xfrm>
            <a:off x="13259526" y="6873432"/>
            <a:ext cx="4207380" cy="0"/>
          </a:xfrm>
          <a:prstGeom prst="line">
            <a:avLst/>
          </a:prstGeom>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66999814-A4A5-6733-C3F2-D38886005EFF}"/>
              </a:ext>
            </a:extLst>
          </p:cNvPr>
          <p:cNvCxnSpPr>
            <a:stCxn id="90" idx="0"/>
            <a:endCxn id="90" idx="0"/>
          </p:cNvCxnSpPr>
          <p:nvPr/>
        </p:nvCxnSpPr>
        <p:spPr>
          <a:xfrm>
            <a:off x="9706932" y="680185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9EB2246-3EBB-57AD-7F76-8B60272A3144}"/>
              </a:ext>
            </a:extLst>
          </p:cNvPr>
          <p:cNvCxnSpPr>
            <a:stCxn id="20" idx="1"/>
          </p:cNvCxnSpPr>
          <p:nvPr/>
        </p:nvCxnSpPr>
        <p:spPr>
          <a:xfrm flipH="1" flipV="1">
            <a:off x="9808643" y="7115207"/>
            <a:ext cx="1694796" cy="26493"/>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F9F596BF-D3AE-7312-B647-2FD664BD4201}"/>
              </a:ext>
            </a:extLst>
          </p:cNvPr>
          <p:cNvCxnSpPr>
            <a:cxnSpLocks/>
            <a:stCxn id="95" idx="0"/>
          </p:cNvCxnSpPr>
          <p:nvPr/>
        </p:nvCxnSpPr>
        <p:spPr>
          <a:xfrm>
            <a:off x="10881534" y="936399"/>
            <a:ext cx="1123950" cy="226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958DE9FF-6916-25C9-F35C-8B990A820BF2}"/>
              </a:ext>
            </a:extLst>
          </p:cNvPr>
          <p:cNvCxnSpPr/>
          <p:nvPr/>
        </p:nvCxnSpPr>
        <p:spPr>
          <a:xfrm>
            <a:off x="11921411" y="948447"/>
            <a:ext cx="0" cy="20658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6E66E99-7DE7-4B61-418C-E3C0A1960F24}"/>
              </a:ext>
            </a:extLst>
          </p:cNvPr>
          <p:cNvCxnSpPr/>
          <p:nvPr/>
        </p:nvCxnSpPr>
        <p:spPr>
          <a:xfrm>
            <a:off x="11687783" y="2091633"/>
            <a:ext cx="0" cy="945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BCD2A8D2-C5DB-8261-2B31-5BAF80739D96}"/>
              </a:ext>
            </a:extLst>
          </p:cNvPr>
          <p:cNvCxnSpPr>
            <a:stCxn id="72" idx="2"/>
          </p:cNvCxnSpPr>
          <p:nvPr/>
        </p:nvCxnSpPr>
        <p:spPr>
          <a:xfrm flipH="1" flipV="1">
            <a:off x="10374550" y="3505600"/>
            <a:ext cx="60479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9842847F-58C7-F932-3C0A-4334E79AC35D}"/>
              </a:ext>
            </a:extLst>
          </p:cNvPr>
          <p:cNvCxnSpPr/>
          <p:nvPr/>
        </p:nvCxnSpPr>
        <p:spPr>
          <a:xfrm>
            <a:off x="10352795" y="3505599"/>
            <a:ext cx="0" cy="6167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34E052BF-F45E-50FC-7398-8180E0ECB0BF}"/>
              </a:ext>
            </a:extLst>
          </p:cNvPr>
          <p:cNvCxnSpPr>
            <a:cxnSpLocks/>
          </p:cNvCxnSpPr>
          <p:nvPr/>
        </p:nvCxnSpPr>
        <p:spPr>
          <a:xfrm flipH="1" flipV="1">
            <a:off x="9207428" y="4599962"/>
            <a:ext cx="605544"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FD93D7C3-E3BF-6592-F95B-71BC0C3F9ACB}"/>
              </a:ext>
            </a:extLst>
          </p:cNvPr>
          <p:cNvCxnSpPr/>
          <p:nvPr/>
        </p:nvCxnSpPr>
        <p:spPr>
          <a:xfrm>
            <a:off x="9207428" y="4599962"/>
            <a:ext cx="0" cy="569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B0A1F361-5360-553F-E715-A58B89BF10EC}"/>
              </a:ext>
            </a:extLst>
          </p:cNvPr>
          <p:cNvCxnSpPr>
            <a:stCxn id="89" idx="2"/>
          </p:cNvCxnSpPr>
          <p:nvPr/>
        </p:nvCxnSpPr>
        <p:spPr>
          <a:xfrm flipH="1" flipV="1">
            <a:off x="8144004" y="5630608"/>
            <a:ext cx="798363"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752988F9-5016-79A0-E72E-E8159368576E}"/>
              </a:ext>
            </a:extLst>
          </p:cNvPr>
          <p:cNvCxnSpPr/>
          <p:nvPr/>
        </p:nvCxnSpPr>
        <p:spPr>
          <a:xfrm>
            <a:off x="8144004" y="5630608"/>
            <a:ext cx="0" cy="604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61FF199-7DE4-27CF-92A0-B937551D13B3}"/>
              </a:ext>
            </a:extLst>
          </p:cNvPr>
          <p:cNvCxnSpPr>
            <a:stCxn id="18" idx="2"/>
          </p:cNvCxnSpPr>
          <p:nvPr/>
        </p:nvCxnSpPr>
        <p:spPr>
          <a:xfrm>
            <a:off x="5288445" y="6589746"/>
            <a:ext cx="0" cy="7629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a16="http://schemas.microsoft.com/office/drawing/2014/main" id="{1C763307-FDB2-AF5C-B60C-6F3EC422E238}"/>
              </a:ext>
            </a:extLst>
          </p:cNvPr>
          <p:cNvSpPr/>
          <p:nvPr/>
        </p:nvSpPr>
        <p:spPr>
          <a:xfrm>
            <a:off x="3869770" y="7557876"/>
            <a:ext cx="2819397" cy="835944"/>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lumMod val="95000"/>
                    <a:lumOff val="5000"/>
                  </a:schemeClr>
                </a:solidFill>
                <a:latin typeface="Aharoni" panose="02010803020104030203" pitchFamily="2" charset="-79"/>
                <a:cs typeface="Aharoni" panose="02010803020104030203" pitchFamily="2" charset="-79"/>
              </a:rPr>
              <a:t>Dashboard</a:t>
            </a:r>
            <a:endParaRPr lang="en-IN" sz="2800" dirty="0">
              <a:solidFill>
                <a:schemeClr val="tx1">
                  <a:lumMod val="95000"/>
                  <a:lumOff val="5000"/>
                </a:schemeClr>
              </a:solidFill>
              <a:latin typeface="Aharoni" panose="02010803020104030203" pitchFamily="2" charset="-79"/>
              <a:cs typeface="Aharoni" panose="02010803020104030203" pitchFamily="2" charset="-79"/>
            </a:endParaRPr>
          </a:p>
        </p:txBody>
      </p:sp>
      <p:sp>
        <p:nvSpPr>
          <p:cNvPr id="33" name="Rectangle 32">
            <a:extLst>
              <a:ext uri="{FF2B5EF4-FFF2-40B4-BE49-F238E27FC236}">
                <a16:creationId xmlns:a16="http://schemas.microsoft.com/office/drawing/2014/main" id="{C1757A72-5407-1FEC-058A-E8F7CBB18DAF}"/>
              </a:ext>
            </a:extLst>
          </p:cNvPr>
          <p:cNvSpPr/>
          <p:nvPr/>
        </p:nvSpPr>
        <p:spPr>
          <a:xfrm>
            <a:off x="381170" y="8995167"/>
            <a:ext cx="2819397" cy="835944"/>
          </a:xfrm>
          <a:prstGeom prst="rect">
            <a:avLst/>
          </a:prstGeom>
          <a:solidFill>
            <a:schemeClr val="accent1">
              <a:lumMod val="20000"/>
              <a:lumOff val="80000"/>
            </a:schemeClr>
          </a:solidFill>
          <a:effectLst>
            <a:reflection blurRad="6350" stA="50000" endA="300" endPos="38500" dist="50800" dir="5400000" sy="-100000" algn="bl" rotWithShape="0"/>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lumMod val="95000"/>
                    <a:lumOff val="5000"/>
                  </a:schemeClr>
                </a:solidFill>
                <a:latin typeface="Aharoni" panose="02010803020104030203" pitchFamily="2" charset="-79"/>
                <a:cs typeface="Aharoni" panose="02010803020104030203" pitchFamily="2" charset="-79"/>
              </a:rPr>
              <a:t>Profile</a:t>
            </a:r>
            <a:endParaRPr lang="en-IN" sz="2800" dirty="0">
              <a:solidFill>
                <a:schemeClr val="tx1">
                  <a:lumMod val="95000"/>
                  <a:lumOff val="5000"/>
                </a:schemeClr>
              </a:solidFill>
              <a:latin typeface="Aharoni" panose="02010803020104030203" pitchFamily="2" charset="-79"/>
              <a:cs typeface="Aharoni" panose="02010803020104030203" pitchFamily="2" charset="-79"/>
            </a:endParaRPr>
          </a:p>
        </p:txBody>
      </p:sp>
      <p:sp>
        <p:nvSpPr>
          <p:cNvPr id="39" name="Rectangle 38">
            <a:extLst>
              <a:ext uri="{FF2B5EF4-FFF2-40B4-BE49-F238E27FC236}">
                <a16:creationId xmlns:a16="http://schemas.microsoft.com/office/drawing/2014/main" id="{AA1FB57A-DBBA-4F58-21DC-8DD7D5938A20}"/>
              </a:ext>
            </a:extLst>
          </p:cNvPr>
          <p:cNvSpPr/>
          <p:nvPr/>
        </p:nvSpPr>
        <p:spPr>
          <a:xfrm>
            <a:off x="3306270" y="8985862"/>
            <a:ext cx="2819397" cy="835944"/>
          </a:xfrm>
          <a:prstGeom prst="rect">
            <a:avLst/>
          </a:prstGeom>
          <a:solidFill>
            <a:schemeClr val="accent1">
              <a:lumMod val="20000"/>
              <a:lumOff val="80000"/>
            </a:schemeClr>
          </a:solidFill>
          <a:effectLst>
            <a:reflection blurRad="6350" stA="50000" endA="300" endPos="38500" dist="50800" dir="5400000" sy="-100000" algn="bl" rotWithShape="0"/>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lumMod val="95000"/>
                    <a:lumOff val="5000"/>
                  </a:schemeClr>
                </a:solidFill>
                <a:latin typeface="Aharoni" panose="02010803020104030203" pitchFamily="2" charset="-79"/>
                <a:cs typeface="Aharoni" panose="02010803020104030203" pitchFamily="2" charset="-79"/>
              </a:rPr>
              <a:t>Tender/Details</a:t>
            </a:r>
            <a:endParaRPr lang="en-IN" sz="2800" dirty="0">
              <a:solidFill>
                <a:schemeClr val="tx1">
                  <a:lumMod val="95000"/>
                  <a:lumOff val="5000"/>
                </a:schemeClr>
              </a:solidFill>
              <a:latin typeface="Aharoni" panose="02010803020104030203" pitchFamily="2" charset="-79"/>
              <a:cs typeface="Aharoni" panose="02010803020104030203" pitchFamily="2" charset="-79"/>
            </a:endParaRPr>
          </a:p>
        </p:txBody>
      </p:sp>
      <p:sp>
        <p:nvSpPr>
          <p:cNvPr id="41" name="Rectangle 40">
            <a:extLst>
              <a:ext uri="{FF2B5EF4-FFF2-40B4-BE49-F238E27FC236}">
                <a16:creationId xmlns:a16="http://schemas.microsoft.com/office/drawing/2014/main" id="{AF5EC44D-AB4E-B350-3747-2E1D5375D133}"/>
              </a:ext>
            </a:extLst>
          </p:cNvPr>
          <p:cNvSpPr/>
          <p:nvPr/>
        </p:nvSpPr>
        <p:spPr>
          <a:xfrm>
            <a:off x="6231370" y="9001528"/>
            <a:ext cx="2819397" cy="835944"/>
          </a:xfrm>
          <a:prstGeom prst="rect">
            <a:avLst/>
          </a:prstGeom>
          <a:solidFill>
            <a:schemeClr val="accent1">
              <a:lumMod val="20000"/>
              <a:lumOff val="80000"/>
            </a:schemeClr>
          </a:solidFill>
          <a:effectLst>
            <a:reflection blurRad="6350" stA="50000" endA="300" endPos="38500" dist="50800" dir="5400000" sy="-100000" algn="bl" rotWithShape="0"/>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lumMod val="95000"/>
                    <a:lumOff val="5000"/>
                  </a:schemeClr>
                </a:solidFill>
                <a:latin typeface="Aharoni" panose="02010803020104030203" pitchFamily="2" charset="-79"/>
                <a:cs typeface="Aharoni" panose="02010803020104030203" pitchFamily="2" charset="-79"/>
              </a:rPr>
              <a:t>Past Work</a:t>
            </a:r>
            <a:endParaRPr lang="en-IN" sz="2800" dirty="0">
              <a:solidFill>
                <a:schemeClr val="tx1">
                  <a:lumMod val="95000"/>
                  <a:lumOff val="5000"/>
                </a:schemeClr>
              </a:solidFill>
              <a:latin typeface="Aharoni" panose="02010803020104030203" pitchFamily="2" charset="-79"/>
              <a:cs typeface="Aharoni" panose="02010803020104030203" pitchFamily="2" charset="-79"/>
            </a:endParaRPr>
          </a:p>
        </p:txBody>
      </p:sp>
      <p:cxnSp>
        <p:nvCxnSpPr>
          <p:cNvPr id="43" name="Straight Arrow Connector 42">
            <a:extLst>
              <a:ext uri="{FF2B5EF4-FFF2-40B4-BE49-F238E27FC236}">
                <a16:creationId xmlns:a16="http://schemas.microsoft.com/office/drawing/2014/main" id="{23127B77-DC5C-037B-3DF1-4E000B9F327A}"/>
              </a:ext>
            </a:extLst>
          </p:cNvPr>
          <p:cNvCxnSpPr>
            <a:cxnSpLocks/>
          </p:cNvCxnSpPr>
          <p:nvPr/>
        </p:nvCxnSpPr>
        <p:spPr>
          <a:xfrm>
            <a:off x="5111354" y="8448765"/>
            <a:ext cx="0" cy="5363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50929AF-016C-751D-7772-5406597D69EE}"/>
              </a:ext>
            </a:extLst>
          </p:cNvPr>
          <p:cNvCxnSpPr>
            <a:cxnSpLocks/>
          </p:cNvCxnSpPr>
          <p:nvPr/>
        </p:nvCxnSpPr>
        <p:spPr>
          <a:xfrm flipH="1">
            <a:off x="2669941" y="7920764"/>
            <a:ext cx="1215422" cy="1056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137C7A71-8FDE-0EF0-277D-5C75BE232DDE}"/>
              </a:ext>
            </a:extLst>
          </p:cNvPr>
          <p:cNvCxnSpPr>
            <a:cxnSpLocks/>
            <a:stCxn id="27" idx="3"/>
          </p:cNvCxnSpPr>
          <p:nvPr/>
        </p:nvCxnSpPr>
        <p:spPr>
          <a:xfrm>
            <a:off x="6689167" y="7975848"/>
            <a:ext cx="858464" cy="1009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4675513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22424" y="1212947"/>
            <a:ext cx="85725" cy="85724"/>
          </a:xfrm>
          <a:prstGeom prst="rect">
            <a:avLst/>
          </a:prstGeom>
        </p:spPr>
      </p:pic>
      <p:sp>
        <p:nvSpPr>
          <p:cNvPr id="3" name="object 3"/>
          <p:cNvSpPr txBox="1">
            <a:spLocks noGrp="1"/>
          </p:cNvSpPr>
          <p:nvPr>
            <p:ph type="title"/>
          </p:nvPr>
        </p:nvSpPr>
        <p:spPr>
          <a:xfrm>
            <a:off x="10516752" y="1118727"/>
            <a:ext cx="6643370" cy="375920"/>
          </a:xfrm>
          <a:prstGeom prst="rect">
            <a:avLst/>
          </a:prstGeom>
        </p:spPr>
        <p:txBody>
          <a:bodyPr vert="horz" wrap="square" lIns="0" tIns="12700" rIns="0" bIns="0" rtlCol="0">
            <a:spAutoFit/>
          </a:bodyPr>
          <a:lstStyle/>
          <a:p>
            <a:pPr marL="12700">
              <a:lnSpc>
                <a:spcPct val="100000"/>
              </a:lnSpc>
              <a:spcBef>
                <a:spcPts val="100"/>
              </a:spcBef>
            </a:pPr>
            <a:r>
              <a:rPr sz="2300" spc="30" dirty="0">
                <a:solidFill>
                  <a:srgbClr val="535353"/>
                </a:solidFill>
                <a:latin typeface="Tahoma"/>
                <a:cs typeface="Tahoma"/>
              </a:rPr>
              <a:t>Email</a:t>
            </a:r>
            <a:r>
              <a:rPr sz="2300" spc="-55" dirty="0">
                <a:solidFill>
                  <a:srgbClr val="535353"/>
                </a:solidFill>
                <a:latin typeface="Tahoma"/>
                <a:cs typeface="Tahoma"/>
              </a:rPr>
              <a:t> </a:t>
            </a:r>
            <a:r>
              <a:rPr sz="2300" spc="25" dirty="0">
                <a:solidFill>
                  <a:srgbClr val="535353"/>
                </a:solidFill>
                <a:latin typeface="Tahoma"/>
                <a:cs typeface="Tahoma"/>
              </a:rPr>
              <a:t>authentication</a:t>
            </a:r>
            <a:r>
              <a:rPr sz="2300" spc="-50" dirty="0">
                <a:solidFill>
                  <a:srgbClr val="535353"/>
                </a:solidFill>
                <a:latin typeface="Tahoma"/>
                <a:cs typeface="Tahoma"/>
              </a:rPr>
              <a:t> </a:t>
            </a:r>
            <a:r>
              <a:rPr sz="2300" spc="-30" dirty="0">
                <a:solidFill>
                  <a:srgbClr val="535353"/>
                </a:solidFill>
                <a:latin typeface="Tahoma"/>
                <a:cs typeface="Tahoma"/>
              </a:rPr>
              <a:t>is</a:t>
            </a:r>
            <a:r>
              <a:rPr sz="2300" spc="-55" dirty="0">
                <a:solidFill>
                  <a:srgbClr val="535353"/>
                </a:solidFill>
                <a:latin typeface="Tahoma"/>
                <a:cs typeface="Tahoma"/>
              </a:rPr>
              <a:t> </a:t>
            </a:r>
            <a:r>
              <a:rPr sz="2300" spc="65" dirty="0">
                <a:solidFill>
                  <a:srgbClr val="535353"/>
                </a:solidFill>
                <a:latin typeface="Tahoma"/>
                <a:cs typeface="Tahoma"/>
              </a:rPr>
              <a:t>done</a:t>
            </a:r>
            <a:r>
              <a:rPr sz="2300" spc="-50" dirty="0">
                <a:solidFill>
                  <a:srgbClr val="535353"/>
                </a:solidFill>
                <a:latin typeface="Tahoma"/>
                <a:cs typeface="Tahoma"/>
              </a:rPr>
              <a:t> </a:t>
            </a:r>
            <a:r>
              <a:rPr sz="2300" spc="75" dirty="0">
                <a:solidFill>
                  <a:srgbClr val="535353"/>
                </a:solidFill>
                <a:latin typeface="Tahoma"/>
                <a:cs typeface="Tahoma"/>
              </a:rPr>
              <a:t>during</a:t>
            </a:r>
            <a:r>
              <a:rPr sz="2300" spc="-50" dirty="0">
                <a:solidFill>
                  <a:srgbClr val="535353"/>
                </a:solidFill>
                <a:latin typeface="Tahoma"/>
                <a:cs typeface="Tahoma"/>
              </a:rPr>
              <a:t> </a:t>
            </a:r>
            <a:r>
              <a:rPr sz="2300" spc="60" dirty="0">
                <a:solidFill>
                  <a:srgbClr val="535353"/>
                </a:solidFill>
                <a:latin typeface="Tahoma"/>
                <a:cs typeface="Tahoma"/>
              </a:rPr>
              <a:t>Sign</a:t>
            </a:r>
            <a:r>
              <a:rPr sz="2300" spc="-55" dirty="0">
                <a:solidFill>
                  <a:srgbClr val="535353"/>
                </a:solidFill>
                <a:latin typeface="Tahoma"/>
                <a:cs typeface="Tahoma"/>
              </a:rPr>
              <a:t> </a:t>
            </a:r>
            <a:r>
              <a:rPr sz="2300" spc="65" dirty="0">
                <a:solidFill>
                  <a:srgbClr val="535353"/>
                </a:solidFill>
                <a:latin typeface="Tahoma"/>
                <a:cs typeface="Tahoma"/>
              </a:rPr>
              <a:t>Up</a:t>
            </a:r>
            <a:endParaRPr sz="2300" dirty="0">
              <a:latin typeface="Tahoma"/>
              <a:cs typeface="Tahoma"/>
            </a:endParaRPr>
          </a:p>
        </p:txBody>
      </p:sp>
      <p:pic>
        <p:nvPicPr>
          <p:cNvPr id="4" name="object 4"/>
          <p:cNvPicPr/>
          <p:nvPr/>
        </p:nvPicPr>
        <p:blipFill>
          <a:blip r:embed="rId2" cstate="print"/>
          <a:stretch>
            <a:fillRect/>
          </a:stretch>
        </p:blipFill>
        <p:spPr>
          <a:xfrm>
            <a:off x="10322424" y="2192536"/>
            <a:ext cx="85725" cy="85724"/>
          </a:xfrm>
          <a:prstGeom prst="rect">
            <a:avLst/>
          </a:prstGeom>
        </p:spPr>
      </p:pic>
      <p:sp>
        <p:nvSpPr>
          <p:cNvPr id="5" name="object 5"/>
          <p:cNvSpPr txBox="1"/>
          <p:nvPr/>
        </p:nvSpPr>
        <p:spPr>
          <a:xfrm>
            <a:off x="10516752" y="1970874"/>
            <a:ext cx="6821170" cy="2374111"/>
          </a:xfrm>
          <a:prstGeom prst="rect">
            <a:avLst/>
          </a:prstGeom>
        </p:spPr>
        <p:txBody>
          <a:bodyPr vert="horz" wrap="square" lIns="0" tIns="12700" rIns="0" bIns="0" rtlCol="0">
            <a:spAutoFit/>
          </a:bodyPr>
          <a:lstStyle/>
          <a:p>
            <a:pPr marL="12700" marR="151765">
              <a:lnSpc>
                <a:spcPct val="114100"/>
              </a:lnSpc>
              <a:spcBef>
                <a:spcPts val="100"/>
              </a:spcBef>
            </a:pPr>
            <a:r>
              <a:rPr lang="en-IN" sz="2300" b="1" spc="60" dirty="0">
                <a:solidFill>
                  <a:srgbClr val="535353"/>
                </a:solidFill>
                <a:latin typeface="Tahoma"/>
                <a:cs typeface="Tahoma"/>
              </a:rPr>
              <a:t>Displaying trending categories based on the number of likes.</a:t>
            </a:r>
            <a:endParaRPr sz="2300" dirty="0">
              <a:latin typeface="Tahoma"/>
              <a:cs typeface="Tahoma"/>
            </a:endParaRPr>
          </a:p>
          <a:p>
            <a:pPr>
              <a:lnSpc>
                <a:spcPct val="100000"/>
              </a:lnSpc>
              <a:spcBef>
                <a:spcPts val="40"/>
              </a:spcBef>
            </a:pPr>
            <a:endParaRPr sz="2900" dirty="0">
              <a:latin typeface="Tahoma"/>
              <a:cs typeface="Tahoma"/>
            </a:endParaRPr>
          </a:p>
          <a:p>
            <a:pPr marL="12700">
              <a:lnSpc>
                <a:spcPct val="100000"/>
              </a:lnSpc>
            </a:pPr>
            <a:r>
              <a:rPr lang="en-IN" sz="2300" b="1" spc="45" dirty="0">
                <a:solidFill>
                  <a:srgbClr val="535353"/>
                </a:solidFill>
                <a:latin typeface="Tahoma"/>
                <a:cs typeface="Tahoma"/>
              </a:rPr>
              <a:t>Offers numerous things along with specs, prices, and warranties.</a:t>
            </a:r>
            <a:endParaRPr sz="2300" dirty="0">
              <a:latin typeface="Tahoma"/>
              <a:cs typeface="Tahoma"/>
            </a:endParaRPr>
          </a:p>
          <a:p>
            <a:pPr>
              <a:lnSpc>
                <a:spcPct val="100000"/>
              </a:lnSpc>
              <a:spcBef>
                <a:spcPts val="15"/>
              </a:spcBef>
            </a:pPr>
            <a:endParaRPr sz="2600" dirty="0">
              <a:latin typeface="Tahoma"/>
              <a:cs typeface="Tahoma"/>
            </a:endParaRPr>
          </a:p>
        </p:txBody>
      </p:sp>
      <p:pic>
        <p:nvPicPr>
          <p:cNvPr id="6" name="object 6"/>
          <p:cNvPicPr/>
          <p:nvPr/>
        </p:nvPicPr>
        <p:blipFill>
          <a:blip r:embed="rId2" cstate="print"/>
          <a:stretch>
            <a:fillRect/>
          </a:stretch>
        </p:blipFill>
        <p:spPr>
          <a:xfrm>
            <a:off x="10322424" y="3269715"/>
            <a:ext cx="85725" cy="85724"/>
          </a:xfrm>
          <a:prstGeom prst="rect">
            <a:avLst/>
          </a:prstGeom>
        </p:spPr>
      </p:pic>
      <p:pic>
        <p:nvPicPr>
          <p:cNvPr id="9" name="object 9"/>
          <p:cNvPicPr/>
          <p:nvPr/>
        </p:nvPicPr>
        <p:blipFill>
          <a:blip r:embed="rId2" cstate="print"/>
          <a:stretch>
            <a:fillRect/>
          </a:stretch>
        </p:blipFill>
        <p:spPr>
          <a:xfrm>
            <a:off x="10322424" y="4762500"/>
            <a:ext cx="85725" cy="85724"/>
          </a:xfrm>
          <a:prstGeom prst="rect">
            <a:avLst/>
          </a:prstGeom>
        </p:spPr>
      </p:pic>
      <p:sp>
        <p:nvSpPr>
          <p:cNvPr id="10" name="object 10"/>
          <p:cNvSpPr txBox="1"/>
          <p:nvPr/>
        </p:nvSpPr>
        <p:spPr>
          <a:xfrm>
            <a:off x="10588727" y="4563081"/>
            <a:ext cx="6741795" cy="825500"/>
          </a:xfrm>
          <a:prstGeom prst="rect">
            <a:avLst/>
          </a:prstGeom>
        </p:spPr>
        <p:txBody>
          <a:bodyPr vert="horz" wrap="square" lIns="0" tIns="12700" rIns="0" bIns="0" rtlCol="0">
            <a:spAutoFit/>
          </a:bodyPr>
          <a:lstStyle/>
          <a:p>
            <a:pPr marL="12700" marR="5080">
              <a:lnSpc>
                <a:spcPct val="114100"/>
              </a:lnSpc>
              <a:spcBef>
                <a:spcPts val="100"/>
              </a:spcBef>
            </a:pPr>
            <a:r>
              <a:rPr sz="2300" b="1" spc="-15" dirty="0">
                <a:solidFill>
                  <a:srgbClr val="535353"/>
                </a:solidFill>
                <a:latin typeface="Tahoma"/>
                <a:cs typeface="Tahoma"/>
              </a:rPr>
              <a:t>Posts</a:t>
            </a:r>
            <a:r>
              <a:rPr sz="2300" b="1" spc="-55" dirty="0">
                <a:solidFill>
                  <a:srgbClr val="535353"/>
                </a:solidFill>
                <a:latin typeface="Tahoma"/>
                <a:cs typeface="Tahoma"/>
              </a:rPr>
              <a:t> </a:t>
            </a:r>
            <a:r>
              <a:rPr sz="2300" b="1" spc="50" dirty="0">
                <a:solidFill>
                  <a:srgbClr val="535353"/>
                </a:solidFill>
                <a:latin typeface="Tahoma"/>
                <a:cs typeface="Tahoma"/>
              </a:rPr>
              <a:t>with</a:t>
            </a:r>
            <a:r>
              <a:rPr sz="2300" b="1" spc="-55" dirty="0">
                <a:solidFill>
                  <a:srgbClr val="535353"/>
                </a:solidFill>
                <a:latin typeface="Tahoma"/>
                <a:cs typeface="Tahoma"/>
              </a:rPr>
              <a:t> </a:t>
            </a:r>
            <a:r>
              <a:rPr sz="2300" b="1" spc="114" dirty="0">
                <a:solidFill>
                  <a:srgbClr val="535353"/>
                </a:solidFill>
                <a:latin typeface="Tahoma"/>
                <a:cs typeface="Tahoma"/>
              </a:rPr>
              <a:t>an</a:t>
            </a:r>
            <a:r>
              <a:rPr sz="2300" b="1" spc="-55" dirty="0">
                <a:solidFill>
                  <a:srgbClr val="535353"/>
                </a:solidFill>
                <a:latin typeface="Tahoma"/>
                <a:cs typeface="Tahoma"/>
              </a:rPr>
              <a:t> </a:t>
            </a:r>
            <a:r>
              <a:rPr sz="2300" b="1" spc="50" dirty="0">
                <a:solidFill>
                  <a:srgbClr val="535353"/>
                </a:solidFill>
                <a:latin typeface="Tahoma"/>
                <a:cs typeface="Tahoma"/>
              </a:rPr>
              <a:t>option</a:t>
            </a:r>
            <a:r>
              <a:rPr sz="2300" b="1" spc="-50" dirty="0">
                <a:solidFill>
                  <a:srgbClr val="535353"/>
                </a:solidFill>
                <a:latin typeface="Tahoma"/>
                <a:cs typeface="Tahoma"/>
              </a:rPr>
              <a:t> </a:t>
            </a:r>
            <a:r>
              <a:rPr sz="2300" b="1" spc="20" dirty="0">
                <a:solidFill>
                  <a:srgbClr val="535353"/>
                </a:solidFill>
                <a:latin typeface="Tahoma"/>
                <a:cs typeface="Tahoma"/>
              </a:rPr>
              <a:t>to</a:t>
            </a:r>
            <a:r>
              <a:rPr sz="2300" b="1" spc="-55" dirty="0">
                <a:solidFill>
                  <a:srgbClr val="535353"/>
                </a:solidFill>
                <a:latin typeface="Tahoma"/>
                <a:cs typeface="Tahoma"/>
              </a:rPr>
              <a:t> </a:t>
            </a:r>
            <a:r>
              <a:rPr sz="2300" b="1" spc="65" dirty="0">
                <a:solidFill>
                  <a:srgbClr val="535353"/>
                </a:solidFill>
                <a:latin typeface="Tahoma"/>
                <a:cs typeface="Tahoma"/>
              </a:rPr>
              <a:t>share</a:t>
            </a:r>
            <a:r>
              <a:rPr sz="2300" b="1" spc="-55" dirty="0">
                <a:solidFill>
                  <a:srgbClr val="535353"/>
                </a:solidFill>
                <a:latin typeface="Tahoma"/>
                <a:cs typeface="Tahoma"/>
              </a:rPr>
              <a:t> </a:t>
            </a:r>
            <a:r>
              <a:rPr sz="2300" b="1" spc="70" dirty="0">
                <a:solidFill>
                  <a:srgbClr val="535353"/>
                </a:solidFill>
                <a:latin typeface="Tahoma"/>
                <a:cs typeface="Tahoma"/>
              </a:rPr>
              <a:t>on</a:t>
            </a:r>
            <a:r>
              <a:rPr sz="2300" b="1" spc="-50" dirty="0">
                <a:solidFill>
                  <a:srgbClr val="535353"/>
                </a:solidFill>
                <a:latin typeface="Tahoma"/>
                <a:cs typeface="Tahoma"/>
              </a:rPr>
              <a:t> </a:t>
            </a:r>
            <a:r>
              <a:rPr sz="2300" b="1" spc="50" dirty="0">
                <a:solidFill>
                  <a:srgbClr val="535353"/>
                </a:solidFill>
                <a:latin typeface="Tahoma"/>
                <a:cs typeface="Tahoma"/>
              </a:rPr>
              <a:t>other</a:t>
            </a:r>
            <a:r>
              <a:rPr sz="2300" b="1" spc="-55" dirty="0">
                <a:solidFill>
                  <a:srgbClr val="535353"/>
                </a:solidFill>
                <a:latin typeface="Tahoma"/>
                <a:cs typeface="Tahoma"/>
              </a:rPr>
              <a:t> </a:t>
            </a:r>
            <a:r>
              <a:rPr sz="2300" b="1" spc="20" dirty="0">
                <a:solidFill>
                  <a:srgbClr val="535353"/>
                </a:solidFill>
                <a:latin typeface="Tahoma"/>
                <a:cs typeface="Tahoma"/>
              </a:rPr>
              <a:t>social </a:t>
            </a:r>
            <a:r>
              <a:rPr sz="2300" b="1" spc="-660" dirty="0">
                <a:solidFill>
                  <a:srgbClr val="535353"/>
                </a:solidFill>
                <a:latin typeface="Tahoma"/>
                <a:cs typeface="Tahoma"/>
              </a:rPr>
              <a:t> </a:t>
            </a:r>
            <a:r>
              <a:rPr sz="2300" b="1" spc="75" dirty="0">
                <a:solidFill>
                  <a:srgbClr val="535353"/>
                </a:solidFill>
                <a:latin typeface="Tahoma"/>
                <a:cs typeface="Tahoma"/>
              </a:rPr>
              <a:t>media</a:t>
            </a:r>
            <a:r>
              <a:rPr sz="2300" b="1" spc="-55" dirty="0">
                <a:solidFill>
                  <a:srgbClr val="535353"/>
                </a:solidFill>
                <a:latin typeface="Tahoma"/>
                <a:cs typeface="Tahoma"/>
              </a:rPr>
              <a:t> </a:t>
            </a:r>
            <a:r>
              <a:rPr sz="2300" b="1" spc="50" dirty="0">
                <a:solidFill>
                  <a:srgbClr val="535353"/>
                </a:solidFill>
                <a:latin typeface="Tahoma"/>
                <a:cs typeface="Tahoma"/>
              </a:rPr>
              <a:t>platforms</a:t>
            </a:r>
            <a:endParaRPr sz="2300" dirty="0">
              <a:latin typeface="Tahoma"/>
              <a:cs typeface="Tahoma"/>
            </a:endParaRPr>
          </a:p>
        </p:txBody>
      </p:sp>
      <p:pic>
        <p:nvPicPr>
          <p:cNvPr id="11" name="object 11"/>
          <p:cNvPicPr/>
          <p:nvPr/>
        </p:nvPicPr>
        <p:blipFill>
          <a:blip r:embed="rId3" cstate="print"/>
          <a:stretch>
            <a:fillRect/>
          </a:stretch>
        </p:blipFill>
        <p:spPr>
          <a:xfrm>
            <a:off x="10326609" y="6406784"/>
            <a:ext cx="85725" cy="85724"/>
          </a:xfrm>
          <a:prstGeom prst="rect">
            <a:avLst/>
          </a:prstGeom>
        </p:spPr>
      </p:pic>
      <p:sp>
        <p:nvSpPr>
          <p:cNvPr id="12" name="object 12"/>
          <p:cNvSpPr txBox="1"/>
          <p:nvPr/>
        </p:nvSpPr>
        <p:spPr>
          <a:xfrm>
            <a:off x="10476113" y="6308219"/>
            <a:ext cx="6861809" cy="1625600"/>
          </a:xfrm>
          <a:prstGeom prst="rect">
            <a:avLst/>
          </a:prstGeom>
        </p:spPr>
        <p:txBody>
          <a:bodyPr vert="horz" wrap="square" lIns="0" tIns="12700" rIns="0" bIns="0" rtlCol="0">
            <a:spAutoFit/>
          </a:bodyPr>
          <a:lstStyle/>
          <a:p>
            <a:pPr marL="12700" marR="5080">
              <a:lnSpc>
                <a:spcPct val="114100"/>
              </a:lnSpc>
              <a:spcBef>
                <a:spcPts val="100"/>
              </a:spcBef>
            </a:pPr>
            <a:r>
              <a:rPr sz="2300" b="1" spc="75" dirty="0">
                <a:solidFill>
                  <a:srgbClr val="535353"/>
                </a:solidFill>
                <a:latin typeface="Tahoma"/>
                <a:cs typeface="Tahoma"/>
              </a:rPr>
              <a:t>Chatbot </a:t>
            </a:r>
            <a:r>
              <a:rPr sz="2300" b="1" spc="20" dirty="0">
                <a:solidFill>
                  <a:srgbClr val="535353"/>
                </a:solidFill>
                <a:latin typeface="Tahoma"/>
                <a:cs typeface="Tahoma"/>
              </a:rPr>
              <a:t>functionality </a:t>
            </a:r>
            <a:r>
              <a:rPr sz="2300" b="1" spc="90" dirty="0">
                <a:solidFill>
                  <a:srgbClr val="535353"/>
                </a:solidFill>
                <a:latin typeface="Tahoma"/>
                <a:cs typeface="Tahoma"/>
              </a:rPr>
              <a:t>provided </a:t>
            </a:r>
            <a:r>
              <a:rPr sz="2300" b="1" spc="20" dirty="0">
                <a:solidFill>
                  <a:srgbClr val="535353"/>
                </a:solidFill>
                <a:latin typeface="Tahoma"/>
                <a:cs typeface="Tahoma"/>
              </a:rPr>
              <a:t>to </a:t>
            </a:r>
            <a:r>
              <a:rPr sz="2300" b="1" spc="100" dirty="0">
                <a:solidFill>
                  <a:srgbClr val="535353"/>
                </a:solidFill>
                <a:latin typeface="Tahoma"/>
                <a:cs typeface="Tahoma"/>
              </a:rPr>
              <a:t>book </a:t>
            </a:r>
            <a:r>
              <a:rPr lang="en-GB" sz="2300" b="1" spc="105" dirty="0">
                <a:solidFill>
                  <a:srgbClr val="535353"/>
                </a:solidFill>
                <a:latin typeface="Tahoma"/>
                <a:cs typeface="Tahoma"/>
              </a:rPr>
              <a:t> University</a:t>
            </a:r>
            <a:r>
              <a:rPr sz="2300" b="1" spc="-55" dirty="0">
                <a:solidFill>
                  <a:srgbClr val="535353"/>
                </a:solidFill>
                <a:latin typeface="Tahoma"/>
                <a:cs typeface="Tahoma"/>
              </a:rPr>
              <a:t> </a:t>
            </a:r>
            <a:r>
              <a:rPr sz="2300" b="1" spc="70" dirty="0">
                <a:solidFill>
                  <a:srgbClr val="535353"/>
                </a:solidFill>
                <a:latin typeface="Tahoma"/>
                <a:cs typeface="Tahoma"/>
              </a:rPr>
              <a:t>appointed</a:t>
            </a:r>
            <a:r>
              <a:rPr sz="2300" b="1" spc="-50" dirty="0">
                <a:solidFill>
                  <a:srgbClr val="535353"/>
                </a:solidFill>
                <a:latin typeface="Tahoma"/>
                <a:cs typeface="Tahoma"/>
              </a:rPr>
              <a:t> </a:t>
            </a:r>
            <a:r>
              <a:rPr sz="2300" b="1" spc="80" dirty="0">
                <a:solidFill>
                  <a:srgbClr val="535353"/>
                </a:solidFill>
                <a:latin typeface="Tahoma"/>
                <a:cs typeface="Tahoma"/>
              </a:rPr>
              <a:t>,</a:t>
            </a:r>
            <a:r>
              <a:rPr sz="2300" b="1" spc="-55" dirty="0">
                <a:solidFill>
                  <a:srgbClr val="535353"/>
                </a:solidFill>
                <a:latin typeface="Tahoma"/>
                <a:cs typeface="Tahoma"/>
              </a:rPr>
              <a:t> </a:t>
            </a:r>
            <a:r>
              <a:rPr sz="2300" b="1" spc="45" dirty="0">
                <a:solidFill>
                  <a:srgbClr val="535353"/>
                </a:solidFill>
                <a:latin typeface="Tahoma"/>
                <a:cs typeface="Tahoma"/>
              </a:rPr>
              <a:t>resolve</a:t>
            </a:r>
            <a:r>
              <a:rPr sz="2300" b="1" spc="-50" dirty="0">
                <a:solidFill>
                  <a:srgbClr val="535353"/>
                </a:solidFill>
                <a:latin typeface="Tahoma"/>
                <a:cs typeface="Tahoma"/>
              </a:rPr>
              <a:t> </a:t>
            </a:r>
            <a:r>
              <a:rPr sz="2300" b="1" spc="30" dirty="0">
                <a:solidFill>
                  <a:srgbClr val="535353"/>
                </a:solidFill>
                <a:latin typeface="Tahoma"/>
                <a:cs typeface="Tahoma"/>
              </a:rPr>
              <a:t>user</a:t>
            </a:r>
            <a:r>
              <a:rPr sz="2300" b="1" spc="-55" dirty="0">
                <a:solidFill>
                  <a:srgbClr val="535353"/>
                </a:solidFill>
                <a:latin typeface="Tahoma"/>
                <a:cs typeface="Tahoma"/>
              </a:rPr>
              <a:t> </a:t>
            </a:r>
            <a:r>
              <a:rPr sz="2300" b="1" spc="35" dirty="0">
                <a:solidFill>
                  <a:srgbClr val="535353"/>
                </a:solidFill>
                <a:latin typeface="Tahoma"/>
                <a:cs typeface="Tahoma"/>
              </a:rPr>
              <a:t>queries</a:t>
            </a:r>
            <a:r>
              <a:rPr sz="2300" b="1" spc="-50" dirty="0">
                <a:solidFill>
                  <a:srgbClr val="535353"/>
                </a:solidFill>
                <a:latin typeface="Tahoma"/>
                <a:cs typeface="Tahoma"/>
              </a:rPr>
              <a:t> </a:t>
            </a:r>
            <a:r>
              <a:rPr sz="2300" b="1" spc="114" dirty="0">
                <a:solidFill>
                  <a:srgbClr val="535353"/>
                </a:solidFill>
                <a:latin typeface="Tahoma"/>
                <a:cs typeface="Tahoma"/>
              </a:rPr>
              <a:t>and </a:t>
            </a:r>
            <a:r>
              <a:rPr sz="2300" b="1" spc="-660" dirty="0">
                <a:solidFill>
                  <a:srgbClr val="535353"/>
                </a:solidFill>
                <a:latin typeface="Tahoma"/>
                <a:cs typeface="Tahoma"/>
              </a:rPr>
              <a:t> </a:t>
            </a:r>
            <a:r>
              <a:rPr sz="2300" b="1" spc="85" dirty="0">
                <a:solidFill>
                  <a:srgbClr val="535353"/>
                </a:solidFill>
                <a:latin typeface="Tahoma"/>
                <a:cs typeface="Tahoma"/>
              </a:rPr>
              <a:t>FAQs </a:t>
            </a:r>
            <a:r>
              <a:rPr sz="2300" b="1" spc="50" dirty="0">
                <a:solidFill>
                  <a:srgbClr val="535353"/>
                </a:solidFill>
                <a:latin typeface="Tahoma"/>
                <a:cs typeface="Tahoma"/>
              </a:rPr>
              <a:t>with </a:t>
            </a:r>
            <a:r>
              <a:rPr sz="2300" b="1" dirty="0">
                <a:solidFill>
                  <a:srgbClr val="535353"/>
                </a:solidFill>
                <a:latin typeface="Tahoma"/>
                <a:cs typeface="Tahoma"/>
              </a:rPr>
              <a:t>the </a:t>
            </a:r>
            <a:r>
              <a:rPr sz="2300" b="1" spc="50" dirty="0">
                <a:solidFill>
                  <a:srgbClr val="535353"/>
                </a:solidFill>
                <a:latin typeface="Tahoma"/>
                <a:cs typeface="Tahoma"/>
              </a:rPr>
              <a:t>option </a:t>
            </a:r>
            <a:r>
              <a:rPr sz="2300" b="1" spc="35" dirty="0">
                <a:solidFill>
                  <a:srgbClr val="535353"/>
                </a:solidFill>
                <a:latin typeface="Tahoma"/>
                <a:cs typeface="Tahoma"/>
              </a:rPr>
              <a:t>of </a:t>
            </a:r>
            <a:r>
              <a:rPr sz="2300" b="1" spc="10" dirty="0">
                <a:solidFill>
                  <a:srgbClr val="535353"/>
                </a:solidFill>
                <a:latin typeface="Tahoma"/>
                <a:cs typeface="Tahoma"/>
              </a:rPr>
              <a:t>connecting </a:t>
            </a:r>
            <a:r>
              <a:rPr sz="2300" b="1" spc="50" dirty="0">
                <a:solidFill>
                  <a:srgbClr val="535353"/>
                </a:solidFill>
                <a:latin typeface="Tahoma"/>
                <a:cs typeface="Tahoma"/>
              </a:rPr>
              <a:t>with </a:t>
            </a:r>
            <a:r>
              <a:rPr sz="2300" b="1" spc="55" dirty="0">
                <a:solidFill>
                  <a:srgbClr val="535353"/>
                </a:solidFill>
                <a:latin typeface="Tahoma"/>
                <a:cs typeface="Tahoma"/>
              </a:rPr>
              <a:t> </a:t>
            </a:r>
            <a:r>
              <a:rPr sz="2300" b="1" spc="75" dirty="0">
                <a:solidFill>
                  <a:srgbClr val="535353"/>
                </a:solidFill>
                <a:latin typeface="Tahoma"/>
                <a:cs typeface="Tahoma"/>
              </a:rPr>
              <a:t>human</a:t>
            </a:r>
            <a:r>
              <a:rPr sz="2300" b="1" spc="-55" dirty="0">
                <a:solidFill>
                  <a:srgbClr val="535353"/>
                </a:solidFill>
                <a:latin typeface="Tahoma"/>
                <a:cs typeface="Tahoma"/>
              </a:rPr>
              <a:t> </a:t>
            </a:r>
            <a:r>
              <a:rPr sz="2300" b="1" spc="60" dirty="0">
                <a:solidFill>
                  <a:srgbClr val="535353"/>
                </a:solidFill>
                <a:latin typeface="Tahoma"/>
                <a:cs typeface="Tahoma"/>
              </a:rPr>
              <a:t>agent</a:t>
            </a:r>
            <a:r>
              <a:rPr sz="2300" b="1" spc="-55" dirty="0">
                <a:solidFill>
                  <a:srgbClr val="535353"/>
                </a:solidFill>
                <a:latin typeface="Tahoma"/>
                <a:cs typeface="Tahoma"/>
              </a:rPr>
              <a:t> </a:t>
            </a:r>
            <a:r>
              <a:rPr sz="2300" b="1" spc="20" dirty="0">
                <a:solidFill>
                  <a:srgbClr val="535353"/>
                </a:solidFill>
                <a:latin typeface="Tahoma"/>
                <a:cs typeface="Tahoma"/>
              </a:rPr>
              <a:t>in</a:t>
            </a:r>
            <a:r>
              <a:rPr sz="2300" b="1" spc="-50" dirty="0">
                <a:solidFill>
                  <a:srgbClr val="535353"/>
                </a:solidFill>
                <a:latin typeface="Tahoma"/>
                <a:cs typeface="Tahoma"/>
              </a:rPr>
              <a:t> </a:t>
            </a:r>
            <a:r>
              <a:rPr sz="2300" b="1" spc="15" dirty="0">
                <a:solidFill>
                  <a:srgbClr val="535353"/>
                </a:solidFill>
                <a:latin typeface="Tahoma"/>
                <a:cs typeface="Tahoma"/>
              </a:rPr>
              <a:t>case</a:t>
            </a:r>
            <a:r>
              <a:rPr sz="2300" b="1" spc="-55" dirty="0">
                <a:solidFill>
                  <a:srgbClr val="535353"/>
                </a:solidFill>
                <a:latin typeface="Tahoma"/>
                <a:cs typeface="Tahoma"/>
              </a:rPr>
              <a:t> </a:t>
            </a:r>
            <a:r>
              <a:rPr sz="2300" b="1" spc="35" dirty="0">
                <a:solidFill>
                  <a:srgbClr val="535353"/>
                </a:solidFill>
                <a:latin typeface="Tahoma"/>
                <a:cs typeface="Tahoma"/>
              </a:rPr>
              <a:t>of</a:t>
            </a:r>
            <a:r>
              <a:rPr sz="2300" b="1" spc="-50" dirty="0">
                <a:solidFill>
                  <a:srgbClr val="535353"/>
                </a:solidFill>
                <a:latin typeface="Tahoma"/>
                <a:cs typeface="Tahoma"/>
              </a:rPr>
              <a:t> </a:t>
            </a:r>
            <a:r>
              <a:rPr sz="2300" b="1" spc="60" dirty="0">
                <a:solidFill>
                  <a:srgbClr val="535353"/>
                </a:solidFill>
                <a:latin typeface="Tahoma"/>
                <a:cs typeface="Tahoma"/>
              </a:rPr>
              <a:t>non</a:t>
            </a:r>
            <a:r>
              <a:rPr sz="2300" b="1" spc="-55" dirty="0">
                <a:solidFill>
                  <a:srgbClr val="535353"/>
                </a:solidFill>
                <a:latin typeface="Tahoma"/>
                <a:cs typeface="Tahoma"/>
              </a:rPr>
              <a:t> </a:t>
            </a:r>
            <a:r>
              <a:rPr sz="2300" b="1" spc="30" dirty="0">
                <a:solidFill>
                  <a:srgbClr val="535353"/>
                </a:solidFill>
                <a:latin typeface="Tahoma"/>
                <a:cs typeface="Tahoma"/>
              </a:rPr>
              <a:t>resolution</a:t>
            </a:r>
            <a:endParaRPr sz="2300" dirty="0">
              <a:latin typeface="Tahoma"/>
              <a:cs typeface="Tahoma"/>
            </a:endParaRPr>
          </a:p>
        </p:txBody>
      </p:sp>
      <p:grpSp>
        <p:nvGrpSpPr>
          <p:cNvPr id="13" name="object 13"/>
          <p:cNvGrpSpPr/>
          <p:nvPr/>
        </p:nvGrpSpPr>
        <p:grpSpPr>
          <a:xfrm>
            <a:off x="1537828" y="1306687"/>
            <a:ext cx="7410450" cy="7671434"/>
            <a:chOff x="1537828" y="1306687"/>
            <a:chExt cx="7410450" cy="7671434"/>
          </a:xfrm>
        </p:grpSpPr>
        <p:sp>
          <p:nvSpPr>
            <p:cNvPr id="14" name="object 14"/>
            <p:cNvSpPr/>
            <p:nvPr/>
          </p:nvSpPr>
          <p:spPr>
            <a:xfrm>
              <a:off x="1537828" y="2720011"/>
              <a:ext cx="7410450" cy="6257925"/>
            </a:xfrm>
            <a:custGeom>
              <a:avLst/>
              <a:gdLst/>
              <a:ahLst/>
              <a:cxnLst/>
              <a:rect l="l" t="t" r="r" b="b"/>
              <a:pathLst>
                <a:path w="7410450" h="6257925">
                  <a:moveTo>
                    <a:pt x="6875168" y="6257891"/>
                  </a:moveTo>
                  <a:lnTo>
                    <a:pt x="535282" y="6257891"/>
                  </a:lnTo>
                  <a:lnTo>
                    <a:pt x="486661" y="6255697"/>
                  </a:lnTo>
                  <a:lnTo>
                    <a:pt x="439243" y="6249244"/>
                  </a:lnTo>
                  <a:lnTo>
                    <a:pt x="393218" y="6238722"/>
                  </a:lnTo>
                  <a:lnTo>
                    <a:pt x="348778" y="6224323"/>
                  </a:lnTo>
                  <a:lnTo>
                    <a:pt x="306113" y="6206238"/>
                  </a:lnTo>
                  <a:lnTo>
                    <a:pt x="265416" y="6184657"/>
                  </a:lnTo>
                  <a:lnTo>
                    <a:pt x="226876" y="6159772"/>
                  </a:lnTo>
                  <a:lnTo>
                    <a:pt x="190685" y="6131774"/>
                  </a:lnTo>
                  <a:lnTo>
                    <a:pt x="157034" y="6100853"/>
                  </a:lnTo>
                  <a:lnTo>
                    <a:pt x="126114" y="6067202"/>
                  </a:lnTo>
                  <a:lnTo>
                    <a:pt x="98116" y="6031010"/>
                  </a:lnTo>
                  <a:lnTo>
                    <a:pt x="73232" y="5992470"/>
                  </a:lnTo>
                  <a:lnTo>
                    <a:pt x="51651" y="5951772"/>
                  </a:lnTo>
                  <a:lnTo>
                    <a:pt x="33566" y="5909106"/>
                  </a:lnTo>
                  <a:lnTo>
                    <a:pt x="19167" y="5864665"/>
                  </a:lnTo>
                  <a:lnTo>
                    <a:pt x="8646" y="5818640"/>
                  </a:lnTo>
                  <a:lnTo>
                    <a:pt x="2193" y="5771221"/>
                  </a:lnTo>
                  <a:lnTo>
                    <a:pt x="0" y="5722599"/>
                  </a:lnTo>
                  <a:lnTo>
                    <a:pt x="0" y="535291"/>
                  </a:lnTo>
                  <a:lnTo>
                    <a:pt x="2193" y="486669"/>
                  </a:lnTo>
                  <a:lnTo>
                    <a:pt x="8646" y="439250"/>
                  </a:lnTo>
                  <a:lnTo>
                    <a:pt x="19167" y="393224"/>
                  </a:lnTo>
                  <a:lnTo>
                    <a:pt x="33566" y="348784"/>
                  </a:lnTo>
                  <a:lnTo>
                    <a:pt x="51651" y="306118"/>
                  </a:lnTo>
                  <a:lnTo>
                    <a:pt x="73232" y="265420"/>
                  </a:lnTo>
                  <a:lnTo>
                    <a:pt x="98116" y="226880"/>
                  </a:lnTo>
                  <a:lnTo>
                    <a:pt x="126114" y="190688"/>
                  </a:lnTo>
                  <a:lnTo>
                    <a:pt x="157034" y="157037"/>
                  </a:lnTo>
                  <a:lnTo>
                    <a:pt x="190685" y="126116"/>
                  </a:lnTo>
                  <a:lnTo>
                    <a:pt x="226876" y="98118"/>
                  </a:lnTo>
                  <a:lnTo>
                    <a:pt x="265416" y="73233"/>
                  </a:lnTo>
                  <a:lnTo>
                    <a:pt x="306113" y="51652"/>
                  </a:lnTo>
                  <a:lnTo>
                    <a:pt x="348778" y="33567"/>
                  </a:lnTo>
                  <a:lnTo>
                    <a:pt x="393218" y="19168"/>
                  </a:lnTo>
                  <a:lnTo>
                    <a:pt x="439243" y="8646"/>
                  </a:lnTo>
                  <a:lnTo>
                    <a:pt x="486661" y="2193"/>
                  </a:lnTo>
                  <a:lnTo>
                    <a:pt x="535282" y="0"/>
                  </a:lnTo>
                  <a:lnTo>
                    <a:pt x="6875168" y="0"/>
                  </a:lnTo>
                  <a:lnTo>
                    <a:pt x="6923789" y="2193"/>
                  </a:lnTo>
                  <a:lnTo>
                    <a:pt x="6971207" y="8646"/>
                  </a:lnTo>
                  <a:lnTo>
                    <a:pt x="7017232" y="19168"/>
                  </a:lnTo>
                  <a:lnTo>
                    <a:pt x="7061672" y="33567"/>
                  </a:lnTo>
                  <a:lnTo>
                    <a:pt x="7104337" y="51652"/>
                  </a:lnTo>
                  <a:lnTo>
                    <a:pt x="7145034" y="73233"/>
                  </a:lnTo>
                  <a:lnTo>
                    <a:pt x="7183574" y="98118"/>
                  </a:lnTo>
                  <a:lnTo>
                    <a:pt x="7219765" y="126116"/>
                  </a:lnTo>
                  <a:lnTo>
                    <a:pt x="7253416" y="157037"/>
                  </a:lnTo>
                  <a:lnTo>
                    <a:pt x="7284336" y="190688"/>
                  </a:lnTo>
                  <a:lnTo>
                    <a:pt x="7312333" y="226880"/>
                  </a:lnTo>
                  <a:lnTo>
                    <a:pt x="7337218" y="265420"/>
                  </a:lnTo>
                  <a:lnTo>
                    <a:pt x="7358798" y="306118"/>
                  </a:lnTo>
                  <a:lnTo>
                    <a:pt x="7376884" y="348784"/>
                  </a:lnTo>
                  <a:lnTo>
                    <a:pt x="7391282" y="393224"/>
                  </a:lnTo>
                  <a:lnTo>
                    <a:pt x="7401804" y="439250"/>
                  </a:lnTo>
                  <a:lnTo>
                    <a:pt x="7408257" y="486669"/>
                  </a:lnTo>
                  <a:lnTo>
                    <a:pt x="7410450" y="535291"/>
                  </a:lnTo>
                  <a:lnTo>
                    <a:pt x="7410450" y="5722599"/>
                  </a:lnTo>
                  <a:lnTo>
                    <a:pt x="7408257" y="5771221"/>
                  </a:lnTo>
                  <a:lnTo>
                    <a:pt x="7401804" y="5818640"/>
                  </a:lnTo>
                  <a:lnTo>
                    <a:pt x="7391282" y="5864665"/>
                  </a:lnTo>
                  <a:lnTo>
                    <a:pt x="7376884" y="5909106"/>
                  </a:lnTo>
                  <a:lnTo>
                    <a:pt x="7358798" y="5951772"/>
                  </a:lnTo>
                  <a:lnTo>
                    <a:pt x="7337218" y="5992470"/>
                  </a:lnTo>
                  <a:lnTo>
                    <a:pt x="7312333" y="6031010"/>
                  </a:lnTo>
                  <a:lnTo>
                    <a:pt x="7284336" y="6067202"/>
                  </a:lnTo>
                  <a:lnTo>
                    <a:pt x="7253416" y="6100853"/>
                  </a:lnTo>
                  <a:lnTo>
                    <a:pt x="7219765" y="6131774"/>
                  </a:lnTo>
                  <a:lnTo>
                    <a:pt x="7183574" y="6159772"/>
                  </a:lnTo>
                  <a:lnTo>
                    <a:pt x="7145034" y="6184657"/>
                  </a:lnTo>
                  <a:lnTo>
                    <a:pt x="7104337" y="6206238"/>
                  </a:lnTo>
                  <a:lnTo>
                    <a:pt x="7061672" y="6224323"/>
                  </a:lnTo>
                  <a:lnTo>
                    <a:pt x="7017232" y="6238722"/>
                  </a:lnTo>
                  <a:lnTo>
                    <a:pt x="6971207" y="6249244"/>
                  </a:lnTo>
                  <a:lnTo>
                    <a:pt x="6923789" y="6255697"/>
                  </a:lnTo>
                  <a:lnTo>
                    <a:pt x="6875168" y="6257891"/>
                  </a:lnTo>
                  <a:close/>
                </a:path>
              </a:pathLst>
            </a:custGeom>
            <a:solidFill>
              <a:srgbClr val="186E62"/>
            </a:solidFill>
          </p:spPr>
          <p:txBody>
            <a:bodyPr wrap="square" lIns="0" tIns="0" rIns="0" bIns="0" rtlCol="0"/>
            <a:lstStyle/>
            <a:p>
              <a:endParaRPr/>
            </a:p>
          </p:txBody>
        </p:sp>
        <p:sp>
          <p:nvSpPr>
            <p:cNvPr id="15" name="object 15"/>
            <p:cNvSpPr/>
            <p:nvPr/>
          </p:nvSpPr>
          <p:spPr>
            <a:xfrm>
              <a:off x="1537828" y="1310556"/>
              <a:ext cx="7410450" cy="3133725"/>
            </a:xfrm>
            <a:custGeom>
              <a:avLst/>
              <a:gdLst/>
              <a:ahLst/>
              <a:cxnLst/>
              <a:rect l="l" t="t" r="r" b="b"/>
              <a:pathLst>
                <a:path w="7410450" h="3133725">
                  <a:moveTo>
                    <a:pt x="6928548" y="3133706"/>
                  </a:moveTo>
                  <a:lnTo>
                    <a:pt x="481900" y="3133706"/>
                  </a:lnTo>
                  <a:lnTo>
                    <a:pt x="432729" y="3131209"/>
                  </a:lnTo>
                  <a:lnTo>
                    <a:pt x="384955" y="3123880"/>
                  </a:lnTo>
                  <a:lnTo>
                    <a:pt x="338824" y="3111966"/>
                  </a:lnTo>
                  <a:lnTo>
                    <a:pt x="294580" y="3095711"/>
                  </a:lnTo>
                  <a:lnTo>
                    <a:pt x="252468" y="3075361"/>
                  </a:lnTo>
                  <a:lnTo>
                    <a:pt x="212733" y="3051160"/>
                  </a:lnTo>
                  <a:lnTo>
                    <a:pt x="175620" y="3023354"/>
                  </a:lnTo>
                  <a:lnTo>
                    <a:pt x="141373" y="2992188"/>
                  </a:lnTo>
                  <a:lnTo>
                    <a:pt x="110239" y="2957907"/>
                  </a:lnTo>
                  <a:lnTo>
                    <a:pt x="82461" y="2920757"/>
                  </a:lnTo>
                  <a:lnTo>
                    <a:pt x="58285" y="2880981"/>
                  </a:lnTo>
                  <a:lnTo>
                    <a:pt x="37955" y="2838827"/>
                  </a:lnTo>
                  <a:lnTo>
                    <a:pt x="21717" y="2794538"/>
                  </a:lnTo>
                  <a:lnTo>
                    <a:pt x="9815" y="2748359"/>
                  </a:lnTo>
                  <a:lnTo>
                    <a:pt x="2494" y="2700537"/>
                  </a:lnTo>
                  <a:lnTo>
                    <a:pt x="0" y="2651316"/>
                  </a:lnTo>
                  <a:lnTo>
                    <a:pt x="0" y="482389"/>
                  </a:lnTo>
                  <a:lnTo>
                    <a:pt x="2494" y="433168"/>
                  </a:lnTo>
                  <a:lnTo>
                    <a:pt x="9815" y="385346"/>
                  </a:lnTo>
                  <a:lnTo>
                    <a:pt x="21717" y="339168"/>
                  </a:lnTo>
                  <a:lnTo>
                    <a:pt x="37955" y="294879"/>
                  </a:lnTo>
                  <a:lnTo>
                    <a:pt x="58285" y="252724"/>
                  </a:lnTo>
                  <a:lnTo>
                    <a:pt x="82461" y="212949"/>
                  </a:lnTo>
                  <a:lnTo>
                    <a:pt x="110239" y="175798"/>
                  </a:lnTo>
                  <a:lnTo>
                    <a:pt x="141373" y="141517"/>
                  </a:lnTo>
                  <a:lnTo>
                    <a:pt x="175620" y="110351"/>
                  </a:lnTo>
                  <a:lnTo>
                    <a:pt x="212733" y="82545"/>
                  </a:lnTo>
                  <a:lnTo>
                    <a:pt x="252468" y="58344"/>
                  </a:lnTo>
                  <a:lnTo>
                    <a:pt x="294580" y="37994"/>
                  </a:lnTo>
                  <a:lnTo>
                    <a:pt x="338824" y="21739"/>
                  </a:lnTo>
                  <a:lnTo>
                    <a:pt x="384955" y="9825"/>
                  </a:lnTo>
                  <a:lnTo>
                    <a:pt x="432729" y="2497"/>
                  </a:lnTo>
                  <a:lnTo>
                    <a:pt x="481900" y="0"/>
                  </a:lnTo>
                  <a:lnTo>
                    <a:pt x="6928548" y="0"/>
                  </a:lnTo>
                  <a:lnTo>
                    <a:pt x="6977719" y="2497"/>
                  </a:lnTo>
                  <a:lnTo>
                    <a:pt x="7025493" y="9825"/>
                  </a:lnTo>
                  <a:lnTo>
                    <a:pt x="7071624" y="21739"/>
                  </a:lnTo>
                  <a:lnTo>
                    <a:pt x="7115869" y="37994"/>
                  </a:lnTo>
                  <a:lnTo>
                    <a:pt x="7157981" y="58344"/>
                  </a:lnTo>
                  <a:lnTo>
                    <a:pt x="7197716" y="82545"/>
                  </a:lnTo>
                  <a:lnTo>
                    <a:pt x="7234829" y="110351"/>
                  </a:lnTo>
                  <a:lnTo>
                    <a:pt x="7269075" y="141517"/>
                  </a:lnTo>
                  <a:lnTo>
                    <a:pt x="7300209" y="175798"/>
                  </a:lnTo>
                  <a:lnTo>
                    <a:pt x="7327987" y="212949"/>
                  </a:lnTo>
                  <a:lnTo>
                    <a:pt x="7352163" y="252724"/>
                  </a:lnTo>
                  <a:lnTo>
                    <a:pt x="7372493" y="294879"/>
                  </a:lnTo>
                  <a:lnTo>
                    <a:pt x="7388731" y="339168"/>
                  </a:lnTo>
                  <a:lnTo>
                    <a:pt x="7400633" y="385346"/>
                  </a:lnTo>
                  <a:lnTo>
                    <a:pt x="7407954" y="433168"/>
                  </a:lnTo>
                  <a:lnTo>
                    <a:pt x="7410449" y="482389"/>
                  </a:lnTo>
                  <a:lnTo>
                    <a:pt x="7410449" y="2651316"/>
                  </a:lnTo>
                  <a:lnTo>
                    <a:pt x="7407954" y="2700537"/>
                  </a:lnTo>
                  <a:lnTo>
                    <a:pt x="7400633" y="2748359"/>
                  </a:lnTo>
                  <a:lnTo>
                    <a:pt x="7388731" y="2794538"/>
                  </a:lnTo>
                  <a:lnTo>
                    <a:pt x="7372493" y="2838827"/>
                  </a:lnTo>
                  <a:lnTo>
                    <a:pt x="7352163" y="2880981"/>
                  </a:lnTo>
                  <a:lnTo>
                    <a:pt x="7327987" y="2920757"/>
                  </a:lnTo>
                  <a:lnTo>
                    <a:pt x="7300209" y="2957907"/>
                  </a:lnTo>
                  <a:lnTo>
                    <a:pt x="7269075" y="2992188"/>
                  </a:lnTo>
                  <a:lnTo>
                    <a:pt x="7234829" y="3023354"/>
                  </a:lnTo>
                  <a:lnTo>
                    <a:pt x="7197716" y="3051160"/>
                  </a:lnTo>
                  <a:lnTo>
                    <a:pt x="7157981" y="3075361"/>
                  </a:lnTo>
                  <a:lnTo>
                    <a:pt x="7115869" y="3095711"/>
                  </a:lnTo>
                  <a:lnTo>
                    <a:pt x="7071624" y="3111966"/>
                  </a:lnTo>
                  <a:lnTo>
                    <a:pt x="7025493" y="3123880"/>
                  </a:lnTo>
                  <a:lnTo>
                    <a:pt x="6977719" y="3131209"/>
                  </a:lnTo>
                  <a:lnTo>
                    <a:pt x="6928548" y="3133706"/>
                  </a:lnTo>
                  <a:close/>
                </a:path>
              </a:pathLst>
            </a:custGeom>
            <a:solidFill>
              <a:srgbClr val="CF6B58"/>
            </a:solidFill>
          </p:spPr>
          <p:txBody>
            <a:bodyPr wrap="square" lIns="0" tIns="0" rIns="0" bIns="0" rtlCol="0"/>
            <a:lstStyle/>
            <a:p>
              <a:endParaRPr/>
            </a:p>
          </p:txBody>
        </p:sp>
        <p:sp>
          <p:nvSpPr>
            <p:cNvPr id="16" name="object 16"/>
            <p:cNvSpPr/>
            <p:nvPr/>
          </p:nvSpPr>
          <p:spPr>
            <a:xfrm>
              <a:off x="5816847" y="1306687"/>
              <a:ext cx="3129915" cy="3133725"/>
            </a:xfrm>
            <a:custGeom>
              <a:avLst/>
              <a:gdLst/>
              <a:ahLst/>
              <a:cxnLst/>
              <a:rect l="l" t="t" r="r" b="b"/>
              <a:pathLst>
                <a:path w="3129915" h="3133725">
                  <a:moveTo>
                    <a:pt x="3129855" y="0"/>
                  </a:moveTo>
                  <a:lnTo>
                    <a:pt x="0" y="0"/>
                  </a:lnTo>
                  <a:lnTo>
                    <a:pt x="366" y="48437"/>
                  </a:lnTo>
                  <a:lnTo>
                    <a:pt x="1463" y="96698"/>
                  </a:lnTo>
                  <a:lnTo>
                    <a:pt x="3285" y="144776"/>
                  </a:lnTo>
                  <a:lnTo>
                    <a:pt x="5826" y="192667"/>
                  </a:lnTo>
                  <a:lnTo>
                    <a:pt x="9082" y="240365"/>
                  </a:lnTo>
                  <a:lnTo>
                    <a:pt x="13046" y="287864"/>
                  </a:lnTo>
                  <a:lnTo>
                    <a:pt x="17714" y="335161"/>
                  </a:lnTo>
                  <a:lnTo>
                    <a:pt x="23081" y="382249"/>
                  </a:lnTo>
                  <a:lnTo>
                    <a:pt x="29140" y="429123"/>
                  </a:lnTo>
                  <a:lnTo>
                    <a:pt x="35888" y="475778"/>
                  </a:lnTo>
                  <a:lnTo>
                    <a:pt x="43318" y="522209"/>
                  </a:lnTo>
                  <a:lnTo>
                    <a:pt x="51425" y="568410"/>
                  </a:lnTo>
                  <a:lnTo>
                    <a:pt x="60204" y="614376"/>
                  </a:lnTo>
                  <a:lnTo>
                    <a:pt x="69651" y="660101"/>
                  </a:lnTo>
                  <a:lnTo>
                    <a:pt x="79758" y="705582"/>
                  </a:lnTo>
                  <a:lnTo>
                    <a:pt x="90522" y="750811"/>
                  </a:lnTo>
                  <a:lnTo>
                    <a:pt x="101937" y="795785"/>
                  </a:lnTo>
                  <a:lnTo>
                    <a:pt x="113998" y="840497"/>
                  </a:lnTo>
                  <a:lnTo>
                    <a:pt x="126699" y="884943"/>
                  </a:lnTo>
                  <a:lnTo>
                    <a:pt x="140035" y="929117"/>
                  </a:lnTo>
                  <a:lnTo>
                    <a:pt x="154002" y="973014"/>
                  </a:lnTo>
                  <a:lnTo>
                    <a:pt x="168593" y="1016628"/>
                  </a:lnTo>
                  <a:lnTo>
                    <a:pt x="183803" y="1059955"/>
                  </a:lnTo>
                  <a:lnTo>
                    <a:pt x="199627" y="1102989"/>
                  </a:lnTo>
                  <a:lnTo>
                    <a:pt x="216061" y="1145725"/>
                  </a:lnTo>
                  <a:lnTo>
                    <a:pt x="233098" y="1188158"/>
                  </a:lnTo>
                  <a:lnTo>
                    <a:pt x="250733" y="1230282"/>
                  </a:lnTo>
                  <a:lnTo>
                    <a:pt x="268961" y="1272092"/>
                  </a:lnTo>
                  <a:lnTo>
                    <a:pt x="287777" y="1313583"/>
                  </a:lnTo>
                  <a:lnTo>
                    <a:pt x="307176" y="1354749"/>
                  </a:lnTo>
                  <a:lnTo>
                    <a:pt x="327152" y="1395586"/>
                  </a:lnTo>
                  <a:lnTo>
                    <a:pt x="347700" y="1436087"/>
                  </a:lnTo>
                  <a:lnTo>
                    <a:pt x="368814" y="1476248"/>
                  </a:lnTo>
                  <a:lnTo>
                    <a:pt x="390490" y="1516064"/>
                  </a:lnTo>
                  <a:lnTo>
                    <a:pt x="412723" y="1555529"/>
                  </a:lnTo>
                  <a:lnTo>
                    <a:pt x="435506" y="1594638"/>
                  </a:lnTo>
                  <a:lnTo>
                    <a:pt x="458835" y="1633386"/>
                  </a:lnTo>
                  <a:lnTo>
                    <a:pt x="482704" y="1671767"/>
                  </a:lnTo>
                  <a:lnTo>
                    <a:pt x="507108" y="1709776"/>
                  </a:lnTo>
                  <a:lnTo>
                    <a:pt x="532042" y="1747408"/>
                  </a:lnTo>
                  <a:lnTo>
                    <a:pt x="557501" y="1784658"/>
                  </a:lnTo>
                  <a:lnTo>
                    <a:pt x="583479" y="1821519"/>
                  </a:lnTo>
                  <a:lnTo>
                    <a:pt x="609972" y="1857989"/>
                  </a:lnTo>
                  <a:lnTo>
                    <a:pt x="636973" y="1894059"/>
                  </a:lnTo>
                  <a:lnTo>
                    <a:pt x="664477" y="1929727"/>
                  </a:lnTo>
                  <a:lnTo>
                    <a:pt x="692480" y="1964985"/>
                  </a:lnTo>
                  <a:lnTo>
                    <a:pt x="720976" y="1999830"/>
                  </a:lnTo>
                  <a:lnTo>
                    <a:pt x="749959" y="2034255"/>
                  </a:lnTo>
                  <a:lnTo>
                    <a:pt x="779425" y="2068256"/>
                  </a:lnTo>
                  <a:lnTo>
                    <a:pt x="809368" y="2101827"/>
                  </a:lnTo>
                  <a:lnTo>
                    <a:pt x="839784" y="2134963"/>
                  </a:lnTo>
                  <a:lnTo>
                    <a:pt x="870665" y="2167659"/>
                  </a:lnTo>
                  <a:lnTo>
                    <a:pt x="902008" y="2199909"/>
                  </a:lnTo>
                  <a:lnTo>
                    <a:pt x="933808" y="2231708"/>
                  </a:lnTo>
                  <a:lnTo>
                    <a:pt x="966058" y="2263051"/>
                  </a:lnTo>
                  <a:lnTo>
                    <a:pt x="998754" y="2293933"/>
                  </a:lnTo>
                  <a:lnTo>
                    <a:pt x="1031890" y="2324348"/>
                  </a:lnTo>
                  <a:lnTo>
                    <a:pt x="1065461" y="2354291"/>
                  </a:lnTo>
                  <a:lnTo>
                    <a:pt x="1099462" y="2383756"/>
                  </a:lnTo>
                  <a:lnTo>
                    <a:pt x="1133887" y="2412740"/>
                  </a:lnTo>
                  <a:lnTo>
                    <a:pt x="1168732" y="2441235"/>
                  </a:lnTo>
                  <a:lnTo>
                    <a:pt x="1203991" y="2469238"/>
                  </a:lnTo>
                  <a:lnTo>
                    <a:pt x="1239658" y="2496742"/>
                  </a:lnTo>
                  <a:lnTo>
                    <a:pt x="1275729" y="2523743"/>
                  </a:lnTo>
                  <a:lnTo>
                    <a:pt x="1312198" y="2550235"/>
                  </a:lnTo>
                  <a:lnTo>
                    <a:pt x="1349060" y="2576213"/>
                  </a:lnTo>
                  <a:lnTo>
                    <a:pt x="1386310" y="2601672"/>
                  </a:lnTo>
                  <a:lnTo>
                    <a:pt x="1423942" y="2626606"/>
                  </a:lnTo>
                  <a:lnTo>
                    <a:pt x="1461951" y="2651010"/>
                  </a:lnTo>
                  <a:lnTo>
                    <a:pt x="1500333" y="2674879"/>
                  </a:lnTo>
                  <a:lnTo>
                    <a:pt x="1539080" y="2698208"/>
                  </a:lnTo>
                  <a:lnTo>
                    <a:pt x="1578189" y="2720991"/>
                  </a:lnTo>
                  <a:lnTo>
                    <a:pt x="1617655" y="2743223"/>
                  </a:lnTo>
                  <a:lnTo>
                    <a:pt x="1657470" y="2764899"/>
                  </a:lnTo>
                  <a:lnTo>
                    <a:pt x="1697632" y="2786013"/>
                  </a:lnTo>
                  <a:lnTo>
                    <a:pt x="1738134" y="2806561"/>
                  </a:lnTo>
                  <a:lnTo>
                    <a:pt x="1778970" y="2826537"/>
                  </a:lnTo>
                  <a:lnTo>
                    <a:pt x="1820137" y="2845935"/>
                  </a:lnTo>
                  <a:lnTo>
                    <a:pt x="1861628" y="2864751"/>
                  </a:lnTo>
                  <a:lnTo>
                    <a:pt x="1903438" y="2882979"/>
                  </a:lnTo>
                  <a:lnTo>
                    <a:pt x="1945562" y="2900614"/>
                  </a:lnTo>
                  <a:lnTo>
                    <a:pt x="1987994" y="2917651"/>
                  </a:lnTo>
                  <a:lnTo>
                    <a:pt x="2030731" y="2934084"/>
                  </a:lnTo>
                  <a:lnTo>
                    <a:pt x="2073765" y="2949908"/>
                  </a:lnTo>
                  <a:lnTo>
                    <a:pt x="2117092" y="2965118"/>
                  </a:lnTo>
                  <a:lnTo>
                    <a:pt x="2160707" y="2979709"/>
                  </a:lnTo>
                  <a:lnTo>
                    <a:pt x="2204604" y="2993675"/>
                  </a:lnTo>
                  <a:lnTo>
                    <a:pt x="2248778" y="3007011"/>
                  </a:lnTo>
                  <a:lnTo>
                    <a:pt x="2293224" y="3019712"/>
                  </a:lnTo>
                  <a:lnTo>
                    <a:pt x="2337936" y="3031772"/>
                  </a:lnTo>
                  <a:lnTo>
                    <a:pt x="2382910" y="3043187"/>
                  </a:lnTo>
                  <a:lnTo>
                    <a:pt x="2428140" y="3053951"/>
                  </a:lnTo>
                  <a:lnTo>
                    <a:pt x="2473620" y="3064058"/>
                  </a:lnTo>
                  <a:lnTo>
                    <a:pt x="2519346" y="3073504"/>
                  </a:lnTo>
                  <a:lnTo>
                    <a:pt x="2565312" y="3082283"/>
                  </a:lnTo>
                  <a:lnTo>
                    <a:pt x="2611513" y="3090390"/>
                  </a:lnTo>
                  <a:lnTo>
                    <a:pt x="2657944" y="3097820"/>
                  </a:lnTo>
                  <a:lnTo>
                    <a:pt x="2704599" y="3104567"/>
                  </a:lnTo>
                  <a:lnTo>
                    <a:pt x="2751473" y="3110627"/>
                  </a:lnTo>
                  <a:lnTo>
                    <a:pt x="2798561" y="3115993"/>
                  </a:lnTo>
                  <a:lnTo>
                    <a:pt x="2845858" y="3120660"/>
                  </a:lnTo>
                  <a:lnTo>
                    <a:pt x="2893358" y="3124625"/>
                  </a:lnTo>
                  <a:lnTo>
                    <a:pt x="2941056" y="3127880"/>
                  </a:lnTo>
                  <a:lnTo>
                    <a:pt x="2988947" y="3130421"/>
                  </a:lnTo>
                  <a:lnTo>
                    <a:pt x="3037025" y="3132242"/>
                  </a:lnTo>
                  <a:lnTo>
                    <a:pt x="3085286" y="3133339"/>
                  </a:lnTo>
                  <a:lnTo>
                    <a:pt x="3129855" y="3133676"/>
                  </a:lnTo>
                  <a:lnTo>
                    <a:pt x="3129855" y="0"/>
                  </a:lnTo>
                  <a:close/>
                </a:path>
              </a:pathLst>
            </a:custGeom>
            <a:solidFill>
              <a:srgbClr val="ECBC9D"/>
            </a:solidFill>
          </p:spPr>
          <p:txBody>
            <a:bodyPr wrap="square" lIns="0" tIns="0" rIns="0" bIns="0" rtlCol="0"/>
            <a:lstStyle/>
            <a:p>
              <a:endParaRPr/>
            </a:p>
          </p:txBody>
        </p:sp>
      </p:grpSp>
      <p:sp>
        <p:nvSpPr>
          <p:cNvPr id="17" name="object 17"/>
          <p:cNvSpPr txBox="1"/>
          <p:nvPr/>
        </p:nvSpPr>
        <p:spPr>
          <a:xfrm>
            <a:off x="2229185" y="6917819"/>
            <a:ext cx="5632450" cy="1016000"/>
          </a:xfrm>
          <a:prstGeom prst="rect">
            <a:avLst/>
          </a:prstGeom>
        </p:spPr>
        <p:txBody>
          <a:bodyPr vert="horz" wrap="square" lIns="0" tIns="12700" rIns="0" bIns="0" rtlCol="0">
            <a:spAutoFit/>
          </a:bodyPr>
          <a:lstStyle/>
          <a:p>
            <a:pPr marL="12700">
              <a:lnSpc>
                <a:spcPct val="100000"/>
              </a:lnSpc>
              <a:spcBef>
                <a:spcPts val="100"/>
              </a:spcBef>
            </a:pPr>
            <a:r>
              <a:rPr sz="6500" b="1" spc="335" dirty="0">
                <a:solidFill>
                  <a:srgbClr val="FFFFFF"/>
                </a:solidFill>
                <a:latin typeface="Tahoma"/>
                <a:cs typeface="Tahoma"/>
              </a:rPr>
              <a:t>Key</a:t>
            </a:r>
            <a:r>
              <a:rPr sz="6500" b="1" spc="-195" dirty="0">
                <a:solidFill>
                  <a:srgbClr val="FFFFFF"/>
                </a:solidFill>
                <a:latin typeface="Tahoma"/>
                <a:cs typeface="Tahoma"/>
              </a:rPr>
              <a:t> </a:t>
            </a:r>
            <a:r>
              <a:rPr sz="6500" b="1" spc="95" dirty="0">
                <a:solidFill>
                  <a:srgbClr val="FFFFFF"/>
                </a:solidFill>
                <a:latin typeface="Tahoma"/>
                <a:cs typeface="Tahoma"/>
              </a:rPr>
              <a:t>Features</a:t>
            </a:r>
            <a:endParaRPr sz="6500">
              <a:latin typeface="Tahoma"/>
              <a:cs typeface="Tahoma"/>
            </a:endParaRPr>
          </a:p>
        </p:txBody>
      </p:sp>
      <p:sp>
        <p:nvSpPr>
          <p:cNvPr id="18" name="object 18"/>
          <p:cNvSpPr/>
          <p:nvPr/>
        </p:nvSpPr>
        <p:spPr>
          <a:xfrm>
            <a:off x="1537828" y="3157930"/>
            <a:ext cx="1285875" cy="1285875"/>
          </a:xfrm>
          <a:custGeom>
            <a:avLst/>
            <a:gdLst/>
            <a:ahLst/>
            <a:cxnLst/>
            <a:rect l="l" t="t" r="r" b="b"/>
            <a:pathLst>
              <a:path w="1285875" h="1285875">
                <a:moveTo>
                  <a:pt x="1285874" y="1285874"/>
                </a:moveTo>
                <a:lnTo>
                  <a:pt x="0" y="1285874"/>
                </a:lnTo>
                <a:lnTo>
                  <a:pt x="0" y="0"/>
                </a:lnTo>
                <a:lnTo>
                  <a:pt x="1285874" y="0"/>
                </a:lnTo>
                <a:lnTo>
                  <a:pt x="1285874" y="1285874"/>
                </a:lnTo>
                <a:close/>
              </a:path>
            </a:pathLst>
          </a:custGeom>
          <a:solidFill>
            <a:srgbClr val="CF6B58"/>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6805" y="1630401"/>
            <a:ext cx="95250" cy="95249"/>
          </a:xfrm>
          <a:prstGeom prst="rect">
            <a:avLst/>
          </a:prstGeom>
        </p:spPr>
      </p:pic>
      <p:sp>
        <p:nvSpPr>
          <p:cNvPr id="3" name="object 3"/>
          <p:cNvSpPr txBox="1">
            <a:spLocks noGrp="1"/>
          </p:cNvSpPr>
          <p:nvPr>
            <p:ph type="title"/>
          </p:nvPr>
        </p:nvSpPr>
        <p:spPr>
          <a:xfrm>
            <a:off x="10551877" y="1549837"/>
            <a:ext cx="6897370" cy="1339850"/>
          </a:xfrm>
          <a:prstGeom prst="rect">
            <a:avLst/>
          </a:prstGeom>
        </p:spPr>
        <p:txBody>
          <a:bodyPr vert="horz" wrap="square" lIns="0" tIns="12700" rIns="0" bIns="0" rtlCol="0">
            <a:spAutoFit/>
          </a:bodyPr>
          <a:lstStyle/>
          <a:p>
            <a:pPr marL="12700" marR="5080">
              <a:lnSpc>
                <a:spcPct val="114999"/>
              </a:lnSpc>
              <a:spcBef>
                <a:spcPts val="100"/>
              </a:spcBef>
            </a:pPr>
            <a:r>
              <a:rPr sz="2500" spc="60" dirty="0">
                <a:solidFill>
                  <a:srgbClr val="535353"/>
                </a:solidFill>
              </a:rPr>
              <a:t>Social</a:t>
            </a:r>
            <a:r>
              <a:rPr sz="2500" spc="-15" dirty="0">
                <a:solidFill>
                  <a:srgbClr val="535353"/>
                </a:solidFill>
              </a:rPr>
              <a:t> </a:t>
            </a:r>
            <a:r>
              <a:rPr sz="2500" spc="185" dirty="0">
                <a:solidFill>
                  <a:srgbClr val="535353"/>
                </a:solidFill>
              </a:rPr>
              <a:t>Media</a:t>
            </a:r>
            <a:r>
              <a:rPr sz="2500" spc="-15" dirty="0">
                <a:solidFill>
                  <a:srgbClr val="535353"/>
                </a:solidFill>
              </a:rPr>
              <a:t> </a:t>
            </a:r>
            <a:r>
              <a:rPr sz="2500" spc="140" dirty="0">
                <a:solidFill>
                  <a:srgbClr val="535353"/>
                </a:solidFill>
              </a:rPr>
              <a:t>Community</a:t>
            </a:r>
            <a:r>
              <a:rPr sz="2500" spc="-15" dirty="0">
                <a:solidFill>
                  <a:srgbClr val="535353"/>
                </a:solidFill>
              </a:rPr>
              <a:t> </a:t>
            </a:r>
            <a:r>
              <a:rPr sz="2500" spc="225" dirty="0">
                <a:solidFill>
                  <a:srgbClr val="535353"/>
                </a:solidFill>
              </a:rPr>
              <a:t>where</a:t>
            </a:r>
            <a:r>
              <a:rPr sz="2500" spc="-15" dirty="0">
                <a:solidFill>
                  <a:srgbClr val="535353"/>
                </a:solidFill>
              </a:rPr>
              <a:t> </a:t>
            </a:r>
            <a:r>
              <a:rPr sz="2500" spc="30" dirty="0">
                <a:solidFill>
                  <a:srgbClr val="535353"/>
                </a:solidFill>
              </a:rPr>
              <a:t>users</a:t>
            </a:r>
            <a:r>
              <a:rPr sz="2500" spc="-15" dirty="0">
                <a:solidFill>
                  <a:srgbClr val="535353"/>
                </a:solidFill>
              </a:rPr>
              <a:t> </a:t>
            </a:r>
            <a:r>
              <a:rPr sz="2500" spc="85" dirty="0">
                <a:solidFill>
                  <a:srgbClr val="535353"/>
                </a:solidFill>
              </a:rPr>
              <a:t>can</a:t>
            </a:r>
            <a:r>
              <a:rPr lang="en-IN" sz="2500" spc="85" dirty="0">
                <a:solidFill>
                  <a:srgbClr val="535353"/>
                </a:solidFill>
              </a:rPr>
              <a:t> </a:t>
            </a:r>
            <a:r>
              <a:rPr sz="2500" spc="130" dirty="0">
                <a:solidFill>
                  <a:srgbClr val="535353"/>
                </a:solidFill>
              </a:rPr>
              <a:t>create </a:t>
            </a:r>
            <a:r>
              <a:rPr sz="2500" spc="250" dirty="0">
                <a:solidFill>
                  <a:srgbClr val="535353"/>
                </a:solidFill>
              </a:rPr>
              <a:t>new </a:t>
            </a:r>
            <a:r>
              <a:rPr sz="2500" spc="20" dirty="0">
                <a:solidFill>
                  <a:srgbClr val="535353"/>
                </a:solidFill>
              </a:rPr>
              <a:t>posts </a:t>
            </a:r>
            <a:r>
              <a:rPr sz="2500" spc="200" dirty="0">
                <a:solidFill>
                  <a:srgbClr val="535353"/>
                </a:solidFill>
              </a:rPr>
              <a:t>and </a:t>
            </a:r>
            <a:r>
              <a:rPr sz="2500" spc="125" dirty="0">
                <a:solidFill>
                  <a:srgbClr val="535353"/>
                </a:solidFill>
              </a:rPr>
              <a:t>interact </a:t>
            </a:r>
            <a:r>
              <a:rPr sz="2500" spc="210" dirty="0">
                <a:solidFill>
                  <a:srgbClr val="535353"/>
                </a:solidFill>
              </a:rPr>
              <a:t>with </a:t>
            </a:r>
            <a:r>
              <a:rPr sz="2500" spc="155" dirty="0">
                <a:solidFill>
                  <a:srgbClr val="535353"/>
                </a:solidFill>
              </a:rPr>
              <a:t>other</a:t>
            </a:r>
            <a:r>
              <a:rPr lang="en-IN" sz="2500" spc="155" dirty="0">
                <a:solidFill>
                  <a:srgbClr val="535353"/>
                </a:solidFill>
              </a:rPr>
              <a:t> </a:t>
            </a:r>
            <a:r>
              <a:rPr sz="2500" spc="30" dirty="0">
                <a:solidFill>
                  <a:srgbClr val="535353"/>
                </a:solidFill>
              </a:rPr>
              <a:t>users</a:t>
            </a:r>
            <a:r>
              <a:rPr sz="2500" spc="-20" dirty="0">
                <a:solidFill>
                  <a:srgbClr val="535353"/>
                </a:solidFill>
              </a:rPr>
              <a:t> </a:t>
            </a:r>
            <a:r>
              <a:rPr lang="en-IN" sz="2500" spc="60" dirty="0">
                <a:solidFill>
                  <a:srgbClr val="535353"/>
                </a:solidFill>
              </a:rPr>
              <a:t>to solve queries.</a:t>
            </a:r>
            <a:endParaRPr sz="2500" dirty="0"/>
          </a:p>
        </p:txBody>
      </p:sp>
      <p:pic>
        <p:nvPicPr>
          <p:cNvPr id="4" name="object 4"/>
          <p:cNvPicPr/>
          <p:nvPr/>
        </p:nvPicPr>
        <p:blipFill>
          <a:blip r:embed="rId2" cstate="print"/>
          <a:stretch>
            <a:fillRect/>
          </a:stretch>
        </p:blipFill>
        <p:spPr>
          <a:xfrm>
            <a:off x="10319920" y="3467100"/>
            <a:ext cx="95250" cy="95249"/>
          </a:xfrm>
          <a:prstGeom prst="rect">
            <a:avLst/>
          </a:prstGeom>
        </p:spPr>
      </p:pic>
      <p:sp>
        <p:nvSpPr>
          <p:cNvPr id="5" name="object 5"/>
          <p:cNvSpPr txBox="1"/>
          <p:nvPr/>
        </p:nvSpPr>
        <p:spPr>
          <a:xfrm>
            <a:off x="10592200" y="3314700"/>
            <a:ext cx="6816725" cy="3091487"/>
          </a:xfrm>
          <a:prstGeom prst="rect">
            <a:avLst/>
          </a:prstGeom>
        </p:spPr>
        <p:txBody>
          <a:bodyPr vert="horz" wrap="square" lIns="0" tIns="12700" rIns="0" bIns="0" rtlCol="0">
            <a:spAutoFit/>
          </a:bodyPr>
          <a:lstStyle/>
          <a:p>
            <a:pPr marL="12700" marR="5080">
              <a:lnSpc>
                <a:spcPct val="114999"/>
              </a:lnSpc>
              <a:spcBef>
                <a:spcPts val="100"/>
              </a:spcBef>
            </a:pPr>
            <a:r>
              <a:rPr sz="2500" b="1" spc="100" dirty="0">
                <a:solidFill>
                  <a:srgbClr val="535353"/>
                </a:solidFill>
                <a:latin typeface="Arial"/>
                <a:cs typeface="Arial"/>
              </a:rPr>
              <a:t>Displaying</a:t>
            </a:r>
            <a:r>
              <a:rPr sz="2500" b="1" spc="-20" dirty="0">
                <a:solidFill>
                  <a:srgbClr val="535353"/>
                </a:solidFill>
                <a:latin typeface="Arial"/>
                <a:cs typeface="Arial"/>
              </a:rPr>
              <a:t> </a:t>
            </a:r>
            <a:r>
              <a:rPr sz="2500" b="1" spc="120" dirty="0">
                <a:solidFill>
                  <a:srgbClr val="535353"/>
                </a:solidFill>
                <a:latin typeface="Arial"/>
                <a:cs typeface="Arial"/>
              </a:rPr>
              <a:t>Trending</a:t>
            </a:r>
            <a:r>
              <a:rPr sz="2500" b="1" spc="-15" dirty="0">
                <a:solidFill>
                  <a:srgbClr val="535353"/>
                </a:solidFill>
                <a:latin typeface="Arial"/>
                <a:cs typeface="Arial"/>
              </a:rPr>
              <a:t> </a:t>
            </a:r>
            <a:r>
              <a:rPr sz="2500" b="1" spc="120" dirty="0">
                <a:solidFill>
                  <a:srgbClr val="535353"/>
                </a:solidFill>
                <a:latin typeface="Arial"/>
                <a:cs typeface="Arial"/>
              </a:rPr>
              <a:t>Categories</a:t>
            </a:r>
            <a:r>
              <a:rPr sz="2500" b="1" spc="-20" dirty="0">
                <a:solidFill>
                  <a:srgbClr val="535353"/>
                </a:solidFill>
                <a:latin typeface="Arial"/>
                <a:cs typeface="Arial"/>
              </a:rPr>
              <a:t> </a:t>
            </a:r>
            <a:r>
              <a:rPr sz="2500" b="1" spc="120" dirty="0">
                <a:solidFill>
                  <a:srgbClr val="535353"/>
                </a:solidFill>
                <a:latin typeface="Arial"/>
                <a:cs typeface="Arial"/>
              </a:rPr>
              <a:t>based</a:t>
            </a:r>
            <a:r>
              <a:rPr sz="2500" b="1" spc="-20" dirty="0">
                <a:solidFill>
                  <a:srgbClr val="535353"/>
                </a:solidFill>
                <a:latin typeface="Arial"/>
                <a:cs typeface="Arial"/>
              </a:rPr>
              <a:t> </a:t>
            </a:r>
            <a:r>
              <a:rPr sz="2500" b="1" spc="120" dirty="0">
                <a:solidFill>
                  <a:srgbClr val="535353"/>
                </a:solidFill>
                <a:latin typeface="Arial"/>
                <a:cs typeface="Arial"/>
              </a:rPr>
              <a:t>on</a:t>
            </a:r>
            <a:r>
              <a:rPr lang="en-IN" sz="2500" b="1" spc="120" dirty="0">
                <a:solidFill>
                  <a:srgbClr val="535353"/>
                </a:solidFill>
                <a:latin typeface="Arial"/>
                <a:cs typeface="Arial"/>
              </a:rPr>
              <a:t> the </a:t>
            </a:r>
            <a:r>
              <a:rPr sz="2500" b="1" spc="170" dirty="0">
                <a:solidFill>
                  <a:srgbClr val="535353"/>
                </a:solidFill>
                <a:latin typeface="Arial"/>
                <a:cs typeface="Arial"/>
              </a:rPr>
              <a:t>number</a:t>
            </a:r>
            <a:r>
              <a:rPr sz="2500" b="1" spc="-20" dirty="0">
                <a:solidFill>
                  <a:srgbClr val="535353"/>
                </a:solidFill>
                <a:latin typeface="Arial"/>
                <a:cs typeface="Arial"/>
              </a:rPr>
              <a:t> </a:t>
            </a:r>
            <a:r>
              <a:rPr sz="2500" b="1" spc="110" dirty="0">
                <a:solidFill>
                  <a:srgbClr val="535353"/>
                </a:solidFill>
                <a:latin typeface="Arial"/>
                <a:cs typeface="Arial"/>
              </a:rPr>
              <a:t>of</a:t>
            </a:r>
            <a:r>
              <a:rPr sz="2500" b="1" spc="-15" dirty="0">
                <a:solidFill>
                  <a:srgbClr val="535353"/>
                </a:solidFill>
                <a:latin typeface="Arial"/>
                <a:cs typeface="Arial"/>
              </a:rPr>
              <a:t> </a:t>
            </a:r>
            <a:r>
              <a:rPr sz="2500" b="1" spc="55" dirty="0">
                <a:solidFill>
                  <a:srgbClr val="535353"/>
                </a:solidFill>
                <a:latin typeface="Arial"/>
                <a:cs typeface="Arial"/>
              </a:rPr>
              <a:t>likes</a:t>
            </a:r>
            <a:endParaRPr sz="3000" dirty="0">
              <a:latin typeface="Arial"/>
              <a:cs typeface="Arial"/>
            </a:endParaRPr>
          </a:p>
          <a:p>
            <a:pPr>
              <a:lnSpc>
                <a:spcPct val="100000"/>
              </a:lnSpc>
            </a:pPr>
            <a:endParaRPr sz="3000" dirty="0">
              <a:latin typeface="Arial"/>
              <a:cs typeface="Arial"/>
            </a:endParaRPr>
          </a:p>
          <a:p>
            <a:pPr marL="12700" marR="1056005">
              <a:lnSpc>
                <a:spcPct val="114999"/>
              </a:lnSpc>
            </a:pPr>
            <a:r>
              <a:rPr sz="2500" b="1" spc="160" dirty="0">
                <a:solidFill>
                  <a:srgbClr val="535353"/>
                </a:solidFill>
                <a:latin typeface="Arial"/>
                <a:cs typeface="Arial"/>
              </a:rPr>
              <a:t>One </a:t>
            </a:r>
            <a:r>
              <a:rPr sz="2500" b="1" spc="120" dirty="0">
                <a:solidFill>
                  <a:srgbClr val="535353"/>
                </a:solidFill>
                <a:latin typeface="Arial"/>
                <a:cs typeface="Arial"/>
              </a:rPr>
              <a:t>on </a:t>
            </a:r>
            <a:r>
              <a:rPr sz="2500" b="1" spc="160" dirty="0">
                <a:solidFill>
                  <a:srgbClr val="535353"/>
                </a:solidFill>
                <a:latin typeface="Arial"/>
                <a:cs typeface="Arial"/>
              </a:rPr>
              <a:t>One </a:t>
            </a:r>
            <a:r>
              <a:rPr lang="en-IN" sz="2500" b="1" spc="80" dirty="0">
                <a:solidFill>
                  <a:srgbClr val="535353"/>
                </a:solidFill>
                <a:latin typeface="Arial"/>
                <a:cs typeface="Arial"/>
              </a:rPr>
              <a:t>conversation</a:t>
            </a:r>
            <a:r>
              <a:rPr sz="2500" b="1" spc="80" dirty="0">
                <a:solidFill>
                  <a:srgbClr val="535353"/>
                </a:solidFill>
                <a:latin typeface="Arial"/>
                <a:cs typeface="Arial"/>
              </a:rPr>
              <a:t> </a:t>
            </a:r>
            <a:r>
              <a:rPr sz="2500" b="1" spc="155" dirty="0">
                <a:solidFill>
                  <a:srgbClr val="535353"/>
                </a:solidFill>
                <a:latin typeface="Arial"/>
                <a:cs typeface="Arial"/>
              </a:rPr>
              <a:t>provided </a:t>
            </a:r>
            <a:r>
              <a:rPr sz="2500" b="1" spc="160" dirty="0">
                <a:solidFill>
                  <a:srgbClr val="535353"/>
                </a:solidFill>
                <a:latin typeface="Arial"/>
                <a:cs typeface="Arial"/>
              </a:rPr>
              <a:t> </a:t>
            </a:r>
            <a:r>
              <a:rPr sz="2500" b="1" spc="185" dirty="0">
                <a:solidFill>
                  <a:srgbClr val="535353"/>
                </a:solidFill>
                <a:latin typeface="Arial"/>
                <a:cs typeface="Arial"/>
              </a:rPr>
              <a:t>between</a:t>
            </a:r>
            <a:r>
              <a:rPr sz="2500" b="1" spc="-20" dirty="0">
                <a:solidFill>
                  <a:srgbClr val="535353"/>
                </a:solidFill>
                <a:latin typeface="Arial"/>
                <a:cs typeface="Arial"/>
              </a:rPr>
              <a:t> </a:t>
            </a:r>
            <a:r>
              <a:rPr lang="en-IN" sz="2500" b="1" spc="-20" dirty="0">
                <a:solidFill>
                  <a:srgbClr val="535353"/>
                </a:solidFill>
                <a:latin typeface="Arial"/>
                <a:cs typeface="Arial"/>
              </a:rPr>
              <a:t>the </a:t>
            </a:r>
            <a:r>
              <a:rPr lang="en-IN" sz="2500" b="1" spc="70" dirty="0">
                <a:solidFill>
                  <a:srgbClr val="535353"/>
                </a:solidFill>
                <a:latin typeface="Arial"/>
                <a:cs typeface="Arial"/>
              </a:rPr>
              <a:t>university</a:t>
            </a:r>
            <a:r>
              <a:rPr sz="2500" b="1" spc="-15" dirty="0">
                <a:solidFill>
                  <a:srgbClr val="535353"/>
                </a:solidFill>
                <a:latin typeface="Arial"/>
                <a:cs typeface="Arial"/>
              </a:rPr>
              <a:t> </a:t>
            </a:r>
            <a:r>
              <a:rPr sz="2500" b="1" spc="200" dirty="0">
                <a:solidFill>
                  <a:srgbClr val="535353"/>
                </a:solidFill>
                <a:latin typeface="Arial"/>
                <a:cs typeface="Arial"/>
              </a:rPr>
              <a:t>and</a:t>
            </a:r>
            <a:r>
              <a:rPr sz="2500" b="1" spc="-20" dirty="0">
                <a:solidFill>
                  <a:srgbClr val="535353"/>
                </a:solidFill>
                <a:latin typeface="Arial"/>
                <a:cs typeface="Arial"/>
              </a:rPr>
              <a:t> </a:t>
            </a:r>
            <a:r>
              <a:rPr lang="en-IN" sz="2500" b="1" spc="-20" dirty="0">
                <a:solidFill>
                  <a:srgbClr val="535353"/>
                </a:solidFill>
                <a:latin typeface="Arial"/>
                <a:cs typeface="Arial"/>
              </a:rPr>
              <a:t>the </a:t>
            </a:r>
            <a:r>
              <a:rPr lang="en-IN" sz="2500" b="1" spc="80" dirty="0">
                <a:solidFill>
                  <a:srgbClr val="535353"/>
                </a:solidFill>
                <a:latin typeface="Arial"/>
                <a:cs typeface="Arial"/>
              </a:rPr>
              <a:t>contractor</a:t>
            </a:r>
          </a:p>
          <a:p>
            <a:pPr marL="12700" marR="1056005">
              <a:lnSpc>
                <a:spcPct val="114999"/>
              </a:lnSpc>
            </a:pPr>
            <a:endParaRPr sz="2500" dirty="0">
              <a:latin typeface="Arial"/>
              <a:cs typeface="Arial"/>
            </a:endParaRPr>
          </a:p>
        </p:txBody>
      </p:sp>
      <p:pic>
        <p:nvPicPr>
          <p:cNvPr id="6" name="object 6"/>
          <p:cNvPicPr/>
          <p:nvPr/>
        </p:nvPicPr>
        <p:blipFill>
          <a:blip r:embed="rId2" cstate="print"/>
          <a:stretch>
            <a:fillRect/>
          </a:stretch>
        </p:blipFill>
        <p:spPr>
          <a:xfrm>
            <a:off x="10333712" y="4846926"/>
            <a:ext cx="95250" cy="95249"/>
          </a:xfrm>
          <a:prstGeom prst="rect">
            <a:avLst/>
          </a:prstGeom>
        </p:spPr>
      </p:pic>
      <p:sp>
        <p:nvSpPr>
          <p:cNvPr id="9" name="object 9"/>
          <p:cNvSpPr txBox="1"/>
          <p:nvPr/>
        </p:nvSpPr>
        <p:spPr>
          <a:xfrm>
            <a:off x="10608452" y="6586864"/>
            <a:ext cx="6141720" cy="1339850"/>
          </a:xfrm>
          <a:prstGeom prst="rect">
            <a:avLst/>
          </a:prstGeom>
        </p:spPr>
        <p:txBody>
          <a:bodyPr vert="horz" wrap="square" lIns="0" tIns="12700" rIns="0" bIns="0" rtlCol="0">
            <a:spAutoFit/>
          </a:bodyPr>
          <a:lstStyle/>
          <a:p>
            <a:pPr marL="12700" marR="5080" algn="just">
              <a:lnSpc>
                <a:spcPct val="114999"/>
              </a:lnSpc>
              <a:spcBef>
                <a:spcPts val="100"/>
              </a:spcBef>
            </a:pPr>
            <a:r>
              <a:rPr sz="2500" b="1" spc="225" dirty="0">
                <a:solidFill>
                  <a:srgbClr val="535353"/>
                </a:solidFill>
                <a:latin typeface="Arial"/>
                <a:cs typeface="Arial"/>
              </a:rPr>
              <a:t>Many</a:t>
            </a:r>
            <a:r>
              <a:rPr sz="2500" b="1" spc="-30" dirty="0">
                <a:solidFill>
                  <a:srgbClr val="535353"/>
                </a:solidFill>
                <a:latin typeface="Arial"/>
                <a:cs typeface="Arial"/>
              </a:rPr>
              <a:t> </a:t>
            </a:r>
            <a:r>
              <a:rPr sz="2500" b="1" spc="135" dirty="0">
                <a:solidFill>
                  <a:srgbClr val="535353"/>
                </a:solidFill>
                <a:latin typeface="Arial"/>
                <a:cs typeface="Arial"/>
              </a:rPr>
              <a:t>to</a:t>
            </a:r>
            <a:r>
              <a:rPr sz="2500" b="1" spc="-25" dirty="0">
                <a:solidFill>
                  <a:srgbClr val="535353"/>
                </a:solidFill>
                <a:latin typeface="Arial"/>
                <a:cs typeface="Arial"/>
              </a:rPr>
              <a:t> </a:t>
            </a:r>
            <a:r>
              <a:rPr sz="2500" b="1" spc="225" dirty="0">
                <a:solidFill>
                  <a:srgbClr val="535353"/>
                </a:solidFill>
                <a:latin typeface="Arial"/>
                <a:cs typeface="Arial"/>
              </a:rPr>
              <a:t>Many</a:t>
            </a:r>
            <a:r>
              <a:rPr sz="2500" b="1" spc="-25" dirty="0">
                <a:solidFill>
                  <a:srgbClr val="535353"/>
                </a:solidFill>
                <a:latin typeface="Arial"/>
                <a:cs typeface="Arial"/>
              </a:rPr>
              <a:t> </a:t>
            </a:r>
            <a:r>
              <a:rPr sz="2500" b="1" spc="100" dirty="0">
                <a:solidFill>
                  <a:srgbClr val="535353"/>
                </a:solidFill>
                <a:latin typeface="Arial"/>
                <a:cs typeface="Arial"/>
              </a:rPr>
              <a:t>conversation</a:t>
            </a:r>
            <a:r>
              <a:rPr sz="2500" b="1" spc="-30" dirty="0">
                <a:solidFill>
                  <a:srgbClr val="535353"/>
                </a:solidFill>
                <a:latin typeface="Arial"/>
                <a:cs typeface="Arial"/>
              </a:rPr>
              <a:t> </a:t>
            </a:r>
            <a:r>
              <a:rPr sz="2500" b="1" spc="185" dirty="0">
                <a:solidFill>
                  <a:srgbClr val="535353"/>
                </a:solidFill>
                <a:latin typeface="Arial"/>
                <a:cs typeface="Arial"/>
              </a:rPr>
              <a:t>between </a:t>
            </a:r>
            <a:r>
              <a:rPr sz="2500" b="1" spc="-680" dirty="0">
                <a:solidFill>
                  <a:srgbClr val="535353"/>
                </a:solidFill>
                <a:latin typeface="Arial"/>
                <a:cs typeface="Arial"/>
              </a:rPr>
              <a:t> </a:t>
            </a:r>
            <a:r>
              <a:rPr sz="2500" b="1" spc="30" dirty="0">
                <a:solidFill>
                  <a:srgbClr val="535353"/>
                </a:solidFill>
                <a:latin typeface="Arial"/>
                <a:cs typeface="Arial"/>
              </a:rPr>
              <a:t>users</a:t>
            </a:r>
            <a:r>
              <a:rPr sz="2500" b="1" spc="-25" dirty="0">
                <a:solidFill>
                  <a:srgbClr val="535353"/>
                </a:solidFill>
                <a:latin typeface="Arial"/>
                <a:cs typeface="Arial"/>
              </a:rPr>
              <a:t> </a:t>
            </a:r>
            <a:r>
              <a:rPr sz="2500" b="1" spc="90" dirty="0">
                <a:solidFill>
                  <a:srgbClr val="535353"/>
                </a:solidFill>
                <a:latin typeface="Arial"/>
                <a:cs typeface="Arial"/>
              </a:rPr>
              <a:t>in</a:t>
            </a:r>
            <a:r>
              <a:rPr sz="2500" b="1" spc="-25" dirty="0">
                <a:solidFill>
                  <a:srgbClr val="535353"/>
                </a:solidFill>
                <a:latin typeface="Arial"/>
                <a:cs typeface="Arial"/>
              </a:rPr>
              <a:t> </a:t>
            </a:r>
            <a:r>
              <a:rPr sz="2500" b="1" spc="180" dirty="0">
                <a:solidFill>
                  <a:srgbClr val="535353"/>
                </a:solidFill>
                <a:latin typeface="Arial"/>
                <a:cs typeface="Arial"/>
              </a:rPr>
              <a:t>real</a:t>
            </a:r>
            <a:r>
              <a:rPr sz="2500" b="1" spc="-25" dirty="0">
                <a:solidFill>
                  <a:srgbClr val="535353"/>
                </a:solidFill>
                <a:latin typeface="Arial"/>
                <a:cs typeface="Arial"/>
              </a:rPr>
              <a:t> </a:t>
            </a:r>
            <a:r>
              <a:rPr sz="2500" b="1" spc="140" dirty="0">
                <a:solidFill>
                  <a:srgbClr val="535353"/>
                </a:solidFill>
                <a:latin typeface="Arial"/>
                <a:cs typeface="Arial"/>
              </a:rPr>
              <a:t>time</a:t>
            </a:r>
            <a:r>
              <a:rPr sz="2500" b="1" spc="-25" dirty="0">
                <a:solidFill>
                  <a:srgbClr val="535353"/>
                </a:solidFill>
                <a:latin typeface="Arial"/>
                <a:cs typeface="Arial"/>
              </a:rPr>
              <a:t> </a:t>
            </a:r>
            <a:r>
              <a:rPr sz="2500" b="1" spc="140" dirty="0">
                <a:solidFill>
                  <a:srgbClr val="535353"/>
                </a:solidFill>
                <a:latin typeface="Arial"/>
                <a:cs typeface="Arial"/>
              </a:rPr>
              <a:t>implemented</a:t>
            </a:r>
            <a:r>
              <a:rPr sz="2500" b="1" spc="-25" dirty="0">
                <a:solidFill>
                  <a:srgbClr val="535353"/>
                </a:solidFill>
                <a:latin typeface="Arial"/>
                <a:cs typeface="Arial"/>
              </a:rPr>
              <a:t> </a:t>
            </a:r>
            <a:r>
              <a:rPr sz="2500" b="1" spc="60" dirty="0">
                <a:solidFill>
                  <a:srgbClr val="535353"/>
                </a:solidFill>
                <a:latin typeface="Arial"/>
                <a:cs typeface="Arial"/>
              </a:rPr>
              <a:t>using </a:t>
            </a:r>
            <a:r>
              <a:rPr sz="2500" b="1" spc="-685" dirty="0">
                <a:solidFill>
                  <a:srgbClr val="535353"/>
                </a:solidFill>
                <a:latin typeface="Arial"/>
                <a:cs typeface="Arial"/>
              </a:rPr>
              <a:t> </a:t>
            </a:r>
            <a:r>
              <a:rPr sz="2500" b="1" spc="-20" dirty="0">
                <a:solidFill>
                  <a:srgbClr val="535353"/>
                </a:solidFill>
                <a:latin typeface="Arial"/>
                <a:cs typeface="Arial"/>
              </a:rPr>
              <a:t>Discussion </a:t>
            </a:r>
            <a:r>
              <a:rPr sz="2500" b="1" spc="120" dirty="0">
                <a:solidFill>
                  <a:srgbClr val="535353"/>
                </a:solidFill>
                <a:latin typeface="Arial"/>
                <a:cs typeface="Arial"/>
              </a:rPr>
              <a:t>Forum</a:t>
            </a:r>
            <a:endParaRPr sz="2500" dirty="0">
              <a:latin typeface="Arial"/>
              <a:cs typeface="Arial"/>
            </a:endParaRPr>
          </a:p>
        </p:txBody>
      </p:sp>
      <p:grpSp>
        <p:nvGrpSpPr>
          <p:cNvPr id="10" name="object 10"/>
          <p:cNvGrpSpPr/>
          <p:nvPr/>
        </p:nvGrpSpPr>
        <p:grpSpPr>
          <a:xfrm>
            <a:off x="1537828" y="1306681"/>
            <a:ext cx="7410450" cy="7671434"/>
            <a:chOff x="1537828" y="1306681"/>
            <a:chExt cx="7410450" cy="7671434"/>
          </a:xfrm>
        </p:grpSpPr>
        <p:sp>
          <p:nvSpPr>
            <p:cNvPr id="11" name="object 11"/>
            <p:cNvSpPr/>
            <p:nvPr/>
          </p:nvSpPr>
          <p:spPr>
            <a:xfrm>
              <a:off x="1537828" y="2720010"/>
              <a:ext cx="7410450" cy="6257925"/>
            </a:xfrm>
            <a:custGeom>
              <a:avLst/>
              <a:gdLst/>
              <a:ahLst/>
              <a:cxnLst/>
              <a:rect l="l" t="t" r="r" b="b"/>
              <a:pathLst>
                <a:path w="7410450" h="6257925">
                  <a:moveTo>
                    <a:pt x="6875168" y="6257891"/>
                  </a:moveTo>
                  <a:lnTo>
                    <a:pt x="535282" y="6257891"/>
                  </a:lnTo>
                  <a:lnTo>
                    <a:pt x="486661" y="6255697"/>
                  </a:lnTo>
                  <a:lnTo>
                    <a:pt x="439243" y="6249244"/>
                  </a:lnTo>
                  <a:lnTo>
                    <a:pt x="393218" y="6238722"/>
                  </a:lnTo>
                  <a:lnTo>
                    <a:pt x="348778" y="6224323"/>
                  </a:lnTo>
                  <a:lnTo>
                    <a:pt x="306113" y="6206238"/>
                  </a:lnTo>
                  <a:lnTo>
                    <a:pt x="265416" y="6184657"/>
                  </a:lnTo>
                  <a:lnTo>
                    <a:pt x="226876" y="6159772"/>
                  </a:lnTo>
                  <a:lnTo>
                    <a:pt x="190685" y="6131774"/>
                  </a:lnTo>
                  <a:lnTo>
                    <a:pt x="157034" y="6100853"/>
                  </a:lnTo>
                  <a:lnTo>
                    <a:pt x="126114" y="6067202"/>
                  </a:lnTo>
                  <a:lnTo>
                    <a:pt x="98116" y="6031010"/>
                  </a:lnTo>
                  <a:lnTo>
                    <a:pt x="73232" y="5992470"/>
                  </a:lnTo>
                  <a:lnTo>
                    <a:pt x="51651" y="5951772"/>
                  </a:lnTo>
                  <a:lnTo>
                    <a:pt x="33566" y="5909106"/>
                  </a:lnTo>
                  <a:lnTo>
                    <a:pt x="19167" y="5864665"/>
                  </a:lnTo>
                  <a:lnTo>
                    <a:pt x="8646" y="5818640"/>
                  </a:lnTo>
                  <a:lnTo>
                    <a:pt x="2193" y="5771221"/>
                  </a:lnTo>
                  <a:lnTo>
                    <a:pt x="0" y="5722599"/>
                  </a:lnTo>
                  <a:lnTo>
                    <a:pt x="0" y="535291"/>
                  </a:lnTo>
                  <a:lnTo>
                    <a:pt x="2193" y="486669"/>
                  </a:lnTo>
                  <a:lnTo>
                    <a:pt x="8646" y="439250"/>
                  </a:lnTo>
                  <a:lnTo>
                    <a:pt x="19167" y="393224"/>
                  </a:lnTo>
                  <a:lnTo>
                    <a:pt x="33566" y="348784"/>
                  </a:lnTo>
                  <a:lnTo>
                    <a:pt x="51651" y="306118"/>
                  </a:lnTo>
                  <a:lnTo>
                    <a:pt x="73232" y="265420"/>
                  </a:lnTo>
                  <a:lnTo>
                    <a:pt x="98116" y="226880"/>
                  </a:lnTo>
                  <a:lnTo>
                    <a:pt x="126114" y="190688"/>
                  </a:lnTo>
                  <a:lnTo>
                    <a:pt x="157034" y="157037"/>
                  </a:lnTo>
                  <a:lnTo>
                    <a:pt x="190685" y="126116"/>
                  </a:lnTo>
                  <a:lnTo>
                    <a:pt x="226876" y="98118"/>
                  </a:lnTo>
                  <a:lnTo>
                    <a:pt x="265416" y="73233"/>
                  </a:lnTo>
                  <a:lnTo>
                    <a:pt x="306113" y="51652"/>
                  </a:lnTo>
                  <a:lnTo>
                    <a:pt x="348778" y="33567"/>
                  </a:lnTo>
                  <a:lnTo>
                    <a:pt x="393218" y="19168"/>
                  </a:lnTo>
                  <a:lnTo>
                    <a:pt x="439243" y="8646"/>
                  </a:lnTo>
                  <a:lnTo>
                    <a:pt x="486661" y="2193"/>
                  </a:lnTo>
                  <a:lnTo>
                    <a:pt x="535282" y="0"/>
                  </a:lnTo>
                  <a:lnTo>
                    <a:pt x="6875168" y="0"/>
                  </a:lnTo>
                  <a:lnTo>
                    <a:pt x="6923789" y="2193"/>
                  </a:lnTo>
                  <a:lnTo>
                    <a:pt x="6971207" y="8646"/>
                  </a:lnTo>
                  <a:lnTo>
                    <a:pt x="7017232" y="19168"/>
                  </a:lnTo>
                  <a:lnTo>
                    <a:pt x="7061672" y="33567"/>
                  </a:lnTo>
                  <a:lnTo>
                    <a:pt x="7104337" y="51652"/>
                  </a:lnTo>
                  <a:lnTo>
                    <a:pt x="7145034" y="73233"/>
                  </a:lnTo>
                  <a:lnTo>
                    <a:pt x="7183574" y="98118"/>
                  </a:lnTo>
                  <a:lnTo>
                    <a:pt x="7219765" y="126116"/>
                  </a:lnTo>
                  <a:lnTo>
                    <a:pt x="7253416" y="157037"/>
                  </a:lnTo>
                  <a:lnTo>
                    <a:pt x="7284336" y="190688"/>
                  </a:lnTo>
                  <a:lnTo>
                    <a:pt x="7312333" y="226880"/>
                  </a:lnTo>
                  <a:lnTo>
                    <a:pt x="7337218" y="265420"/>
                  </a:lnTo>
                  <a:lnTo>
                    <a:pt x="7358798" y="306118"/>
                  </a:lnTo>
                  <a:lnTo>
                    <a:pt x="7376884" y="348784"/>
                  </a:lnTo>
                  <a:lnTo>
                    <a:pt x="7391282" y="393224"/>
                  </a:lnTo>
                  <a:lnTo>
                    <a:pt x="7401804" y="439250"/>
                  </a:lnTo>
                  <a:lnTo>
                    <a:pt x="7408257" y="486669"/>
                  </a:lnTo>
                  <a:lnTo>
                    <a:pt x="7410450" y="535291"/>
                  </a:lnTo>
                  <a:lnTo>
                    <a:pt x="7410450" y="5722599"/>
                  </a:lnTo>
                  <a:lnTo>
                    <a:pt x="7408257" y="5771221"/>
                  </a:lnTo>
                  <a:lnTo>
                    <a:pt x="7401804" y="5818640"/>
                  </a:lnTo>
                  <a:lnTo>
                    <a:pt x="7391282" y="5864665"/>
                  </a:lnTo>
                  <a:lnTo>
                    <a:pt x="7376884" y="5909106"/>
                  </a:lnTo>
                  <a:lnTo>
                    <a:pt x="7358798" y="5951772"/>
                  </a:lnTo>
                  <a:lnTo>
                    <a:pt x="7337218" y="5992470"/>
                  </a:lnTo>
                  <a:lnTo>
                    <a:pt x="7312333" y="6031010"/>
                  </a:lnTo>
                  <a:lnTo>
                    <a:pt x="7284336" y="6067202"/>
                  </a:lnTo>
                  <a:lnTo>
                    <a:pt x="7253416" y="6100853"/>
                  </a:lnTo>
                  <a:lnTo>
                    <a:pt x="7219765" y="6131774"/>
                  </a:lnTo>
                  <a:lnTo>
                    <a:pt x="7183574" y="6159772"/>
                  </a:lnTo>
                  <a:lnTo>
                    <a:pt x="7145034" y="6184657"/>
                  </a:lnTo>
                  <a:lnTo>
                    <a:pt x="7104337" y="6206238"/>
                  </a:lnTo>
                  <a:lnTo>
                    <a:pt x="7061672" y="6224323"/>
                  </a:lnTo>
                  <a:lnTo>
                    <a:pt x="7017232" y="6238722"/>
                  </a:lnTo>
                  <a:lnTo>
                    <a:pt x="6971207" y="6249244"/>
                  </a:lnTo>
                  <a:lnTo>
                    <a:pt x="6923789" y="6255697"/>
                  </a:lnTo>
                  <a:lnTo>
                    <a:pt x="6875168" y="6257891"/>
                  </a:lnTo>
                  <a:close/>
                </a:path>
              </a:pathLst>
            </a:custGeom>
            <a:solidFill>
              <a:srgbClr val="186E62"/>
            </a:solidFill>
          </p:spPr>
          <p:txBody>
            <a:bodyPr wrap="square" lIns="0" tIns="0" rIns="0" bIns="0" rtlCol="0"/>
            <a:lstStyle/>
            <a:p>
              <a:endParaRPr/>
            </a:p>
          </p:txBody>
        </p:sp>
        <p:sp>
          <p:nvSpPr>
            <p:cNvPr id="12" name="object 12"/>
            <p:cNvSpPr/>
            <p:nvPr/>
          </p:nvSpPr>
          <p:spPr>
            <a:xfrm>
              <a:off x="1537828" y="1310550"/>
              <a:ext cx="7410450" cy="3133725"/>
            </a:xfrm>
            <a:custGeom>
              <a:avLst/>
              <a:gdLst/>
              <a:ahLst/>
              <a:cxnLst/>
              <a:rect l="l" t="t" r="r" b="b"/>
              <a:pathLst>
                <a:path w="7410450" h="3133725">
                  <a:moveTo>
                    <a:pt x="6928548" y="3133706"/>
                  </a:moveTo>
                  <a:lnTo>
                    <a:pt x="481900" y="3133706"/>
                  </a:lnTo>
                  <a:lnTo>
                    <a:pt x="432729" y="3131209"/>
                  </a:lnTo>
                  <a:lnTo>
                    <a:pt x="384955" y="3123880"/>
                  </a:lnTo>
                  <a:lnTo>
                    <a:pt x="338824" y="3111966"/>
                  </a:lnTo>
                  <a:lnTo>
                    <a:pt x="294580" y="3095711"/>
                  </a:lnTo>
                  <a:lnTo>
                    <a:pt x="252468" y="3075361"/>
                  </a:lnTo>
                  <a:lnTo>
                    <a:pt x="212733" y="3051160"/>
                  </a:lnTo>
                  <a:lnTo>
                    <a:pt x="175620" y="3023354"/>
                  </a:lnTo>
                  <a:lnTo>
                    <a:pt x="141373" y="2992188"/>
                  </a:lnTo>
                  <a:lnTo>
                    <a:pt x="110239" y="2957907"/>
                  </a:lnTo>
                  <a:lnTo>
                    <a:pt x="82461" y="2920757"/>
                  </a:lnTo>
                  <a:lnTo>
                    <a:pt x="58285" y="2880981"/>
                  </a:lnTo>
                  <a:lnTo>
                    <a:pt x="37955" y="2838827"/>
                  </a:lnTo>
                  <a:lnTo>
                    <a:pt x="21717" y="2794538"/>
                  </a:lnTo>
                  <a:lnTo>
                    <a:pt x="9815" y="2748359"/>
                  </a:lnTo>
                  <a:lnTo>
                    <a:pt x="2494" y="2700537"/>
                  </a:lnTo>
                  <a:lnTo>
                    <a:pt x="0" y="2651316"/>
                  </a:lnTo>
                  <a:lnTo>
                    <a:pt x="0" y="482389"/>
                  </a:lnTo>
                  <a:lnTo>
                    <a:pt x="2494" y="433168"/>
                  </a:lnTo>
                  <a:lnTo>
                    <a:pt x="9815" y="385346"/>
                  </a:lnTo>
                  <a:lnTo>
                    <a:pt x="21717" y="339168"/>
                  </a:lnTo>
                  <a:lnTo>
                    <a:pt x="37955" y="294879"/>
                  </a:lnTo>
                  <a:lnTo>
                    <a:pt x="58285" y="252724"/>
                  </a:lnTo>
                  <a:lnTo>
                    <a:pt x="82461" y="212949"/>
                  </a:lnTo>
                  <a:lnTo>
                    <a:pt x="110239" y="175798"/>
                  </a:lnTo>
                  <a:lnTo>
                    <a:pt x="141373" y="141517"/>
                  </a:lnTo>
                  <a:lnTo>
                    <a:pt x="175620" y="110351"/>
                  </a:lnTo>
                  <a:lnTo>
                    <a:pt x="212733" y="82545"/>
                  </a:lnTo>
                  <a:lnTo>
                    <a:pt x="252468" y="58344"/>
                  </a:lnTo>
                  <a:lnTo>
                    <a:pt x="294580" y="37994"/>
                  </a:lnTo>
                  <a:lnTo>
                    <a:pt x="338824" y="21739"/>
                  </a:lnTo>
                  <a:lnTo>
                    <a:pt x="384955" y="9825"/>
                  </a:lnTo>
                  <a:lnTo>
                    <a:pt x="432729" y="2497"/>
                  </a:lnTo>
                  <a:lnTo>
                    <a:pt x="481900" y="0"/>
                  </a:lnTo>
                  <a:lnTo>
                    <a:pt x="6928548" y="0"/>
                  </a:lnTo>
                  <a:lnTo>
                    <a:pt x="6977719" y="2497"/>
                  </a:lnTo>
                  <a:lnTo>
                    <a:pt x="7025493" y="9825"/>
                  </a:lnTo>
                  <a:lnTo>
                    <a:pt x="7071624" y="21739"/>
                  </a:lnTo>
                  <a:lnTo>
                    <a:pt x="7115869" y="37994"/>
                  </a:lnTo>
                  <a:lnTo>
                    <a:pt x="7157981" y="58344"/>
                  </a:lnTo>
                  <a:lnTo>
                    <a:pt x="7197716" y="82545"/>
                  </a:lnTo>
                  <a:lnTo>
                    <a:pt x="7234829" y="110351"/>
                  </a:lnTo>
                  <a:lnTo>
                    <a:pt x="7269075" y="141517"/>
                  </a:lnTo>
                  <a:lnTo>
                    <a:pt x="7300209" y="175798"/>
                  </a:lnTo>
                  <a:lnTo>
                    <a:pt x="7327987" y="212949"/>
                  </a:lnTo>
                  <a:lnTo>
                    <a:pt x="7352163" y="252724"/>
                  </a:lnTo>
                  <a:lnTo>
                    <a:pt x="7372493" y="294879"/>
                  </a:lnTo>
                  <a:lnTo>
                    <a:pt x="7388731" y="339168"/>
                  </a:lnTo>
                  <a:lnTo>
                    <a:pt x="7400633" y="385346"/>
                  </a:lnTo>
                  <a:lnTo>
                    <a:pt x="7407954" y="433168"/>
                  </a:lnTo>
                  <a:lnTo>
                    <a:pt x="7410449" y="482389"/>
                  </a:lnTo>
                  <a:lnTo>
                    <a:pt x="7410449" y="2651316"/>
                  </a:lnTo>
                  <a:lnTo>
                    <a:pt x="7407954" y="2700537"/>
                  </a:lnTo>
                  <a:lnTo>
                    <a:pt x="7400633" y="2748359"/>
                  </a:lnTo>
                  <a:lnTo>
                    <a:pt x="7388731" y="2794538"/>
                  </a:lnTo>
                  <a:lnTo>
                    <a:pt x="7372493" y="2838827"/>
                  </a:lnTo>
                  <a:lnTo>
                    <a:pt x="7352163" y="2880981"/>
                  </a:lnTo>
                  <a:lnTo>
                    <a:pt x="7327987" y="2920757"/>
                  </a:lnTo>
                  <a:lnTo>
                    <a:pt x="7300209" y="2957907"/>
                  </a:lnTo>
                  <a:lnTo>
                    <a:pt x="7269075" y="2992188"/>
                  </a:lnTo>
                  <a:lnTo>
                    <a:pt x="7234829" y="3023354"/>
                  </a:lnTo>
                  <a:lnTo>
                    <a:pt x="7197716" y="3051160"/>
                  </a:lnTo>
                  <a:lnTo>
                    <a:pt x="7157981" y="3075361"/>
                  </a:lnTo>
                  <a:lnTo>
                    <a:pt x="7115869" y="3095711"/>
                  </a:lnTo>
                  <a:lnTo>
                    <a:pt x="7071624" y="3111966"/>
                  </a:lnTo>
                  <a:lnTo>
                    <a:pt x="7025493" y="3123880"/>
                  </a:lnTo>
                  <a:lnTo>
                    <a:pt x="6977719" y="3131209"/>
                  </a:lnTo>
                  <a:lnTo>
                    <a:pt x="6928548" y="3133706"/>
                  </a:lnTo>
                  <a:close/>
                </a:path>
              </a:pathLst>
            </a:custGeom>
            <a:solidFill>
              <a:srgbClr val="CF6B58"/>
            </a:solidFill>
          </p:spPr>
          <p:txBody>
            <a:bodyPr wrap="square" lIns="0" tIns="0" rIns="0" bIns="0" rtlCol="0"/>
            <a:lstStyle/>
            <a:p>
              <a:endParaRPr/>
            </a:p>
          </p:txBody>
        </p:sp>
        <p:sp>
          <p:nvSpPr>
            <p:cNvPr id="13" name="object 13"/>
            <p:cNvSpPr/>
            <p:nvPr/>
          </p:nvSpPr>
          <p:spPr>
            <a:xfrm>
              <a:off x="5816847" y="1306681"/>
              <a:ext cx="3129915" cy="3133725"/>
            </a:xfrm>
            <a:custGeom>
              <a:avLst/>
              <a:gdLst/>
              <a:ahLst/>
              <a:cxnLst/>
              <a:rect l="l" t="t" r="r" b="b"/>
              <a:pathLst>
                <a:path w="3129915" h="3133725">
                  <a:moveTo>
                    <a:pt x="3129855" y="0"/>
                  </a:moveTo>
                  <a:lnTo>
                    <a:pt x="0" y="0"/>
                  </a:lnTo>
                  <a:lnTo>
                    <a:pt x="366" y="48437"/>
                  </a:lnTo>
                  <a:lnTo>
                    <a:pt x="1463" y="96698"/>
                  </a:lnTo>
                  <a:lnTo>
                    <a:pt x="3285" y="144776"/>
                  </a:lnTo>
                  <a:lnTo>
                    <a:pt x="5826" y="192667"/>
                  </a:lnTo>
                  <a:lnTo>
                    <a:pt x="9082" y="240365"/>
                  </a:lnTo>
                  <a:lnTo>
                    <a:pt x="13046" y="287864"/>
                  </a:lnTo>
                  <a:lnTo>
                    <a:pt x="17714" y="335161"/>
                  </a:lnTo>
                  <a:lnTo>
                    <a:pt x="23081" y="382249"/>
                  </a:lnTo>
                  <a:lnTo>
                    <a:pt x="29140" y="429123"/>
                  </a:lnTo>
                  <a:lnTo>
                    <a:pt x="35888" y="475778"/>
                  </a:lnTo>
                  <a:lnTo>
                    <a:pt x="43318" y="522209"/>
                  </a:lnTo>
                  <a:lnTo>
                    <a:pt x="51425" y="568410"/>
                  </a:lnTo>
                  <a:lnTo>
                    <a:pt x="60204" y="614376"/>
                  </a:lnTo>
                  <a:lnTo>
                    <a:pt x="69651" y="660101"/>
                  </a:lnTo>
                  <a:lnTo>
                    <a:pt x="79758" y="705582"/>
                  </a:lnTo>
                  <a:lnTo>
                    <a:pt x="90522" y="750811"/>
                  </a:lnTo>
                  <a:lnTo>
                    <a:pt x="101937" y="795785"/>
                  </a:lnTo>
                  <a:lnTo>
                    <a:pt x="113998" y="840497"/>
                  </a:lnTo>
                  <a:lnTo>
                    <a:pt x="126699" y="884943"/>
                  </a:lnTo>
                  <a:lnTo>
                    <a:pt x="140035" y="929117"/>
                  </a:lnTo>
                  <a:lnTo>
                    <a:pt x="154002" y="973014"/>
                  </a:lnTo>
                  <a:lnTo>
                    <a:pt x="168593" y="1016628"/>
                  </a:lnTo>
                  <a:lnTo>
                    <a:pt x="183803" y="1059955"/>
                  </a:lnTo>
                  <a:lnTo>
                    <a:pt x="199627" y="1102989"/>
                  </a:lnTo>
                  <a:lnTo>
                    <a:pt x="216061" y="1145725"/>
                  </a:lnTo>
                  <a:lnTo>
                    <a:pt x="233098" y="1188158"/>
                  </a:lnTo>
                  <a:lnTo>
                    <a:pt x="250733" y="1230282"/>
                  </a:lnTo>
                  <a:lnTo>
                    <a:pt x="268961" y="1272092"/>
                  </a:lnTo>
                  <a:lnTo>
                    <a:pt x="287777" y="1313583"/>
                  </a:lnTo>
                  <a:lnTo>
                    <a:pt x="307176" y="1354749"/>
                  </a:lnTo>
                  <a:lnTo>
                    <a:pt x="327152" y="1395586"/>
                  </a:lnTo>
                  <a:lnTo>
                    <a:pt x="347700" y="1436087"/>
                  </a:lnTo>
                  <a:lnTo>
                    <a:pt x="368814" y="1476248"/>
                  </a:lnTo>
                  <a:lnTo>
                    <a:pt x="390490" y="1516064"/>
                  </a:lnTo>
                  <a:lnTo>
                    <a:pt x="412723" y="1555529"/>
                  </a:lnTo>
                  <a:lnTo>
                    <a:pt x="435506" y="1594638"/>
                  </a:lnTo>
                  <a:lnTo>
                    <a:pt x="458835" y="1633386"/>
                  </a:lnTo>
                  <a:lnTo>
                    <a:pt x="482704" y="1671767"/>
                  </a:lnTo>
                  <a:lnTo>
                    <a:pt x="507108" y="1709776"/>
                  </a:lnTo>
                  <a:lnTo>
                    <a:pt x="532042" y="1747408"/>
                  </a:lnTo>
                  <a:lnTo>
                    <a:pt x="557501" y="1784658"/>
                  </a:lnTo>
                  <a:lnTo>
                    <a:pt x="583479" y="1821519"/>
                  </a:lnTo>
                  <a:lnTo>
                    <a:pt x="609972" y="1857989"/>
                  </a:lnTo>
                  <a:lnTo>
                    <a:pt x="636973" y="1894059"/>
                  </a:lnTo>
                  <a:lnTo>
                    <a:pt x="664477" y="1929727"/>
                  </a:lnTo>
                  <a:lnTo>
                    <a:pt x="692480" y="1964985"/>
                  </a:lnTo>
                  <a:lnTo>
                    <a:pt x="720976" y="1999830"/>
                  </a:lnTo>
                  <a:lnTo>
                    <a:pt x="749959" y="2034255"/>
                  </a:lnTo>
                  <a:lnTo>
                    <a:pt x="779425" y="2068256"/>
                  </a:lnTo>
                  <a:lnTo>
                    <a:pt x="809368" y="2101827"/>
                  </a:lnTo>
                  <a:lnTo>
                    <a:pt x="839784" y="2134963"/>
                  </a:lnTo>
                  <a:lnTo>
                    <a:pt x="870665" y="2167659"/>
                  </a:lnTo>
                  <a:lnTo>
                    <a:pt x="902008" y="2199909"/>
                  </a:lnTo>
                  <a:lnTo>
                    <a:pt x="933808" y="2231708"/>
                  </a:lnTo>
                  <a:lnTo>
                    <a:pt x="966058" y="2263051"/>
                  </a:lnTo>
                  <a:lnTo>
                    <a:pt x="998754" y="2293933"/>
                  </a:lnTo>
                  <a:lnTo>
                    <a:pt x="1031890" y="2324348"/>
                  </a:lnTo>
                  <a:lnTo>
                    <a:pt x="1065461" y="2354291"/>
                  </a:lnTo>
                  <a:lnTo>
                    <a:pt x="1099462" y="2383756"/>
                  </a:lnTo>
                  <a:lnTo>
                    <a:pt x="1133887" y="2412740"/>
                  </a:lnTo>
                  <a:lnTo>
                    <a:pt x="1168732" y="2441235"/>
                  </a:lnTo>
                  <a:lnTo>
                    <a:pt x="1203991" y="2469238"/>
                  </a:lnTo>
                  <a:lnTo>
                    <a:pt x="1239658" y="2496742"/>
                  </a:lnTo>
                  <a:lnTo>
                    <a:pt x="1275729" y="2523743"/>
                  </a:lnTo>
                  <a:lnTo>
                    <a:pt x="1312198" y="2550235"/>
                  </a:lnTo>
                  <a:lnTo>
                    <a:pt x="1349060" y="2576213"/>
                  </a:lnTo>
                  <a:lnTo>
                    <a:pt x="1386310" y="2601672"/>
                  </a:lnTo>
                  <a:lnTo>
                    <a:pt x="1423942" y="2626606"/>
                  </a:lnTo>
                  <a:lnTo>
                    <a:pt x="1461951" y="2651010"/>
                  </a:lnTo>
                  <a:lnTo>
                    <a:pt x="1500333" y="2674879"/>
                  </a:lnTo>
                  <a:lnTo>
                    <a:pt x="1539080" y="2698208"/>
                  </a:lnTo>
                  <a:lnTo>
                    <a:pt x="1578189" y="2720991"/>
                  </a:lnTo>
                  <a:lnTo>
                    <a:pt x="1617655" y="2743223"/>
                  </a:lnTo>
                  <a:lnTo>
                    <a:pt x="1657470" y="2764899"/>
                  </a:lnTo>
                  <a:lnTo>
                    <a:pt x="1697632" y="2786013"/>
                  </a:lnTo>
                  <a:lnTo>
                    <a:pt x="1738134" y="2806561"/>
                  </a:lnTo>
                  <a:lnTo>
                    <a:pt x="1778970" y="2826537"/>
                  </a:lnTo>
                  <a:lnTo>
                    <a:pt x="1820137" y="2845935"/>
                  </a:lnTo>
                  <a:lnTo>
                    <a:pt x="1861628" y="2864751"/>
                  </a:lnTo>
                  <a:lnTo>
                    <a:pt x="1903438" y="2882979"/>
                  </a:lnTo>
                  <a:lnTo>
                    <a:pt x="1945562" y="2900614"/>
                  </a:lnTo>
                  <a:lnTo>
                    <a:pt x="1987994" y="2917651"/>
                  </a:lnTo>
                  <a:lnTo>
                    <a:pt x="2030731" y="2934084"/>
                  </a:lnTo>
                  <a:lnTo>
                    <a:pt x="2073765" y="2949908"/>
                  </a:lnTo>
                  <a:lnTo>
                    <a:pt x="2117092" y="2965118"/>
                  </a:lnTo>
                  <a:lnTo>
                    <a:pt x="2160707" y="2979709"/>
                  </a:lnTo>
                  <a:lnTo>
                    <a:pt x="2204604" y="2993675"/>
                  </a:lnTo>
                  <a:lnTo>
                    <a:pt x="2248778" y="3007011"/>
                  </a:lnTo>
                  <a:lnTo>
                    <a:pt x="2293224" y="3019712"/>
                  </a:lnTo>
                  <a:lnTo>
                    <a:pt x="2337936" y="3031772"/>
                  </a:lnTo>
                  <a:lnTo>
                    <a:pt x="2382910" y="3043187"/>
                  </a:lnTo>
                  <a:lnTo>
                    <a:pt x="2428140" y="3053951"/>
                  </a:lnTo>
                  <a:lnTo>
                    <a:pt x="2473620" y="3064058"/>
                  </a:lnTo>
                  <a:lnTo>
                    <a:pt x="2519346" y="3073504"/>
                  </a:lnTo>
                  <a:lnTo>
                    <a:pt x="2565312" y="3082283"/>
                  </a:lnTo>
                  <a:lnTo>
                    <a:pt x="2611513" y="3090390"/>
                  </a:lnTo>
                  <a:lnTo>
                    <a:pt x="2657944" y="3097820"/>
                  </a:lnTo>
                  <a:lnTo>
                    <a:pt x="2704599" y="3104567"/>
                  </a:lnTo>
                  <a:lnTo>
                    <a:pt x="2751473" y="3110627"/>
                  </a:lnTo>
                  <a:lnTo>
                    <a:pt x="2798561" y="3115993"/>
                  </a:lnTo>
                  <a:lnTo>
                    <a:pt x="2845858" y="3120660"/>
                  </a:lnTo>
                  <a:lnTo>
                    <a:pt x="2893358" y="3124625"/>
                  </a:lnTo>
                  <a:lnTo>
                    <a:pt x="2941056" y="3127880"/>
                  </a:lnTo>
                  <a:lnTo>
                    <a:pt x="2988947" y="3130421"/>
                  </a:lnTo>
                  <a:lnTo>
                    <a:pt x="3037025" y="3132242"/>
                  </a:lnTo>
                  <a:lnTo>
                    <a:pt x="3085286" y="3133339"/>
                  </a:lnTo>
                  <a:lnTo>
                    <a:pt x="3129855" y="3133676"/>
                  </a:lnTo>
                  <a:lnTo>
                    <a:pt x="3129855" y="0"/>
                  </a:lnTo>
                  <a:close/>
                </a:path>
              </a:pathLst>
            </a:custGeom>
            <a:solidFill>
              <a:srgbClr val="ECBC9D"/>
            </a:solidFill>
          </p:spPr>
          <p:txBody>
            <a:bodyPr wrap="square" lIns="0" tIns="0" rIns="0" bIns="0" rtlCol="0"/>
            <a:lstStyle/>
            <a:p>
              <a:endParaRPr/>
            </a:p>
          </p:txBody>
        </p:sp>
      </p:grpSp>
      <p:sp>
        <p:nvSpPr>
          <p:cNvPr id="14" name="object 14"/>
          <p:cNvSpPr txBox="1"/>
          <p:nvPr/>
        </p:nvSpPr>
        <p:spPr>
          <a:xfrm>
            <a:off x="2229185" y="6917817"/>
            <a:ext cx="5632450" cy="1016000"/>
          </a:xfrm>
          <a:prstGeom prst="rect">
            <a:avLst/>
          </a:prstGeom>
        </p:spPr>
        <p:txBody>
          <a:bodyPr vert="horz" wrap="square" lIns="0" tIns="12700" rIns="0" bIns="0" rtlCol="0">
            <a:spAutoFit/>
          </a:bodyPr>
          <a:lstStyle/>
          <a:p>
            <a:pPr marL="12700">
              <a:lnSpc>
                <a:spcPct val="100000"/>
              </a:lnSpc>
              <a:spcBef>
                <a:spcPts val="100"/>
              </a:spcBef>
            </a:pPr>
            <a:r>
              <a:rPr sz="6500" b="1" spc="405" dirty="0">
                <a:solidFill>
                  <a:srgbClr val="FFFFFF"/>
                </a:solidFill>
                <a:latin typeface="Arial"/>
                <a:cs typeface="Arial"/>
              </a:rPr>
              <a:t>Key</a:t>
            </a:r>
            <a:r>
              <a:rPr sz="6500" b="1" spc="-105" dirty="0">
                <a:solidFill>
                  <a:srgbClr val="FFFFFF"/>
                </a:solidFill>
                <a:latin typeface="Arial"/>
                <a:cs typeface="Arial"/>
              </a:rPr>
              <a:t> </a:t>
            </a:r>
            <a:r>
              <a:rPr sz="6500" b="1" spc="260" dirty="0">
                <a:solidFill>
                  <a:srgbClr val="FFFFFF"/>
                </a:solidFill>
                <a:latin typeface="Arial"/>
                <a:cs typeface="Arial"/>
              </a:rPr>
              <a:t>Features</a:t>
            </a:r>
            <a:endParaRPr sz="6500">
              <a:latin typeface="Arial"/>
              <a:cs typeface="Arial"/>
            </a:endParaRPr>
          </a:p>
        </p:txBody>
      </p:sp>
      <p:sp>
        <p:nvSpPr>
          <p:cNvPr id="15" name="object 15"/>
          <p:cNvSpPr/>
          <p:nvPr/>
        </p:nvSpPr>
        <p:spPr>
          <a:xfrm>
            <a:off x="1537828" y="3157927"/>
            <a:ext cx="1285875" cy="1285875"/>
          </a:xfrm>
          <a:custGeom>
            <a:avLst/>
            <a:gdLst/>
            <a:ahLst/>
            <a:cxnLst/>
            <a:rect l="l" t="t" r="r" b="b"/>
            <a:pathLst>
              <a:path w="1285875" h="1285875">
                <a:moveTo>
                  <a:pt x="1285874" y="1285874"/>
                </a:moveTo>
                <a:lnTo>
                  <a:pt x="0" y="1285874"/>
                </a:lnTo>
                <a:lnTo>
                  <a:pt x="0" y="0"/>
                </a:lnTo>
                <a:lnTo>
                  <a:pt x="1285874" y="0"/>
                </a:lnTo>
                <a:lnTo>
                  <a:pt x="1285874" y="1285874"/>
                </a:lnTo>
                <a:close/>
              </a:path>
            </a:pathLst>
          </a:custGeom>
          <a:solidFill>
            <a:srgbClr val="CF6B58"/>
          </a:solidFill>
        </p:spPr>
        <p:txBody>
          <a:bodyPr wrap="square" lIns="0" tIns="0" rIns="0" bIns="0" rtlCol="0"/>
          <a:lstStyle/>
          <a:p>
            <a:endParaRPr/>
          </a:p>
        </p:txBody>
      </p:sp>
      <p:pic>
        <p:nvPicPr>
          <p:cNvPr id="17" name="object 6">
            <a:extLst>
              <a:ext uri="{FF2B5EF4-FFF2-40B4-BE49-F238E27FC236}">
                <a16:creationId xmlns:a16="http://schemas.microsoft.com/office/drawing/2014/main" id="{5208B2E9-F08D-B236-9438-E1EDE7E36FEB}"/>
              </a:ext>
            </a:extLst>
          </p:cNvPr>
          <p:cNvPicPr/>
          <p:nvPr/>
        </p:nvPicPr>
        <p:blipFill>
          <a:blip r:embed="rId2" cstate="print"/>
          <a:stretch>
            <a:fillRect/>
          </a:stretch>
        </p:blipFill>
        <p:spPr>
          <a:xfrm rot="10800000">
            <a:off x="10367545" y="6782378"/>
            <a:ext cx="62157" cy="1012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456</Words>
  <Application>Microsoft Office PowerPoint</Application>
  <PresentationFormat>Custom</PresentationFormat>
  <Paragraphs>69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Aharoni</vt:lpstr>
      <vt:lpstr>Algerian</vt:lpstr>
      <vt:lpstr>Arial</vt:lpstr>
      <vt:lpstr>Calibri</vt:lpstr>
      <vt:lpstr>Helvetica</vt:lpstr>
      <vt:lpstr>Microsoft Sans Serif</vt:lpstr>
      <vt:lpstr>Tahoma</vt:lpstr>
      <vt:lpstr>Tw Cen MT</vt:lpstr>
      <vt:lpstr>Office Theme</vt:lpstr>
      <vt:lpstr>PowerPoint Presentation</vt:lpstr>
      <vt:lpstr>Problem Statement</vt:lpstr>
      <vt:lpstr>Solution 1 Different products are displayed with information regarding prices, and warranties and compares them to choose the best alternative. </vt:lpstr>
      <vt:lpstr>PowerPoint Presentation</vt:lpstr>
      <vt:lpstr>Email authentication is done during Sign Up</vt:lpstr>
      <vt:lpstr>Social Media Community where users can create new posts and interact with other users to solve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Simple Education Pitch Deck Presentation</dc:title>
  <dc:creator>Shree Ahuja</dc:creator>
  <cp:keywords>DAFKaeJ1WFQ,BAE08YUjVAA</cp:keywords>
  <cp:lastModifiedBy>Adarsh Mishra</cp:lastModifiedBy>
  <cp:revision>9</cp:revision>
  <dcterms:created xsi:type="dcterms:W3CDTF">2022-09-24T11:38:50Z</dcterms:created>
  <dcterms:modified xsi:type="dcterms:W3CDTF">2022-10-17T12:44:04Z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2022-08-26T00:00:00Z</vt:filetime>
  </property>
  <property fmtid="{D5CDD505-2E9C-101B-9397-08002B2CF9AE}" pid="3" name="Creator">
    <vt:lpwstr>Canva</vt:lpwstr>
  </property>
  <property fmtid="{D5CDD505-2E9C-101B-9397-08002B2CF9AE}" pid="4" name="LastSaved">
    <vt:filetime>2022-08-26T00:00:00Z</vt:filetime>
  </property>
</Properties>
</file>