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2"/>
  </p:notesMasterIdLst>
  <p:handoutMasterIdLst>
    <p:handoutMasterId r:id="rId33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318" r:id="rId31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smtClean="0"/>
              <a:t>1.4.1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4883"/>
              </p:ext>
            </p:extLst>
          </p:nvPr>
        </p:nvGraphicFramePr>
        <p:xfrm>
          <a:off x="539440" y="2060814"/>
          <a:ext cx="8065121" cy="4287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</a:t>
                      </a:r>
                      <a:r>
                        <a:rPr lang="ja-JP" sz="1000" kern="100" dirty="0" smtClean="0">
                          <a:effectLst/>
                        </a:rPr>
                        <a:t>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8678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</a:rPr>
                        <a:t>boto3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162875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17016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https://exastro-it-automation</a:t>
            </a:r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29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1819</Words>
  <Application>Microsoft Office PowerPoint</Application>
  <PresentationFormat>画面に合わせる (4:3)</PresentationFormat>
  <Paragraphs>551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45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2020-04-27T08:25:55Z</dcterms:modified>
</cp:coreProperties>
</file>