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75508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</a:rPr>
                        <a:t>boto3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00898"/>
              </p:ext>
            </p:extLst>
          </p:nvPr>
        </p:nvGraphicFramePr>
        <p:xfrm>
          <a:off x="1259540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1710</Words>
  <Application>Microsoft Office PowerPoint</Application>
  <PresentationFormat>画面に合わせる (4:3)</PresentationFormat>
  <Paragraphs>516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2020-04-27T08:25:04Z</dcterms:modified>
</cp:coreProperties>
</file>