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26"/>
            <p14:sldId id="527"/>
            <p14:sldId id="528"/>
            <p14:sldId id="529"/>
            <p14:sldId id="53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2020/1/24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2020/1/24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1.3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2863"/>
              </p:ext>
            </p:extLst>
          </p:nvPr>
        </p:nvGraphicFramePr>
        <p:xfrm>
          <a:off x="302064" y="1628750"/>
          <a:ext cx="8538898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39998"/>
              </p:ext>
            </p:extLst>
          </p:nvPr>
        </p:nvGraphicFramePr>
        <p:xfrm>
          <a:off x="179512" y="1844781"/>
          <a:ext cx="8784000" cy="1728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5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server: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7, CentOS 8, RHEL 7, or RHEL 8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1845799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CentOS7","CentOS8","RHEL7","RHEL8")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install cobbler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47676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826754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9629"/>
              </p:ext>
            </p:extLst>
          </p:nvPr>
        </p:nvGraphicFramePr>
        <p:xfrm>
          <a:off x="539440" y="1916790"/>
          <a:ext cx="8065121" cy="4059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56848"/>
              </p:ext>
            </p:extLst>
          </p:nvPr>
        </p:nvGraphicFramePr>
        <p:xfrm>
          <a:off x="755470" y="1700760"/>
          <a:ext cx="655291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　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(1/5)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(2/5)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(4/5)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4.1	Operation Check (1/5)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take the following steps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Windows PC client to access the main menu of IT Automation and to check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IT Automation and all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drivers are shown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8526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 server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e.g.,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192.168.0.3    exastro-it-automation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4.2	Operation Check (2/5)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Importing the certificate to the Windows client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49319"/>
              </p:ext>
            </p:extLst>
          </p:nvPr>
        </p:nvGraphicFramePr>
        <p:xfrm>
          <a:off x="1207459" y="1836779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353038" cy="5616476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screen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https://exastro-it-automation/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 smtClean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en-US" altLang="ja-JP" dirty="0"/>
              <a:t>	</a:t>
            </a:r>
            <a:r>
              <a:rPr lang="en-US" altLang="ja-JP" dirty="0" smtClean="0"/>
              <a:t>Operation Check 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09291"/>
              </p:ext>
            </p:extLst>
          </p:nvPr>
        </p:nvGraphicFramePr>
        <p:xfrm>
          <a:off x="1259540" y="227684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master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42641"/>
              </p:ext>
            </p:extLst>
          </p:nvPr>
        </p:nvGraphicFramePr>
        <p:xfrm>
          <a:off x="106893" y="1578243"/>
          <a:ext cx="8929240" cy="48749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1669</Words>
  <Application>Microsoft Office PowerPoint</Application>
  <PresentationFormat>画面に合わせる (4:3)</PresentationFormat>
  <Paragraphs>481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(1/5)</vt:lpstr>
      <vt:lpstr>4.2 Operation Check (2/5)</vt:lpstr>
      <vt:lpstr>4.3 Operation Check (3/5)</vt:lpstr>
      <vt:lpstr>4.4 Operation Check (4/5)</vt:lpstr>
      <vt:lpstr>4.5 Operation Check 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2020-01-24T02:21:43Z</dcterms:modified>
</cp:coreProperties>
</file>