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1" d="100"/>
          <a:sy n="91" d="100"/>
        </p:scale>
        <p:origin x="1356"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2021/4/28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2021/4/28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2021/4/28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1.7</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93795469"/>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599268589"/>
              </p:ext>
            </p:extLst>
          </p:nvPr>
        </p:nvGraphicFramePr>
        <p:xfrm>
          <a:off x="611450" y="2348850"/>
          <a:ext cx="7777080" cy="396055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79525328"/>
              </p:ext>
            </p:extLst>
          </p:nvPr>
        </p:nvGraphicFramePr>
        <p:xfrm>
          <a:off x="539440" y="2074508"/>
          <a:ext cx="8424074" cy="3437505"/>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2079310091"/>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smtClean="0">
                          <a:effectLst/>
                          <a:latin typeface="Segoe UI" panose="020B0502040204020203" pitchFamily="34" charset="0"/>
                          <a:cs typeface="Segoe UI" panose="020B0502040204020203" pitchFamily="34" charset="0"/>
                        </a:rPr>
                        <a:t>python3-pip,</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r>
                        <a:rPr lang="en-US" altLang="ja-JP" sz="1050" dirty="0" smtClean="0">
                          <a:latin typeface="Segoe UI" panose="020B0502040204020203" pitchFamily="34" charset="0"/>
                          <a:cs typeface="Segoe UI" panose="020B0502040204020203" pitchFamily="34" charset="0"/>
                        </a:rPr>
                        <a:t>,</a:t>
                      </a:r>
                      <a:r>
                        <a:rPr lang="en-US" altLang="ja-JP" sz="1050" baseline="0" dirty="0" smtClean="0">
                          <a:latin typeface="Segoe UI" panose="020B0502040204020203" pitchFamily="34" charset="0"/>
                          <a:cs typeface="Segoe UI" panose="020B0502040204020203" pitchFamily="34" charset="0"/>
                        </a:rPr>
                        <a:t> </a:t>
                      </a:r>
                      <a:r>
                        <a:rPr lang="en-US" altLang="ja-JP" sz="1050" baseline="0" dirty="0" err="1" smtClean="0">
                          <a:latin typeface="Segoe UI" panose="020B0502040204020203" pitchFamily="34" charset="0"/>
                          <a:cs typeface="Segoe UI" panose="020B0502040204020203" pitchFamily="34" charset="0"/>
                        </a:rPr>
                        <a:t>boto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a:t>
            </a:r>
            <a:r>
              <a:rPr lang="ja-JP" altLang="ja-JP" dirty="0" smtClean="0"/>
              <a:t>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4860648"/>
              </p:ext>
            </p:extLst>
          </p:nvPr>
        </p:nvGraphicFramePr>
        <p:xfrm>
          <a:off x="106893" y="1628750"/>
          <a:ext cx="8929240" cy="440439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3541</Words>
  <Application>Microsoft Office PowerPoint</Application>
  <PresentationFormat>画面に合わせる (4:3)</PresentationFormat>
  <Paragraphs>582</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2021-04-28T00:53:37Z</dcterms:modified>
</cp:coreProperties>
</file>