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55" r:id="rId28"/>
    <p:sldId id="524" r:id="rId29"/>
    <p:sldId id="533" r:id="rId30"/>
    <p:sldId id="534" r:id="rId31"/>
    <p:sldId id="535" r:id="rId32"/>
    <p:sldId id="554" r:id="rId33"/>
    <p:sldId id="553" r:id="rId34"/>
    <p:sldId id="539" r:id="rId35"/>
    <p:sldId id="552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  <p14:sldId id="555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5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2022/4/28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2022/4/28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1.10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ライブラリ収集を行う前にアンサーファイル</a:t>
            </a:r>
            <a:r>
              <a:rPr lang="ja-JP" altLang="en-US" sz="1400" dirty="0"/>
              <a:t>を事前に作成してください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 smtClean="0"/>
              <a:t>ライブラリ収集を行う場合は「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設定値</a:t>
            </a:r>
            <a:r>
              <a:rPr lang="ja-JP" altLang="en-US" sz="1400" dirty="0" smtClean="0"/>
              <a:t>を「</a:t>
            </a:r>
            <a:r>
              <a:rPr lang="en-US" altLang="ja-JP" sz="1400" kern="100" dirty="0" err="1" smtClean="0"/>
              <a:t>Gather_Library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にしてください。</a:t>
            </a:r>
            <a:endParaRPr lang="en-US" altLang="ja-JP" sz="1400" dirty="0"/>
          </a:p>
          <a:p>
            <a:pPr lvl="1"/>
            <a:r>
              <a:rPr lang="ja-JP" altLang="en-US" sz="1400" dirty="0" smtClean="0"/>
              <a:t>ライブラリ収集の時点でのアンサーファイルの必須項目は「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と「</a:t>
            </a:r>
            <a:r>
              <a:rPr lang="en-US" altLang="ja-JP" sz="1400" dirty="0" err="1" smtClean="0"/>
              <a:t>linux_os</a:t>
            </a:r>
            <a:r>
              <a:rPr lang="ja-JP" altLang="en-US" sz="1400" dirty="0" smtClean="0"/>
              <a:t>」で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246"/>
              </p:ext>
            </p:extLst>
          </p:nvPr>
        </p:nvGraphicFramePr>
        <p:xfrm>
          <a:off x="538952" y="2027855"/>
          <a:ext cx="8065121" cy="4518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900" kern="100" dirty="0" smtClean="0">
                          <a:effectLst/>
                        </a:rPr>
                        <a:t>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9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は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2021/12/31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EOL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となったため対象外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38388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98095" y="6318183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89186"/>
              </p:ext>
            </p:extLst>
          </p:nvPr>
        </p:nvGraphicFramePr>
        <p:xfrm>
          <a:off x="611450" y="2348850"/>
          <a:ext cx="8209141" cy="434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3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14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は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2021/12/31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EOL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となったため対象外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「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</a:rPr>
                        <a:t>Install_Offline</a:t>
                      </a: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」の場合、設定不要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3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1432"/>
              </p:ext>
            </p:extLst>
          </p:nvPr>
        </p:nvGraphicFramePr>
        <p:xfrm>
          <a:off x="539440" y="2074508"/>
          <a:ext cx="8424074" cy="44607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CI/CD for 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IaC</a:t>
                      </a:r>
                      <a:r>
                        <a:rPr lang="ja-JP" altLang="en-US" sz="1000" kern="100" dirty="0" smtClean="0">
                          <a:effectLst/>
                        </a:rPr>
                        <a:t>機能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3.15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12/12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8/12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835620" y="1916790"/>
            <a:ext cx="4825906" cy="446462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9/12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9743"/>
              </p:ext>
            </p:extLst>
          </p:nvPr>
        </p:nvGraphicFramePr>
        <p:xfrm>
          <a:off x="467430" y="1700760"/>
          <a:ext cx="6821099" cy="4476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(*1),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</a:t>
                      </a:r>
                      <a:r>
                        <a:rPr lang="en-US" sz="1050" kern="100" dirty="0" err="1" smtClean="0">
                          <a:effectLst/>
                        </a:rPr>
                        <a:t>p</a:t>
                      </a:r>
                      <a:r>
                        <a:rPr lang="en-US" altLang="ja-JP" sz="1050" kern="100" dirty="0" smtClean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(v1.18.0)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685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14867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20634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hcl</a:t>
                      </a:r>
                      <a:r>
                        <a:rPr lang="ja-JP" altLang="en-US" sz="1050" kern="100" dirty="0" smtClean="0">
                          <a:effectLst/>
                        </a:rPr>
                        <a:t>解析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31352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31300" y="6165380"/>
            <a:ext cx="736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(*1) RHEL7,CentOS7</a:t>
            </a:r>
            <a:r>
              <a:rPr lang="ja-JP" altLang="en-US" sz="1000" kern="100" dirty="0" smtClean="0"/>
              <a:t>の場合</a:t>
            </a:r>
            <a:r>
              <a:rPr lang="ja-JP" altLang="en-US" sz="1000" kern="100" dirty="0"/>
              <a:t>のみインストールされる。</a:t>
            </a:r>
            <a:endParaRPr lang="en-US" altLang="ja-JP" sz="1000" kern="100" dirty="0" smtClean="0"/>
          </a:p>
          <a:p>
            <a:pPr algn="just"/>
            <a:r>
              <a:rPr lang="en-US" altLang="ja-JP" sz="1000" kern="100" dirty="0" smtClean="0"/>
              <a:t>(*2) </a:t>
            </a:r>
            <a:r>
              <a:rPr lang="en-US" altLang="ja-JP" sz="1000" kern="100" dirty="0"/>
              <a:t>ITAv1.9.1</a:t>
            </a:r>
            <a:r>
              <a:rPr lang="ja-JP" altLang="en-US" sz="1000" kern="100" dirty="0"/>
              <a:t>以前は</a:t>
            </a:r>
            <a:r>
              <a:rPr lang="en-US" altLang="ja-JP" sz="1000" kern="100" dirty="0"/>
              <a:t>PHP7.2</a:t>
            </a:r>
            <a:r>
              <a:rPr lang="ja-JP" altLang="en-US" sz="1000" kern="100" dirty="0" err="1" smtClean="0"/>
              <a:t>、</a:t>
            </a:r>
            <a:r>
              <a:rPr lang="en-US" altLang="ja-JP" sz="1000" kern="100" dirty="0"/>
              <a:t> </a:t>
            </a:r>
            <a:r>
              <a:rPr lang="en-US" altLang="ja-JP" sz="1000" kern="100" dirty="0" smtClean="0"/>
              <a:t>ITAv1.10.0</a:t>
            </a:r>
            <a:r>
              <a:rPr lang="ja-JP" altLang="en-US" sz="1000" kern="100" dirty="0" smtClean="0"/>
              <a:t>以降は</a:t>
            </a:r>
            <a:r>
              <a:rPr lang="en-US" altLang="ja-JP" sz="1000" kern="100" dirty="0" smtClean="0"/>
              <a:t>PHP7.4</a:t>
            </a:r>
            <a:r>
              <a:rPr lang="ja-JP" altLang="en-US" sz="1000" kern="100" dirty="0" smtClean="0"/>
              <a:t>がインストールされる。</a:t>
            </a:r>
            <a:endParaRPr lang="en-US" altLang="ja-JP" sz="1000" kern="100" dirty="0"/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sz="2200" dirty="0" smtClean="0">
                <a:latin typeface="+mn-ea"/>
              </a:rPr>
              <a:t>タイム</a:t>
            </a:r>
            <a:r>
              <a:rPr lang="ja-JP" altLang="en-US" sz="2200" dirty="0">
                <a:latin typeface="+mn-ea"/>
              </a:rPr>
              <a:t>ゾーン</a:t>
            </a:r>
            <a:r>
              <a:rPr lang="ja-JP" altLang="en-US" sz="2200" dirty="0" smtClean="0">
                <a:latin typeface="+mn-ea"/>
              </a:rPr>
              <a:t>につい</a:t>
            </a:r>
            <a:r>
              <a:rPr lang="ja-JP" altLang="en-US" sz="2200" dirty="0">
                <a:latin typeface="+mn-ea"/>
              </a:rPr>
              <a:t>て</a:t>
            </a:r>
            <a:endParaRPr lang="en-US" altLang="ja-JP" sz="2200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sz="1700" dirty="0" smtClean="0">
                <a:latin typeface="+mn-ea"/>
              </a:rPr>
              <a:t>PHP</a:t>
            </a:r>
            <a:r>
              <a:rPr lang="ja-JP" altLang="en-US" sz="1700" dirty="0" smtClean="0">
                <a:latin typeface="+mn-ea"/>
              </a:rPr>
              <a:t>のタイムゾーンは</a:t>
            </a:r>
            <a:r>
              <a:rPr lang="en-US" altLang="ja-JP" sz="1700" dirty="0" smtClean="0">
                <a:latin typeface="+mn-ea"/>
              </a:rPr>
              <a:t>“Asia/Tokyo”</a:t>
            </a:r>
            <a:r>
              <a:rPr lang="ja-JP" altLang="en-US" sz="1700" dirty="0" smtClean="0">
                <a:latin typeface="+mn-ea"/>
              </a:rPr>
              <a:t>を設定しています。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/>
              <a:t>PHP</a:t>
            </a:r>
            <a:r>
              <a:rPr lang="ja-JP" altLang="en-US" dirty="0" smtClean="0"/>
              <a:t>とサーバのタイムゾーンが一致しない場合は処理に不具合が発生するため、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サーバのタイムゾーンを</a:t>
            </a:r>
            <a:r>
              <a:rPr lang="en-US" altLang="ja-JP" dirty="0" smtClean="0">
                <a:latin typeface="+mn-ea"/>
              </a:rPr>
              <a:t>“</a:t>
            </a:r>
            <a:r>
              <a:rPr lang="en-US" altLang="ja-JP" dirty="0">
                <a:latin typeface="+mn-ea"/>
              </a:rPr>
              <a:t>Asia/Tokyo</a:t>
            </a:r>
            <a:r>
              <a:rPr lang="en-US" altLang="ja-JP" dirty="0" smtClean="0">
                <a:latin typeface="+mn-ea"/>
              </a:rPr>
              <a:t>”</a:t>
            </a:r>
            <a:r>
              <a:rPr lang="ja-JP" altLang="en-US" dirty="0" smtClean="0">
                <a:latin typeface="+mn-ea"/>
              </a:rPr>
              <a:t>に設定していただくか、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任意のタイムゾーンに設定したい場合は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etc</a:t>
            </a:r>
            <a:r>
              <a:rPr lang="en-US" altLang="ja-JP" dirty="0" smtClean="0">
                <a:latin typeface="+mn-ea"/>
              </a:rPr>
              <a:t>/php.ini</a:t>
            </a:r>
            <a:r>
              <a:rPr lang="ja-JP" altLang="en-US" dirty="0" smtClean="0">
                <a:latin typeface="+mn-ea"/>
              </a:rPr>
              <a:t>の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date.timezone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Asia/Tokyo“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の記載を修正して、以下のコマンドで</a:t>
            </a:r>
            <a:r>
              <a:rPr lang="en-US" altLang="ja-JP" dirty="0" smtClean="0">
                <a:latin typeface="+mn-ea"/>
              </a:rPr>
              <a:t>Apache</a:t>
            </a:r>
            <a:r>
              <a:rPr lang="ja-JP" altLang="en-US" dirty="0" smtClean="0">
                <a:latin typeface="+mn-ea"/>
              </a:rPr>
              <a:t>の再起動を実行してください。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Systemctl</a:t>
            </a:r>
            <a:r>
              <a:rPr lang="en-US" altLang="ja-JP" dirty="0" smtClean="0">
                <a:latin typeface="+mn-ea"/>
              </a:rPr>
              <a:t> restart </a:t>
            </a:r>
            <a:r>
              <a:rPr lang="en-US" altLang="ja-JP" dirty="0" err="1" smtClean="0">
                <a:latin typeface="+mn-ea"/>
              </a:rPr>
              <a:t>httpd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12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35753"/>
              </p:ext>
            </p:extLst>
          </p:nvPr>
        </p:nvGraphicFramePr>
        <p:xfrm>
          <a:off x="107380" y="1628750"/>
          <a:ext cx="8929240" cy="469674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機能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内に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リポジトリのクローンを作成します。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・クローンを介して定期的に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リポジトリ内の資材の更新を検知し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リポジトリの資材と紐付先機能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Ansible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-Driver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Terraform-Driver)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で管理する資材との紐付を設定します。</a:t>
                      </a:r>
                      <a:endParaRPr lang="ja-JP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369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61204"/>
              </p:ext>
            </p:extLst>
          </p:nvPr>
        </p:nvGraphicFramePr>
        <p:xfrm>
          <a:off x="683460" y="1148475"/>
          <a:ext cx="7849090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</a:p>
                    <a:p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4533</Words>
  <Application>Microsoft Office PowerPoint</Application>
  <PresentationFormat>画面に合わせる (4:3)</PresentationFormat>
  <Paragraphs>716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5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環境構築（1/12）</vt:lpstr>
      <vt:lpstr>3.5　環境構築（2/12）</vt:lpstr>
      <vt:lpstr>3.6　環境構築（3/12）</vt:lpstr>
      <vt:lpstr>3.7　環境構築（4/12）</vt:lpstr>
      <vt:lpstr>3.8　環境構築（5/12）</vt:lpstr>
      <vt:lpstr>3.9　環境構築（6/12）</vt:lpstr>
      <vt:lpstr>3.10　環境構築（7/12）</vt:lpstr>
      <vt:lpstr>3.11　環境構築（8/12）</vt:lpstr>
      <vt:lpstr>3.12　環境構築（9/12）</vt:lpstr>
      <vt:lpstr>3.13　環境構築（10/12）</vt:lpstr>
      <vt:lpstr>3.14　環境構築（11/12）</vt:lpstr>
      <vt:lpstr>3.15　環境構築（12/12）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2022-04-28T09:47:06Z</dcterms:modified>
</cp:coreProperties>
</file>